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wav" ContentType="audio/wav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6"/>
  </p:notesMasterIdLst>
  <p:sldIdLst>
    <p:sldId id="257" r:id="rId2"/>
    <p:sldId id="262" r:id="rId3"/>
    <p:sldId id="265" r:id="rId4"/>
    <p:sldId id="263" r:id="rId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8309" autoAdjust="0"/>
    <p:restoredTop sz="94660"/>
  </p:normalViewPr>
  <p:slideViewPr>
    <p:cSldViewPr>
      <p:cViewPr varScale="1">
        <p:scale>
          <a:sx n="70" d="100"/>
          <a:sy n="70" d="100"/>
        </p:scale>
        <p:origin x="-1680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 VY_32_INOVACE_01:hudebnívýchova1-4.roč.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Dolní Benešov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</a:t>
          </a:r>
          <a:r>
            <a:rPr lang="cs-CZ" sz="2000" smtClean="0"/>
            <a:t>Marie Adamíková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CZ..07/1.4.00/21.1262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TÉMA: Zvuky</a:t>
          </a:r>
          <a:endParaRPr lang="cs-CZ" sz="2000" dirty="0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A27F4064-54B8-49D7-9AEB-4620AE3A8F02}" type="presOf" srcId="{D1B46980-6531-4606-95E6-44980827E919}" destId="{6140AFEC-043D-4C43-A2F9-D0F5331DF3A3}" srcOrd="0" destOrd="0" presId="urn:microsoft.com/office/officeart/2005/8/layout/target3"/>
    <dgm:cxn modelId="{7753D0DE-E2E4-4B4C-BFF8-166E92B33A1C}" type="presOf" srcId="{D8197B8C-B260-4A16-BDF4-0947B075E274}" destId="{5A5FFA88-C948-4069-8E93-59FA12366E83}" srcOrd="1" destOrd="0" presId="urn:microsoft.com/office/officeart/2005/8/layout/target3"/>
    <dgm:cxn modelId="{1292875E-8EF0-4D2F-9DEA-DAB1898A5CB5}" type="presOf" srcId="{757F3AB3-0718-4624-B441-E567A8F0AB56}" destId="{333A1088-737F-45CB-B68E-254E46348037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64E42A6C-A444-40DD-9070-34A50A764D68}" type="presOf" srcId="{B651F6E3-6281-48DB-9319-2AEAFDAE7572}" destId="{6BB5E863-4638-4E1D-BFDE-399D028AC4ED}" srcOrd="1" destOrd="0" presId="urn:microsoft.com/office/officeart/2005/8/layout/target3"/>
    <dgm:cxn modelId="{38E7496C-F6E6-4E0F-A929-E0693C82AAEF}" type="presOf" srcId="{D1D4F407-5343-4D3F-B5B9-D407B03CAEB4}" destId="{D005CE8C-CC26-4C3E-AC11-E15060ECD759}" srcOrd="0" destOrd="0" presId="urn:microsoft.com/office/officeart/2005/8/layout/target3"/>
    <dgm:cxn modelId="{EB1802FC-BD0F-42BC-B64A-D7F578AE1A66}" type="presOf" srcId="{D1B46980-6531-4606-95E6-44980827E919}" destId="{2BE915AB-18AA-4053-B92C-3BFC9ED204BB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7C6B9B1B-0FB2-4B55-8FFA-125649FBB058}" type="presOf" srcId="{D1D4F407-5343-4D3F-B5B9-D407B03CAEB4}" destId="{AED2198E-93D5-4001-81B4-73124B309672}" srcOrd="1" destOrd="0" presId="urn:microsoft.com/office/officeart/2005/8/layout/target3"/>
    <dgm:cxn modelId="{50B451B7-CDC2-4019-A13D-E204CCF2B08C}" type="presOf" srcId="{4C35D32F-0EAB-4CD7-82EE-45574DC2A586}" destId="{8BEBB6EC-1DAA-4CAC-8A25-BC0FCBD5DBD5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EC8C3C89-2C7C-4021-B595-C2CEA4A9176D}" type="presOf" srcId="{B651F6E3-6281-48DB-9319-2AEAFDAE7572}" destId="{619D679B-A015-4ECF-8348-D1034C574F40}" srcOrd="0" destOrd="0" presId="urn:microsoft.com/office/officeart/2005/8/layout/target3"/>
    <dgm:cxn modelId="{1A88FA96-BF09-480C-8F7A-125C54E07565}" type="presOf" srcId="{D8197B8C-B260-4A16-BDF4-0947B075E274}" destId="{25B08C86-7E15-44DC-BE7F-FFB55DD49D12}" srcOrd="0" destOrd="0" presId="urn:microsoft.com/office/officeart/2005/8/layout/target3"/>
    <dgm:cxn modelId="{787E8140-0BE8-4549-8BCB-AE288A6D0358}" type="presOf" srcId="{4C35D32F-0EAB-4CD7-82EE-45574DC2A586}" destId="{890E4F0B-2866-4A3F-A3C7-2A14B1797930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1BC28348-0596-4FCF-AACC-9FFF7BD547A3}" type="presParOf" srcId="{333A1088-737F-45CB-B68E-254E46348037}" destId="{F5ABB229-8D3B-4694-996A-96F23CF14429}" srcOrd="0" destOrd="0" presId="urn:microsoft.com/office/officeart/2005/8/layout/target3"/>
    <dgm:cxn modelId="{FCEED4D6-6282-4BE7-AB7F-BCD2CAFB6019}" type="presParOf" srcId="{333A1088-737F-45CB-B68E-254E46348037}" destId="{F41139FD-01EE-4571-8B17-4FB00FC51163}" srcOrd="1" destOrd="0" presId="urn:microsoft.com/office/officeart/2005/8/layout/target3"/>
    <dgm:cxn modelId="{C116623A-EF15-49F4-A8A0-F4465FBCB2F5}" type="presParOf" srcId="{333A1088-737F-45CB-B68E-254E46348037}" destId="{D005CE8C-CC26-4C3E-AC11-E15060ECD759}" srcOrd="2" destOrd="0" presId="urn:microsoft.com/office/officeart/2005/8/layout/target3"/>
    <dgm:cxn modelId="{6C58B6F6-87CE-49E7-9875-E8DC290596D4}" type="presParOf" srcId="{333A1088-737F-45CB-B68E-254E46348037}" destId="{2C702D82-9B77-49B7-9568-BB8EB47C3372}" srcOrd="3" destOrd="0" presId="urn:microsoft.com/office/officeart/2005/8/layout/target3"/>
    <dgm:cxn modelId="{F1379F10-AA1A-4064-89A1-C8964D7EF816}" type="presParOf" srcId="{333A1088-737F-45CB-B68E-254E46348037}" destId="{A52A0455-90FF-4808-ABD0-F02540D31D5A}" srcOrd="4" destOrd="0" presId="urn:microsoft.com/office/officeart/2005/8/layout/target3"/>
    <dgm:cxn modelId="{EA5AB0DF-CEDF-428C-96AB-44E17733B782}" type="presParOf" srcId="{333A1088-737F-45CB-B68E-254E46348037}" destId="{6140AFEC-043D-4C43-A2F9-D0F5331DF3A3}" srcOrd="5" destOrd="0" presId="urn:microsoft.com/office/officeart/2005/8/layout/target3"/>
    <dgm:cxn modelId="{10ED3A35-6151-4871-933F-1C47665555BE}" type="presParOf" srcId="{333A1088-737F-45CB-B68E-254E46348037}" destId="{9358AC05-5D7D-4327-9F80-1AD486AEA664}" srcOrd="6" destOrd="0" presId="urn:microsoft.com/office/officeart/2005/8/layout/target3"/>
    <dgm:cxn modelId="{0B37F6AD-5FDC-4741-BE3A-BF8C0834AA50}" type="presParOf" srcId="{333A1088-737F-45CB-B68E-254E46348037}" destId="{313FC574-E1CD-4FB4-B054-0B805CE0447D}" srcOrd="7" destOrd="0" presId="urn:microsoft.com/office/officeart/2005/8/layout/target3"/>
    <dgm:cxn modelId="{2EAF7141-3DB4-47FA-A69A-70D85F93B112}" type="presParOf" srcId="{333A1088-737F-45CB-B68E-254E46348037}" destId="{619D679B-A015-4ECF-8348-D1034C574F40}" srcOrd="8" destOrd="0" presId="urn:microsoft.com/office/officeart/2005/8/layout/target3"/>
    <dgm:cxn modelId="{8D10AAC2-A33A-4AAB-BB5F-F366A2AB6EED}" type="presParOf" srcId="{333A1088-737F-45CB-B68E-254E46348037}" destId="{322283A8-4A27-4CDA-BAE3-F381106A9174}" srcOrd="9" destOrd="0" presId="urn:microsoft.com/office/officeart/2005/8/layout/target3"/>
    <dgm:cxn modelId="{C25BF92F-FB34-478A-B170-58C01343B2B6}" type="presParOf" srcId="{333A1088-737F-45CB-B68E-254E46348037}" destId="{FFC9F71D-1B4F-4AD9-A4A6-86ADEFC8AF5C}" srcOrd="10" destOrd="0" presId="urn:microsoft.com/office/officeart/2005/8/layout/target3"/>
    <dgm:cxn modelId="{45638C94-7B2E-46A7-AF7B-15A961B9A81A}" type="presParOf" srcId="{333A1088-737F-45CB-B68E-254E46348037}" destId="{25B08C86-7E15-44DC-BE7F-FFB55DD49D12}" srcOrd="11" destOrd="0" presId="urn:microsoft.com/office/officeart/2005/8/layout/target3"/>
    <dgm:cxn modelId="{EDB6ADC0-393E-4AFB-9100-E47D29E3A4DD}" type="presParOf" srcId="{333A1088-737F-45CB-B68E-254E46348037}" destId="{76644BE8-9D7C-4C09-B250-3D10AF48CBB7}" srcOrd="12" destOrd="0" presId="urn:microsoft.com/office/officeart/2005/8/layout/target3"/>
    <dgm:cxn modelId="{039590FA-5281-4D41-8587-489347478027}" type="presParOf" srcId="{333A1088-737F-45CB-B68E-254E46348037}" destId="{EE85B701-7295-41C0-BA7A-34D3756A2AE6}" srcOrd="13" destOrd="0" presId="urn:microsoft.com/office/officeart/2005/8/layout/target3"/>
    <dgm:cxn modelId="{8FDD26A5-FBFC-47DE-BF62-D52D46E64801}" type="presParOf" srcId="{333A1088-737F-45CB-B68E-254E46348037}" destId="{8BEBB6EC-1DAA-4CAC-8A25-BC0FCBD5DBD5}" srcOrd="14" destOrd="0" presId="urn:microsoft.com/office/officeart/2005/8/layout/target3"/>
    <dgm:cxn modelId="{976A6B47-9555-40C5-A7CA-61CF74E16F42}" type="presParOf" srcId="{333A1088-737F-45CB-B68E-254E46348037}" destId="{AED2198E-93D5-4001-81B4-73124B309672}" srcOrd="15" destOrd="0" presId="urn:microsoft.com/office/officeart/2005/8/layout/target3"/>
    <dgm:cxn modelId="{F6C1D524-E665-45B1-8C4E-FB4746514D2D}" type="presParOf" srcId="{333A1088-737F-45CB-B68E-254E46348037}" destId="{2BE915AB-18AA-4053-B92C-3BFC9ED204BB}" srcOrd="16" destOrd="0" presId="urn:microsoft.com/office/officeart/2005/8/layout/target3"/>
    <dgm:cxn modelId="{F6B035B9-0707-4006-8C5A-C726A597D08D}" type="presParOf" srcId="{333A1088-737F-45CB-B68E-254E46348037}" destId="{6BB5E863-4638-4E1D-BFDE-399D028AC4ED}" srcOrd="17" destOrd="0" presId="urn:microsoft.com/office/officeart/2005/8/layout/target3"/>
    <dgm:cxn modelId="{528476FB-F794-4CF9-BC31-2D3ED7224EA4}" type="presParOf" srcId="{333A1088-737F-45CB-B68E-254E46348037}" destId="{5A5FFA88-C948-4069-8E93-59FA12366E83}" srcOrd="18" destOrd="0" presId="urn:microsoft.com/office/officeart/2005/8/layout/target3"/>
    <dgm:cxn modelId="{ACADA866-3725-4AF5-908B-65B1C8D1C0E9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Dolní Benešov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</a:t>
          </a:r>
          <a:r>
            <a:rPr lang="cs-CZ" sz="2000" kern="1200" smtClean="0"/>
            <a:t>Marie Adamíková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 VY_32_INOVACE_01:hudebnívýchova1-4.roč.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TÉMA: Zvuky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CZ..07/1.4.00/21.1262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076AF55-EB7A-4E9E-A76A-EC7CABA45F24}" type="datetimeFigureOut">
              <a:rPr lang="cs-CZ" smtClean="0"/>
              <a:t>13.1.2013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82A72D9-DAA7-4041-9644-FCDF03D769C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7240284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EEBCA2-9B7B-461F-AE8A-3927C1E7C81C}" type="datetimeFigureOut">
              <a:rPr lang="cs-CZ" smtClean="0"/>
              <a:t>13.1.2013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4DDFA1-0FA8-48B1-89C5-93938F1022F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3825240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EEBCA2-9B7B-461F-AE8A-3927C1E7C81C}" type="datetimeFigureOut">
              <a:rPr lang="cs-CZ" smtClean="0"/>
              <a:t>13.1.2013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4DDFA1-0FA8-48B1-89C5-93938F1022F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0160987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EEBCA2-9B7B-461F-AE8A-3927C1E7C81C}" type="datetimeFigureOut">
              <a:rPr lang="cs-CZ" smtClean="0"/>
              <a:t>13.1.2013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4DDFA1-0FA8-48B1-89C5-93938F1022F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7498945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EEBCA2-9B7B-461F-AE8A-3927C1E7C81C}" type="datetimeFigureOut">
              <a:rPr lang="cs-CZ" smtClean="0"/>
              <a:t>13.1.2013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4DDFA1-0FA8-48B1-89C5-93938F1022F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2690885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EEBCA2-9B7B-461F-AE8A-3927C1E7C81C}" type="datetimeFigureOut">
              <a:rPr lang="cs-CZ" smtClean="0"/>
              <a:t>13.1.2013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4DDFA1-0FA8-48B1-89C5-93938F1022F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8042418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EEBCA2-9B7B-461F-AE8A-3927C1E7C81C}" type="datetimeFigureOut">
              <a:rPr lang="cs-CZ" smtClean="0"/>
              <a:t>13.1.2013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4DDFA1-0FA8-48B1-89C5-93938F1022F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797686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EEBCA2-9B7B-461F-AE8A-3927C1E7C81C}" type="datetimeFigureOut">
              <a:rPr lang="cs-CZ" smtClean="0"/>
              <a:t>13.1.2013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4DDFA1-0FA8-48B1-89C5-93938F1022F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0999929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EEBCA2-9B7B-461F-AE8A-3927C1E7C81C}" type="datetimeFigureOut">
              <a:rPr lang="cs-CZ" smtClean="0"/>
              <a:t>13.1.2013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4DDFA1-0FA8-48B1-89C5-93938F1022F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1802127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EEBCA2-9B7B-461F-AE8A-3927C1E7C81C}" type="datetimeFigureOut">
              <a:rPr lang="cs-CZ" smtClean="0"/>
              <a:t>13.1.2013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4DDFA1-0FA8-48B1-89C5-93938F1022F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7493011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EEBCA2-9B7B-461F-AE8A-3927C1E7C81C}" type="datetimeFigureOut">
              <a:rPr lang="cs-CZ" smtClean="0"/>
              <a:t>13.1.2013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4DDFA1-0FA8-48B1-89C5-93938F1022F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4801855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EEBCA2-9B7B-461F-AE8A-3927C1E7C81C}" type="datetimeFigureOut">
              <a:rPr lang="cs-CZ" smtClean="0"/>
              <a:t>13.1.2013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4DDFA1-0FA8-48B1-89C5-93938F1022F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7683334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6000">
              <a:schemeClr val="accent5">
                <a:lumMod val="60000"/>
                <a:lumOff val="4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87000">
              <a:schemeClr val="accent1">
                <a:tint val="23500"/>
                <a:satMod val="160000"/>
              </a:schemeClr>
            </a:gs>
          </a:gsLst>
          <a:path path="shape">
            <a:fillToRect l="50000" t="50000" r="50000" b="5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DEEBCA2-9B7B-461F-AE8A-3927C1E7C81C}" type="datetimeFigureOut">
              <a:rPr lang="cs-CZ" smtClean="0"/>
              <a:t>13.1.2013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24DDFA1-0FA8-48B1-89C5-93938F1022F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5677513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audio" Target="../media/media4.wav"/><Relationship Id="rId13" Type="http://schemas.openxmlformats.org/officeDocument/2006/relationships/slideLayout" Target="../slideLayouts/slideLayout2.xml"/><Relationship Id="rId3" Type="http://schemas.microsoft.com/office/2007/relationships/media" Target="../media/media2.wav"/><Relationship Id="rId7" Type="http://schemas.microsoft.com/office/2007/relationships/media" Target="../media/media4.wav"/><Relationship Id="rId12" Type="http://schemas.openxmlformats.org/officeDocument/2006/relationships/audio" Target="../media/media6.wav"/><Relationship Id="rId2" Type="http://schemas.openxmlformats.org/officeDocument/2006/relationships/audio" Target="../media/media1.wav"/><Relationship Id="rId1" Type="http://schemas.microsoft.com/office/2007/relationships/media" Target="../media/media1.wav"/><Relationship Id="rId6" Type="http://schemas.openxmlformats.org/officeDocument/2006/relationships/audio" Target="../media/media3.wav"/><Relationship Id="rId11" Type="http://schemas.microsoft.com/office/2007/relationships/media" Target="../media/media6.wav"/><Relationship Id="rId5" Type="http://schemas.microsoft.com/office/2007/relationships/media" Target="../media/media3.wav"/><Relationship Id="rId10" Type="http://schemas.openxmlformats.org/officeDocument/2006/relationships/audio" Target="../media/media5.wav"/><Relationship Id="rId4" Type="http://schemas.openxmlformats.org/officeDocument/2006/relationships/audio" Target="../media/media2.wav"/><Relationship Id="rId9" Type="http://schemas.microsoft.com/office/2007/relationships/media" Target="../media/media5.wav"/><Relationship Id="rId14" Type="http://schemas.openxmlformats.org/officeDocument/2006/relationships/image" Target="../media/image2.wmf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384869278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744307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000" dirty="0" smtClean="0"/>
              <a:t>Tento  materiál slouží k vysvětlení pojmu „zvuk“. Žáci poslouchají jednotlivé zvuky a snaží se uhodnout, o jaký zvuk se jedná. </a:t>
            </a:r>
            <a:r>
              <a:rPr lang="cs-CZ" sz="2000" dirty="0" smtClean="0"/>
              <a:t>Zvuky se spustí po kliknutí na jednotlivé amplionky</a:t>
            </a:r>
            <a:r>
              <a:rPr lang="cs-CZ" sz="2000" smtClean="0"/>
              <a:t>. 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2934645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5000" b="1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Zvuky</a:t>
            </a:r>
            <a:endParaRPr lang="cs-CZ" sz="5000" b="1" dirty="0">
              <a:solidFill>
                <a:schemeClr val="tx2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363272" cy="4997152"/>
          </a:xfrm>
        </p:spPr>
        <p:txBody>
          <a:bodyPr/>
          <a:lstStyle/>
          <a:p>
            <a:pPr>
              <a:spcBef>
                <a:spcPts val="1800"/>
              </a:spcBef>
            </a:pPr>
            <a:r>
              <a:rPr lang="cs-CZ" sz="2800" dirty="0" smtClean="0"/>
              <a:t>Všechno, co slyšíme, jsou zvuky.</a:t>
            </a:r>
          </a:p>
          <a:p>
            <a:pPr>
              <a:spcBef>
                <a:spcPts val="1800"/>
              </a:spcBef>
            </a:pPr>
            <a:r>
              <a:rPr lang="cs-CZ" sz="2800" dirty="0" smtClean="0"/>
              <a:t>Pozorně poslouchej, jaké zvuky uslyšíš: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sz="3000" dirty="0" smtClean="0"/>
              <a:t>a)	    		b)	   		c)	   </a:t>
            </a:r>
          </a:p>
          <a:p>
            <a:pPr marL="0" indent="0">
              <a:buNone/>
            </a:pPr>
            <a:endParaRPr lang="cs-CZ" sz="3000" dirty="0"/>
          </a:p>
          <a:p>
            <a:pPr marL="0" indent="0">
              <a:buNone/>
            </a:pPr>
            <a:r>
              <a:rPr lang="cs-CZ" sz="3000" dirty="0" smtClean="0"/>
              <a:t>  </a:t>
            </a:r>
            <a:endParaRPr lang="cs-CZ" sz="3000" dirty="0"/>
          </a:p>
          <a:p>
            <a:pPr marL="0" indent="0">
              <a:buNone/>
            </a:pPr>
            <a:r>
              <a:rPr lang="cs-CZ" sz="3000" dirty="0" smtClean="0"/>
              <a:t>d)	   		e)	   		f)	   </a:t>
            </a:r>
          </a:p>
        </p:txBody>
      </p:sp>
      <p:pic>
        <p:nvPicPr>
          <p:cNvPr id="4" name="Nahraný zvuk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866349" y="3375661"/>
            <a:ext cx="576469" cy="60960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5" name="Nahraný zvuk">
            <a:hlinkClick r:id="" action="ppaction://media"/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3622797" y="3375661"/>
            <a:ext cx="576469" cy="60960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6" name="Nahraný zvuk">
            <a:hlinkClick r:id="" action="ppaction://media"/>
          </p:cNvPr>
          <p:cNvPicPr>
            <a:picLocks noChangeAspect="1"/>
          </p:cNvPicPr>
          <p:nvPr>
            <a:audioFile r:link="rId6"/>
            <p:extLst>
              <p:ext uri="{DAA4B4D4-6D71-4841-9C94-3DE7FCFB9230}">
                <p14:media xmlns:p14="http://schemas.microsoft.com/office/powerpoint/2010/main" r:embed="rId5"/>
              </p:ext>
            </p:extLst>
          </p:nvPr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862504" y="5064545"/>
            <a:ext cx="576469" cy="60960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7" name="Nahraný zvuk">
            <a:hlinkClick r:id="" action="ppaction://media"/>
          </p:cNvPr>
          <p:cNvPicPr>
            <a:picLocks noChangeAspect="1"/>
          </p:cNvPicPr>
          <p:nvPr>
            <a:audioFile r:link="rId8"/>
            <p:extLst>
              <p:ext uri="{DAA4B4D4-6D71-4841-9C94-3DE7FCFB9230}">
                <p14:media xmlns:p14="http://schemas.microsoft.com/office/powerpoint/2010/main" r:embed="rId7"/>
              </p:ext>
            </p:extLst>
          </p:nvPr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6317933" y="3375661"/>
            <a:ext cx="576469" cy="60960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21" name="Nahraný zvuk">
            <a:hlinkClick r:id="" action="ppaction://media"/>
          </p:cNvPr>
          <p:cNvPicPr>
            <a:picLocks noChangeAspect="1"/>
          </p:cNvPicPr>
          <p:nvPr>
            <a:audioFile r:link="rId10"/>
            <p:extLst>
              <p:ext uri="{DAA4B4D4-6D71-4841-9C94-3DE7FCFB9230}">
                <p14:media xmlns:p14="http://schemas.microsoft.com/office/powerpoint/2010/main" r:embed="rId9"/>
              </p:ext>
            </p:extLst>
          </p:nvPr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3622797" y="5064545"/>
            <a:ext cx="576469" cy="60960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22" name="Nahraný zvuk">
            <a:hlinkClick r:id="" action="ppaction://media"/>
          </p:cNvPr>
          <p:cNvPicPr>
            <a:picLocks noChangeAspect="1"/>
          </p:cNvPicPr>
          <p:nvPr>
            <a:audioFile r:link="rId12"/>
            <p:extLst>
              <p:ext uri="{DAA4B4D4-6D71-4841-9C94-3DE7FCFB9230}">
                <p14:media xmlns:p14="http://schemas.microsoft.com/office/powerpoint/2010/main" r:embed="rId11"/>
              </p:ext>
            </p:extLst>
          </p:nvPr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6317932" y="5064545"/>
            <a:ext cx="576469" cy="609600"/>
          </a:xfrm>
          <a:prstGeom prst="rect">
            <a:avLst/>
          </a:prstGeom>
        </p:spPr>
      </p:pic>
      <p:sp>
        <p:nvSpPr>
          <p:cNvPr id="23" name="Obdélník 22"/>
          <p:cNvSpPr/>
          <p:nvPr/>
        </p:nvSpPr>
        <p:spPr>
          <a:xfrm>
            <a:off x="1619672" y="3283146"/>
            <a:ext cx="1002197" cy="70788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40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kůň</a:t>
            </a:r>
            <a:endParaRPr lang="cs-CZ" sz="4000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24" name="Obdélník 23"/>
          <p:cNvSpPr/>
          <p:nvPr/>
        </p:nvSpPr>
        <p:spPr>
          <a:xfrm>
            <a:off x="4199266" y="3283146"/>
            <a:ext cx="1792478" cy="70788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40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klepání</a:t>
            </a:r>
            <a:endParaRPr lang="cs-CZ" sz="40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25" name="Obdélník 24"/>
          <p:cNvSpPr/>
          <p:nvPr/>
        </p:nvSpPr>
        <p:spPr>
          <a:xfrm>
            <a:off x="7092280" y="3326518"/>
            <a:ext cx="1479892" cy="70788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40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míček</a:t>
            </a:r>
            <a:endParaRPr lang="cs-CZ" sz="40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26" name="Obdélník 25"/>
          <p:cNvSpPr/>
          <p:nvPr/>
        </p:nvSpPr>
        <p:spPr>
          <a:xfrm>
            <a:off x="1619672" y="5015402"/>
            <a:ext cx="1422889" cy="70788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40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dveře</a:t>
            </a:r>
            <a:endParaRPr lang="cs-CZ" sz="40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27" name="Obdélník 26"/>
          <p:cNvSpPr/>
          <p:nvPr/>
        </p:nvSpPr>
        <p:spPr>
          <a:xfrm>
            <a:off x="4469340" y="4966259"/>
            <a:ext cx="1252330" cy="70788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40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voda</a:t>
            </a:r>
            <a:endParaRPr lang="cs-CZ" sz="40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28" name="Obdélník 27"/>
          <p:cNvSpPr/>
          <p:nvPr/>
        </p:nvSpPr>
        <p:spPr>
          <a:xfrm>
            <a:off x="7092280" y="5007525"/>
            <a:ext cx="1337674" cy="70788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40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talíře</a:t>
            </a:r>
            <a:endParaRPr lang="cs-CZ" sz="40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2551867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u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2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7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8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000"/>
                            </p:stCondLst>
                            <p:childTnLst>
                              <p:par>
                                <p:cTn id="11" presetID="42" presetClass="entr" presetSubtype="0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5000"/>
                            </p:stCondLst>
                            <p:childTnLst>
                              <p:par>
                                <p:cTn id="17" presetID="42" presetClass="entr" presetSubtype="0" fill="hold" nodeType="afterEffect">
                                  <p:stCondLst>
                                    <p:cond delay="40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10000"/>
                            </p:stCondLst>
                            <p:childTnLst>
                              <p:par>
                                <p:cTn id="23" presetID="35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3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3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3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3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35" presetClass="entr" presetSubtype="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3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3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3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3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35" presetClass="entr" presetSubtype="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3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3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3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3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" presetID="35" presetClass="entr" presetSubtype="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3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3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3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3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7" presetID="35" presetClass="entr" presetSubtype="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3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3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3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3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3" presetID="35" presetClass="entr" presetSubtype="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3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3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3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3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9" fill="hold">
                            <p:stCondLst>
                              <p:cond delay="14000"/>
                            </p:stCondLst>
                            <p:childTnLst>
                              <p:par>
                                <p:cTn id="60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3" fill="hold">
                            <p:stCondLst>
                              <p:cond delay="15000"/>
                            </p:stCondLst>
                            <p:childTnLst>
                              <p:par>
                                <p:cTn id="64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6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7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9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4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9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84" dur="1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5" fill="hold">
                      <p:stCondLst>
                        <p:cond delay="indefinite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89" dur="1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0" fill="hold">
                      <p:stCondLst>
                        <p:cond delay="indefinite"/>
                      </p:stCondLst>
                      <p:childTnLst>
                        <p:par>
                          <p:cTn id="91" fill="hold">
                            <p:stCondLst>
                              <p:cond delay="0"/>
                            </p:stCondLst>
                            <p:childTnLst>
                              <p:par>
                                <p:cTn id="92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94" dur="1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5" fill="hold">
                      <p:stCondLst>
                        <p:cond delay="indefinite"/>
                      </p:stCondLst>
                      <p:childTnLst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99" dur="1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100" fill="remove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  <p:audio>
              <p:cMediaNode vol="80000">
                <p:cTn id="101" fill="remove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  <p:audio>
              <p:cMediaNode vol="80000">
                <p:cTn id="102" fill="remove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  <p:audio>
              <p:cMediaNode vol="80000">
                <p:cTn id="103" fill="remove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  <p:audio>
              <p:cMediaNode vol="80000">
                <p:cTn id="104" fill="remove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1"/>
                </p:tgtEl>
              </p:cMediaNode>
            </p:audio>
            <p:audio>
              <p:cMediaNode vol="80000">
                <p:cTn id="105" fill="remove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2"/>
                </p:tgtEl>
              </p:cMediaNode>
            </p:audio>
          </p:childTnLst>
        </p:cTn>
      </p:par>
    </p:tnLst>
    <p:bldLst>
      <p:bldP spid="2" grpId="0"/>
      <p:bldP spid="23" grpId="0"/>
      <p:bldP spid="24" grpId="0"/>
      <p:bldP spid="25" grpId="0"/>
      <p:bldP spid="26" grpId="0"/>
      <p:bldP spid="27" grpId="0"/>
      <p:bldP spid="28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000" b="1" dirty="0"/>
              <a:t>Text:</a:t>
            </a:r>
          </a:p>
          <a:p>
            <a:pPr marL="0" indent="0">
              <a:buNone/>
            </a:pPr>
            <a:r>
              <a:rPr lang="cs-CZ" sz="2000" dirty="0"/>
              <a:t>Autorem všech textů je autor tohoto materiálu, </a:t>
            </a:r>
            <a:r>
              <a:rPr lang="cs-CZ" sz="2000" dirty="0" smtClean="0"/>
              <a:t>9. 9. 2012</a:t>
            </a:r>
            <a:endParaRPr lang="cs-CZ" sz="2000" dirty="0"/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r>
              <a:rPr lang="cs-CZ" sz="2000" b="1" dirty="0"/>
              <a:t>Obrázky:</a:t>
            </a:r>
          </a:p>
          <a:p>
            <a:pPr marL="0" indent="0">
              <a:buNone/>
            </a:pPr>
            <a:r>
              <a:rPr lang="cs-CZ" sz="2000" dirty="0"/>
              <a:t>Otevřená galerie Microsoft Office, </a:t>
            </a:r>
            <a:r>
              <a:rPr lang="cs-CZ" sz="2000" dirty="0" smtClean="0"/>
              <a:t>9. 9. 2012</a:t>
            </a:r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r>
              <a:rPr lang="cs-CZ" sz="2000" b="1" dirty="0" smtClean="0"/>
              <a:t>Zvuky:</a:t>
            </a:r>
          </a:p>
          <a:p>
            <a:pPr marL="0" indent="0">
              <a:buNone/>
            </a:pPr>
            <a:r>
              <a:rPr lang="cs-CZ" sz="2000" dirty="0" smtClean="0"/>
              <a:t>Autorem zvuků je autor tohoto materiálu, 9. 9. </a:t>
            </a:r>
            <a:r>
              <a:rPr lang="cs-CZ" sz="2000" smtClean="0"/>
              <a:t>2012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601313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708</TotalTime>
  <Words>123</Words>
  <Application>Microsoft Office PowerPoint</Application>
  <PresentationFormat>Předvádění na obrazovce (4:3)</PresentationFormat>
  <Paragraphs>30</Paragraphs>
  <Slides>4</Slides>
  <Notes>0</Notes>
  <HiddenSlides>0</HiddenSlides>
  <MMClips>6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4</vt:i4>
      </vt:variant>
    </vt:vector>
  </HeadingPairs>
  <TitlesOfParts>
    <vt:vector size="5" baseType="lpstr">
      <vt:lpstr>Motiv systému Office</vt:lpstr>
      <vt:lpstr>Prezentace aplikace PowerPoint</vt:lpstr>
      <vt:lpstr>Anotace</vt:lpstr>
      <vt:lpstr>Zvuky</vt:lpstr>
      <vt:lpstr>Citace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08DJ</dc:creator>
  <cp:lastModifiedBy>08DJ</cp:lastModifiedBy>
  <cp:revision>27</cp:revision>
  <dcterms:created xsi:type="dcterms:W3CDTF">2012-12-03T18:49:58Z</dcterms:created>
  <dcterms:modified xsi:type="dcterms:W3CDTF">2013-01-13T20:18:21Z</dcterms:modified>
</cp:coreProperties>
</file>