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1" r:id="rId3"/>
    <p:sldId id="260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71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VY_32_INOVACE_02:hudebnívýchova1-4.roč.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Marie 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Tóny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BCEBA3-A4FF-457E-9B27-804784BD6E21}" type="presOf" srcId="{B651F6E3-6281-48DB-9319-2AEAFDAE7572}" destId="{6BB5E863-4638-4E1D-BFDE-399D028AC4ED}" srcOrd="1" destOrd="0" presId="urn:microsoft.com/office/officeart/2005/8/layout/target3"/>
    <dgm:cxn modelId="{E67BE7CE-E652-4F8B-9257-4FA297A1F874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5DA0AB6-1986-4F6C-9EFE-6D83415AF1D0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365733B-C58B-4A2F-AF82-BEC612F64224}" type="presOf" srcId="{D8197B8C-B260-4A16-BDF4-0947B075E274}" destId="{25B08C86-7E15-44DC-BE7F-FFB55DD49D12}" srcOrd="0" destOrd="0" presId="urn:microsoft.com/office/officeart/2005/8/layout/target3"/>
    <dgm:cxn modelId="{729D941E-A126-4F1F-B41E-8E47B6CE064B}" type="presOf" srcId="{4C35D32F-0EAB-4CD7-82EE-45574DC2A586}" destId="{890E4F0B-2866-4A3F-A3C7-2A14B1797930}" srcOrd="1" destOrd="0" presId="urn:microsoft.com/office/officeart/2005/8/layout/target3"/>
    <dgm:cxn modelId="{E9BD1E94-C580-4521-AFE4-FBA9292A5824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7E520F6-555B-4E92-B349-FB135DC42852}" type="presOf" srcId="{D1B46980-6531-4606-95E6-44980827E919}" destId="{2BE915AB-18AA-4053-B92C-3BFC9ED204BB}" srcOrd="1" destOrd="0" presId="urn:microsoft.com/office/officeart/2005/8/layout/target3"/>
    <dgm:cxn modelId="{17785896-799C-4CCD-A129-41DF5436E9EF}" type="presOf" srcId="{D1B46980-6531-4606-95E6-44980827E919}" destId="{6140AFEC-043D-4C43-A2F9-D0F5331DF3A3}" srcOrd="0" destOrd="0" presId="urn:microsoft.com/office/officeart/2005/8/layout/target3"/>
    <dgm:cxn modelId="{E72C070D-1738-44B3-B48F-4AE1214F2E24}" type="presOf" srcId="{D8197B8C-B260-4A16-BDF4-0947B075E274}" destId="{5A5FFA88-C948-4069-8E93-59FA12366E83}" srcOrd="1" destOrd="0" presId="urn:microsoft.com/office/officeart/2005/8/layout/target3"/>
    <dgm:cxn modelId="{353FD814-F466-41CA-A17C-EA1C60CDA0D4}" type="presOf" srcId="{D1D4F407-5343-4D3F-B5B9-D407B03CAEB4}" destId="{AED2198E-93D5-4001-81B4-73124B309672}" srcOrd="1" destOrd="0" presId="urn:microsoft.com/office/officeart/2005/8/layout/target3"/>
    <dgm:cxn modelId="{59DE1D94-072A-42E9-BABF-7D01C8A49E5B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5EA0D7B-8D18-4573-ADEF-71C59D05CFA4}" type="presParOf" srcId="{333A1088-737F-45CB-B68E-254E46348037}" destId="{F5ABB229-8D3B-4694-996A-96F23CF14429}" srcOrd="0" destOrd="0" presId="urn:microsoft.com/office/officeart/2005/8/layout/target3"/>
    <dgm:cxn modelId="{B7654025-054C-48B9-AD15-D487ECB0B506}" type="presParOf" srcId="{333A1088-737F-45CB-B68E-254E46348037}" destId="{F41139FD-01EE-4571-8B17-4FB00FC51163}" srcOrd="1" destOrd="0" presId="urn:microsoft.com/office/officeart/2005/8/layout/target3"/>
    <dgm:cxn modelId="{334B4F9C-CC74-4B3F-8FFE-66028FE50C8B}" type="presParOf" srcId="{333A1088-737F-45CB-B68E-254E46348037}" destId="{D005CE8C-CC26-4C3E-AC11-E15060ECD759}" srcOrd="2" destOrd="0" presId="urn:microsoft.com/office/officeart/2005/8/layout/target3"/>
    <dgm:cxn modelId="{E4235A5B-A7F0-43A4-8F3F-08CCED531683}" type="presParOf" srcId="{333A1088-737F-45CB-B68E-254E46348037}" destId="{2C702D82-9B77-49B7-9568-BB8EB47C3372}" srcOrd="3" destOrd="0" presId="urn:microsoft.com/office/officeart/2005/8/layout/target3"/>
    <dgm:cxn modelId="{8B2838C3-7893-4131-80C4-762224A5D7CB}" type="presParOf" srcId="{333A1088-737F-45CB-B68E-254E46348037}" destId="{A52A0455-90FF-4808-ABD0-F02540D31D5A}" srcOrd="4" destOrd="0" presId="urn:microsoft.com/office/officeart/2005/8/layout/target3"/>
    <dgm:cxn modelId="{08157130-B5C1-4DE2-8D19-9F7E047A7D25}" type="presParOf" srcId="{333A1088-737F-45CB-B68E-254E46348037}" destId="{6140AFEC-043D-4C43-A2F9-D0F5331DF3A3}" srcOrd="5" destOrd="0" presId="urn:microsoft.com/office/officeart/2005/8/layout/target3"/>
    <dgm:cxn modelId="{CE1EE68F-46B1-4426-8E89-62A07FD762FB}" type="presParOf" srcId="{333A1088-737F-45CB-B68E-254E46348037}" destId="{9358AC05-5D7D-4327-9F80-1AD486AEA664}" srcOrd="6" destOrd="0" presId="urn:microsoft.com/office/officeart/2005/8/layout/target3"/>
    <dgm:cxn modelId="{09DFC702-D50C-481E-BFF6-4EC4B3B74F2D}" type="presParOf" srcId="{333A1088-737F-45CB-B68E-254E46348037}" destId="{313FC574-E1CD-4FB4-B054-0B805CE0447D}" srcOrd="7" destOrd="0" presId="urn:microsoft.com/office/officeart/2005/8/layout/target3"/>
    <dgm:cxn modelId="{A82401BB-70DC-4BF8-9D13-2894328732FC}" type="presParOf" srcId="{333A1088-737F-45CB-B68E-254E46348037}" destId="{619D679B-A015-4ECF-8348-D1034C574F40}" srcOrd="8" destOrd="0" presId="urn:microsoft.com/office/officeart/2005/8/layout/target3"/>
    <dgm:cxn modelId="{2EF4DB45-46D0-401A-BD46-C97CE6884489}" type="presParOf" srcId="{333A1088-737F-45CB-B68E-254E46348037}" destId="{322283A8-4A27-4CDA-BAE3-F381106A9174}" srcOrd="9" destOrd="0" presId="urn:microsoft.com/office/officeart/2005/8/layout/target3"/>
    <dgm:cxn modelId="{3708072F-619E-4079-8C1A-EC68EE5EF779}" type="presParOf" srcId="{333A1088-737F-45CB-B68E-254E46348037}" destId="{FFC9F71D-1B4F-4AD9-A4A6-86ADEFC8AF5C}" srcOrd="10" destOrd="0" presId="urn:microsoft.com/office/officeart/2005/8/layout/target3"/>
    <dgm:cxn modelId="{5BF1E711-B699-4018-B8AC-12DEAD28165E}" type="presParOf" srcId="{333A1088-737F-45CB-B68E-254E46348037}" destId="{25B08C86-7E15-44DC-BE7F-FFB55DD49D12}" srcOrd="11" destOrd="0" presId="urn:microsoft.com/office/officeart/2005/8/layout/target3"/>
    <dgm:cxn modelId="{3B04DD82-3A52-4D29-9AE3-FC0A534CFDA6}" type="presParOf" srcId="{333A1088-737F-45CB-B68E-254E46348037}" destId="{76644BE8-9D7C-4C09-B250-3D10AF48CBB7}" srcOrd="12" destOrd="0" presId="urn:microsoft.com/office/officeart/2005/8/layout/target3"/>
    <dgm:cxn modelId="{FF976EFA-4D43-4B7B-928D-B3D5C84A5293}" type="presParOf" srcId="{333A1088-737F-45CB-B68E-254E46348037}" destId="{EE85B701-7295-41C0-BA7A-34D3756A2AE6}" srcOrd="13" destOrd="0" presId="urn:microsoft.com/office/officeart/2005/8/layout/target3"/>
    <dgm:cxn modelId="{A3087CB0-1536-45DB-93B0-314407D07491}" type="presParOf" srcId="{333A1088-737F-45CB-B68E-254E46348037}" destId="{8BEBB6EC-1DAA-4CAC-8A25-BC0FCBD5DBD5}" srcOrd="14" destOrd="0" presId="urn:microsoft.com/office/officeart/2005/8/layout/target3"/>
    <dgm:cxn modelId="{1F62AAC0-5918-4F16-8386-F6D0A2EA55BF}" type="presParOf" srcId="{333A1088-737F-45CB-B68E-254E46348037}" destId="{AED2198E-93D5-4001-81B4-73124B309672}" srcOrd="15" destOrd="0" presId="urn:microsoft.com/office/officeart/2005/8/layout/target3"/>
    <dgm:cxn modelId="{F0D22184-BE02-45B4-82C1-506C240A0979}" type="presParOf" srcId="{333A1088-737F-45CB-B68E-254E46348037}" destId="{2BE915AB-18AA-4053-B92C-3BFC9ED204BB}" srcOrd="16" destOrd="0" presId="urn:microsoft.com/office/officeart/2005/8/layout/target3"/>
    <dgm:cxn modelId="{3C87B0E2-1E27-4B7E-A34D-580B455A401E}" type="presParOf" srcId="{333A1088-737F-45CB-B68E-254E46348037}" destId="{6BB5E863-4638-4E1D-BFDE-399D028AC4ED}" srcOrd="17" destOrd="0" presId="urn:microsoft.com/office/officeart/2005/8/layout/target3"/>
    <dgm:cxn modelId="{8E258D3C-4D9B-4978-BE3D-67449C71341A}" type="presParOf" srcId="{333A1088-737F-45CB-B68E-254E46348037}" destId="{5A5FFA88-C948-4069-8E93-59FA12366E83}" srcOrd="18" destOrd="0" presId="urn:microsoft.com/office/officeart/2005/8/layout/target3"/>
    <dgm:cxn modelId="{37EFB1EB-AB6B-4AEB-9A96-EE0C905FF26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Marie 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VY_32_INOVACE_02:hudebnívýchova1-4.roč.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Tóny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837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985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57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302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96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899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850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473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522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516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561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tx2">
                <a:lumMod val="40000"/>
                <a:lumOff val="60000"/>
              </a:schemeClr>
            </a:gs>
            <a:gs pos="64000">
              <a:srgbClr val="FFFF99"/>
            </a:gs>
            <a:gs pos="41000">
              <a:schemeClr val="accent3">
                <a:lumMod val="40000"/>
                <a:lumOff val="60000"/>
              </a:schemeClr>
            </a:gs>
            <a:gs pos="87000">
              <a:schemeClr val="accent6">
                <a:lumMod val="20000"/>
                <a:lumOff val="8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2E399-606A-4018-B022-89EC8A7CD04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4BF2E-229A-4AF8-8736-9D762223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8828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openxmlformats.org/officeDocument/2006/relationships/slideLayout" Target="../slideLayouts/slideLayout2.xml"/><Relationship Id="rId3" Type="http://schemas.microsoft.com/office/2007/relationships/media" Target="../media/media2.wav"/><Relationship Id="rId7" Type="http://schemas.microsoft.com/office/2007/relationships/media" Target="../media/media4.wav"/><Relationship Id="rId12" Type="http://schemas.openxmlformats.org/officeDocument/2006/relationships/audio" Target="../media/media6.wav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microsoft.com/office/2007/relationships/media" Target="../media/media6.wav"/><Relationship Id="rId5" Type="http://schemas.microsoft.com/office/2007/relationships/media" Target="../media/media3.wav"/><Relationship Id="rId15" Type="http://schemas.openxmlformats.org/officeDocument/2006/relationships/image" Target="../media/image7.png"/><Relationship Id="rId10" Type="http://schemas.openxmlformats.org/officeDocument/2006/relationships/audio" Target="../media/media5.wav"/><Relationship Id="rId4" Type="http://schemas.openxmlformats.org/officeDocument/2006/relationships/audio" Target="../media/media2.wav"/><Relationship Id="rId9" Type="http://schemas.microsoft.com/office/2007/relationships/media" Target="../media/media5.wav"/><Relationship Id="rId1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1595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134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k vysvětlení pojmu „tón“. </a:t>
            </a:r>
            <a:r>
              <a:rPr lang="cs-CZ" sz="2000" dirty="0" smtClean="0"/>
              <a:t> Žáci se nejprve seznámí s významem pojmu. </a:t>
            </a:r>
            <a:r>
              <a:rPr lang="cs-CZ" sz="2000" dirty="0" smtClean="0"/>
              <a:t>V následujícím úkolu si procvičí sluchovou interpretaci daných tónů. Po kliknutí na notičku se ozve nějaký tón a žáci se jej snaží zazpívat.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1223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Tóny</a:t>
            </a:r>
            <a:endParaRPr lang="cs-CZ" sz="50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800" dirty="0" smtClean="0"/>
              <a:t>Tóny jsou zvuky, které si můžeme zahrát nebo zazpívat.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Každý tón má svoji výšku, délku, sílu a barvu</a:t>
            </a:r>
            <a:endParaRPr lang="cs-CZ" sz="2800" dirty="0"/>
          </a:p>
          <a:p>
            <a:pPr>
              <a:spcBef>
                <a:spcPts val="1800"/>
              </a:spcBef>
            </a:pPr>
            <a:endParaRPr lang="cs-CZ" sz="2800" dirty="0" smtClean="0"/>
          </a:p>
          <a:p>
            <a:pPr>
              <a:spcBef>
                <a:spcPts val="1800"/>
              </a:spcBef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08DJ\AppData\Local\Microsoft\Windows\Temporary Internet Files\Content.IE5\EQ5SA4X0\MP9004387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3284985"/>
            <a:ext cx="1782858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15800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00240">
            <a:off x="2304183" y="4126180"/>
            <a:ext cx="6491262" cy="537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J\AppData\Local\Microsoft\Windows\Temporary Internet Files\Content.IE5\6JSEHDW1\MC900425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9407" y="3284985"/>
            <a:ext cx="2105025" cy="147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J\AppData\Local\Microsoft\Windows\Temporary Internet Files\Content.IE5\2X5EWVNS\MC900441487[1].png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92291"/>
            <a:ext cx="2949077" cy="294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096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5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4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" presetID="6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3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zazpívat následující tóny</a:t>
            </a:r>
            <a:endParaRPr lang="cs-CZ" sz="50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spcBef>
                <a:spcPts val="1800"/>
              </a:spcBef>
              <a:buNone/>
            </a:pPr>
            <a:r>
              <a:rPr lang="cs-CZ" sz="35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</a:t>
            </a:r>
            <a:r>
              <a:rPr lang="cs-CZ" sz="35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es</a:t>
            </a:r>
            <a:r>
              <a:rPr lang="cs-CZ" b="1" baseline="30000" dirty="0" smtClean="0">
                <a:solidFill>
                  <a:srgbClr val="FF0000"/>
                </a:solidFill>
              </a:rPr>
              <a:t>1</a:t>
            </a:r>
            <a:r>
              <a:rPr lang="cs-CZ" b="1" dirty="0" smtClean="0">
                <a:solidFill>
                  <a:srgbClr val="FF0000"/>
                </a:solidFill>
              </a:rPr>
              <a:t>		</a:t>
            </a:r>
            <a:r>
              <a:rPr lang="cs-CZ" b="1" dirty="0" smtClean="0">
                <a:solidFill>
                  <a:srgbClr val="FF0000"/>
                </a:solidFill>
              </a:rPr>
              <a:t>   g</a:t>
            </a: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            c</a:t>
            </a:r>
            <a:r>
              <a:rPr lang="cs-CZ" b="1" baseline="30000" dirty="0" smtClean="0">
                <a:solidFill>
                  <a:srgbClr val="FF0000"/>
                </a:solidFill>
              </a:rPr>
              <a:t>1</a:t>
            </a: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     a</a:t>
            </a:r>
            <a:r>
              <a:rPr lang="cs-CZ" b="1" dirty="0" smtClean="0">
                <a:solidFill>
                  <a:srgbClr val="FF0000"/>
                </a:solidFill>
              </a:rPr>
              <a:t>	   </a:t>
            </a:r>
            <a:r>
              <a:rPr lang="cs-CZ" b="1" dirty="0" smtClean="0">
                <a:solidFill>
                  <a:srgbClr val="FF0000"/>
                </a:solidFill>
              </a:rPr>
              <a:t>     f</a:t>
            </a:r>
            <a:r>
              <a:rPr lang="cs-CZ" b="1" dirty="0" smtClean="0">
                <a:solidFill>
                  <a:srgbClr val="FF0000"/>
                </a:solidFill>
              </a:rPr>
              <a:t>	     </a:t>
            </a:r>
            <a:r>
              <a:rPr lang="cs-CZ" b="1" dirty="0" smtClean="0">
                <a:solidFill>
                  <a:srgbClr val="FF0000"/>
                </a:solidFill>
              </a:rPr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h</a:t>
            </a:r>
            <a:r>
              <a:rPr lang="cs-CZ" b="1" baseline="30000" dirty="0" smtClean="0">
                <a:solidFill>
                  <a:srgbClr val="FF0000"/>
                </a:solidFill>
              </a:rPr>
              <a:t>1</a:t>
            </a:r>
            <a:endParaRPr lang="cs-CZ" b="1" baseline="30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071" y="3022054"/>
            <a:ext cx="936104" cy="936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6236" y="3022054"/>
            <a:ext cx="936104" cy="936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5282" y="4361754"/>
            <a:ext cx="936104" cy="936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361754"/>
            <a:ext cx="936104" cy="936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7855" y="2936201"/>
            <a:ext cx="936104" cy="936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361754"/>
            <a:ext cx="936104" cy="936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38843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37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250"/>
                            </p:stCondLst>
                            <p:childTnLst>
                              <p:par>
                                <p:cTn id="32" presetID="37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500"/>
                            </p:stCondLst>
                            <p:childTnLst>
                              <p:par>
                                <p:cTn id="39" presetID="37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9750"/>
                            </p:stCondLst>
                            <p:childTnLst>
                              <p:par>
                                <p:cTn id="46" presetID="37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4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65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66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67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6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6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Text:</a:t>
            </a:r>
          </a:p>
          <a:p>
            <a:pPr marL="0" indent="0">
              <a:buNone/>
            </a:pPr>
            <a:r>
              <a:rPr lang="cs-CZ" sz="2000" dirty="0"/>
              <a:t>Autorem všech textů je autor tohoto materiálu, </a:t>
            </a:r>
            <a:r>
              <a:rPr lang="cs-CZ" sz="2000" dirty="0" smtClean="0"/>
              <a:t>9. 9. 2012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Obrázky:</a:t>
            </a:r>
          </a:p>
          <a:p>
            <a:pPr marL="0" indent="0">
              <a:buNone/>
            </a:pPr>
            <a:r>
              <a:rPr lang="cs-CZ" sz="2000" dirty="0"/>
              <a:t>Otevřená galerie Microsoft Office, </a:t>
            </a:r>
            <a:r>
              <a:rPr lang="cs-CZ" sz="2000" dirty="0" smtClean="0"/>
              <a:t>9. 9. 2012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Zvuky:</a:t>
            </a:r>
          </a:p>
          <a:p>
            <a:pPr marL="0" indent="0">
              <a:buNone/>
            </a:pPr>
            <a:r>
              <a:rPr lang="cs-CZ" sz="2000" dirty="0" smtClean="0"/>
              <a:t>Autorem zvuků je autor tohoto materiálu, 9. 9. </a:t>
            </a:r>
            <a:r>
              <a:rPr lang="cs-CZ" sz="2000" smtClean="0"/>
              <a:t>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9311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139</Words>
  <Application>Microsoft Office PowerPoint</Application>
  <PresentationFormat>Předvádění na obrazovce (4:3)</PresentationFormat>
  <Paragraphs>23</Paragraphs>
  <Slides>5</Slides>
  <Notes>0</Notes>
  <HiddenSlides>0</HiddenSlides>
  <MMClips>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Tóny</vt:lpstr>
      <vt:lpstr>Zkus zazpívat následující tóny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Tóny</dc:title>
  <dc:creator>08DJ</dc:creator>
  <cp:lastModifiedBy>08DJ</cp:lastModifiedBy>
  <cp:revision>21</cp:revision>
  <dcterms:created xsi:type="dcterms:W3CDTF">2012-12-17T17:44:28Z</dcterms:created>
  <dcterms:modified xsi:type="dcterms:W3CDTF">2013-01-13T20:15:52Z</dcterms:modified>
</cp:coreProperties>
</file>