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7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Marie 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Pravidelný rytmus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17661F-2FCB-48BF-AF5B-E9E1F4FCFE8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33C833-03C4-4098-83DD-D04A1339A27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ED5265-0E30-4588-81CC-6EB97A65B2BF}" type="presOf" srcId="{B651F6E3-6281-48DB-9319-2AEAFDAE7572}" destId="{6BB5E863-4638-4E1D-BFDE-399D028AC4ED}" srcOrd="1" destOrd="0" presId="urn:microsoft.com/office/officeart/2005/8/layout/target3"/>
    <dgm:cxn modelId="{B87DD628-F0AC-4370-ADE7-8AFC01ABF126}" type="presOf" srcId="{D1B46980-6531-4606-95E6-44980827E919}" destId="{2BE915AB-18AA-4053-B92C-3BFC9ED204BB}" srcOrd="1" destOrd="0" presId="urn:microsoft.com/office/officeart/2005/8/layout/target3"/>
    <dgm:cxn modelId="{58FD4D79-3F82-4C96-87C3-2A93A1C327D4}" type="presOf" srcId="{4C35D32F-0EAB-4CD7-82EE-45574DC2A586}" destId="{8BEBB6EC-1DAA-4CAC-8A25-BC0FCBD5DBD5}" srcOrd="0" destOrd="0" presId="urn:microsoft.com/office/officeart/2005/8/layout/target3"/>
    <dgm:cxn modelId="{14BBBBC1-2EBB-474F-9605-E497EFFC3CD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0103BF-44D7-4700-9615-85D750E7D3A5}" type="presOf" srcId="{D8197B8C-B260-4A16-BDF4-0947B075E274}" destId="{5A5FFA88-C948-4069-8E93-59FA12366E83}" srcOrd="1" destOrd="0" presId="urn:microsoft.com/office/officeart/2005/8/layout/target3"/>
    <dgm:cxn modelId="{1E422B60-1ABD-4DEE-9DB7-F2CA34BBF3E7}" type="presOf" srcId="{D1D4F407-5343-4D3F-B5B9-D407B03CAEB4}" destId="{D005CE8C-CC26-4C3E-AC11-E15060ECD759}" srcOrd="0" destOrd="0" presId="urn:microsoft.com/office/officeart/2005/8/layout/target3"/>
    <dgm:cxn modelId="{8B610A07-F941-4F6A-974A-F32A3DECCB60}" type="presOf" srcId="{D1D4F407-5343-4D3F-B5B9-D407B03CAEB4}" destId="{AED2198E-93D5-4001-81B4-73124B309672}" srcOrd="1" destOrd="0" presId="urn:microsoft.com/office/officeart/2005/8/layout/target3"/>
    <dgm:cxn modelId="{026CC463-0329-4B3B-B996-B2F188124B87}" type="presOf" srcId="{D8197B8C-B260-4A16-BDF4-0947B075E274}" destId="{25B08C86-7E15-44DC-BE7F-FFB55DD49D12}" srcOrd="0" destOrd="0" presId="urn:microsoft.com/office/officeart/2005/8/layout/target3"/>
    <dgm:cxn modelId="{A96A2536-F001-494B-A6C7-35B02F4BC24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A71ACC6-AFCF-499C-B68E-925A1F734477}" type="presParOf" srcId="{333A1088-737F-45CB-B68E-254E46348037}" destId="{F5ABB229-8D3B-4694-996A-96F23CF14429}" srcOrd="0" destOrd="0" presId="urn:microsoft.com/office/officeart/2005/8/layout/target3"/>
    <dgm:cxn modelId="{A6B06130-02F9-4E92-B4C4-B2E06A875A9B}" type="presParOf" srcId="{333A1088-737F-45CB-B68E-254E46348037}" destId="{F41139FD-01EE-4571-8B17-4FB00FC51163}" srcOrd="1" destOrd="0" presId="urn:microsoft.com/office/officeart/2005/8/layout/target3"/>
    <dgm:cxn modelId="{7683F08C-97F3-46F5-8A1C-D8250C10430B}" type="presParOf" srcId="{333A1088-737F-45CB-B68E-254E46348037}" destId="{D005CE8C-CC26-4C3E-AC11-E15060ECD759}" srcOrd="2" destOrd="0" presId="urn:microsoft.com/office/officeart/2005/8/layout/target3"/>
    <dgm:cxn modelId="{36A20535-1F99-4526-9872-5E5307AA945B}" type="presParOf" srcId="{333A1088-737F-45CB-B68E-254E46348037}" destId="{2C702D82-9B77-49B7-9568-BB8EB47C3372}" srcOrd="3" destOrd="0" presId="urn:microsoft.com/office/officeart/2005/8/layout/target3"/>
    <dgm:cxn modelId="{C289D502-F85F-4550-88D7-44E1B6429F7C}" type="presParOf" srcId="{333A1088-737F-45CB-B68E-254E46348037}" destId="{A52A0455-90FF-4808-ABD0-F02540D31D5A}" srcOrd="4" destOrd="0" presId="urn:microsoft.com/office/officeart/2005/8/layout/target3"/>
    <dgm:cxn modelId="{4F948D73-307F-4EC6-B567-128FC80D62AA}" type="presParOf" srcId="{333A1088-737F-45CB-B68E-254E46348037}" destId="{6140AFEC-043D-4C43-A2F9-D0F5331DF3A3}" srcOrd="5" destOrd="0" presId="urn:microsoft.com/office/officeart/2005/8/layout/target3"/>
    <dgm:cxn modelId="{B6AD1D78-3D35-4CB3-B343-1FBD02A39720}" type="presParOf" srcId="{333A1088-737F-45CB-B68E-254E46348037}" destId="{9358AC05-5D7D-4327-9F80-1AD486AEA664}" srcOrd="6" destOrd="0" presId="urn:microsoft.com/office/officeart/2005/8/layout/target3"/>
    <dgm:cxn modelId="{F489559A-3EB7-46EB-BB00-F414C92CA057}" type="presParOf" srcId="{333A1088-737F-45CB-B68E-254E46348037}" destId="{313FC574-E1CD-4FB4-B054-0B805CE0447D}" srcOrd="7" destOrd="0" presId="urn:microsoft.com/office/officeart/2005/8/layout/target3"/>
    <dgm:cxn modelId="{2C080EC6-9D59-4E62-B665-72479B204AE1}" type="presParOf" srcId="{333A1088-737F-45CB-B68E-254E46348037}" destId="{619D679B-A015-4ECF-8348-D1034C574F40}" srcOrd="8" destOrd="0" presId="urn:microsoft.com/office/officeart/2005/8/layout/target3"/>
    <dgm:cxn modelId="{8076B889-F974-4208-A223-85D097E84D31}" type="presParOf" srcId="{333A1088-737F-45CB-B68E-254E46348037}" destId="{322283A8-4A27-4CDA-BAE3-F381106A9174}" srcOrd="9" destOrd="0" presId="urn:microsoft.com/office/officeart/2005/8/layout/target3"/>
    <dgm:cxn modelId="{F1F3A131-4C61-41D0-91A3-10CEB27BD8D2}" type="presParOf" srcId="{333A1088-737F-45CB-B68E-254E46348037}" destId="{FFC9F71D-1B4F-4AD9-A4A6-86ADEFC8AF5C}" srcOrd="10" destOrd="0" presId="urn:microsoft.com/office/officeart/2005/8/layout/target3"/>
    <dgm:cxn modelId="{DB0296A0-EB25-4D26-85FF-550AFE5136CF}" type="presParOf" srcId="{333A1088-737F-45CB-B68E-254E46348037}" destId="{25B08C86-7E15-44DC-BE7F-FFB55DD49D12}" srcOrd="11" destOrd="0" presId="urn:microsoft.com/office/officeart/2005/8/layout/target3"/>
    <dgm:cxn modelId="{85D26075-2C71-47B5-8051-94BCF5906C02}" type="presParOf" srcId="{333A1088-737F-45CB-B68E-254E46348037}" destId="{76644BE8-9D7C-4C09-B250-3D10AF48CBB7}" srcOrd="12" destOrd="0" presId="urn:microsoft.com/office/officeart/2005/8/layout/target3"/>
    <dgm:cxn modelId="{0D9031CC-458D-4474-A320-C025B103A74F}" type="presParOf" srcId="{333A1088-737F-45CB-B68E-254E46348037}" destId="{EE85B701-7295-41C0-BA7A-34D3756A2AE6}" srcOrd="13" destOrd="0" presId="urn:microsoft.com/office/officeart/2005/8/layout/target3"/>
    <dgm:cxn modelId="{BE642268-AA18-40BF-A506-94D71C8749B7}" type="presParOf" srcId="{333A1088-737F-45CB-B68E-254E46348037}" destId="{8BEBB6EC-1DAA-4CAC-8A25-BC0FCBD5DBD5}" srcOrd="14" destOrd="0" presId="urn:microsoft.com/office/officeart/2005/8/layout/target3"/>
    <dgm:cxn modelId="{F7B915BA-CDB8-41D4-86A1-A64DB0BAFD47}" type="presParOf" srcId="{333A1088-737F-45CB-B68E-254E46348037}" destId="{AED2198E-93D5-4001-81B4-73124B309672}" srcOrd="15" destOrd="0" presId="urn:microsoft.com/office/officeart/2005/8/layout/target3"/>
    <dgm:cxn modelId="{5C303278-D71E-4397-964F-7AB193E00105}" type="presParOf" srcId="{333A1088-737F-45CB-B68E-254E46348037}" destId="{2BE915AB-18AA-4053-B92C-3BFC9ED204BB}" srcOrd="16" destOrd="0" presId="urn:microsoft.com/office/officeart/2005/8/layout/target3"/>
    <dgm:cxn modelId="{1ABF994E-D603-4893-8C75-D9A5437C2E4A}" type="presParOf" srcId="{333A1088-737F-45CB-B68E-254E46348037}" destId="{6BB5E863-4638-4E1D-BFDE-399D028AC4ED}" srcOrd="17" destOrd="0" presId="urn:microsoft.com/office/officeart/2005/8/layout/target3"/>
    <dgm:cxn modelId="{AB925B87-6D79-4A9B-BA73-28E53015143A}" type="presParOf" srcId="{333A1088-737F-45CB-B68E-254E46348037}" destId="{5A5FFA88-C948-4069-8E93-59FA12366E83}" srcOrd="18" destOrd="0" presId="urn:microsoft.com/office/officeart/2005/8/layout/target3"/>
    <dgm:cxn modelId="{589A05DA-3283-463E-95B1-EB52C67F17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Marie 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Pravidelný rytmus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233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624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32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07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97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238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456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099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478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533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5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4">
                <a:lumMod val="60000"/>
                <a:lumOff val="40000"/>
              </a:schemeClr>
            </a:gs>
            <a:gs pos="64000">
              <a:schemeClr val="accent3">
                <a:lumMod val="40000"/>
                <a:lumOff val="60000"/>
              </a:schemeClr>
            </a:gs>
            <a:gs pos="41000">
              <a:schemeClr val="tx2">
                <a:lumMod val="20000"/>
                <a:lumOff val="80000"/>
              </a:schemeClr>
            </a:gs>
            <a:gs pos="87000">
              <a:schemeClr val="accent6">
                <a:lumMod val="20000"/>
                <a:lumOff val="8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A367D-A0D2-42DC-9E69-59A05769AF5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674396-74D7-474C-93BB-62D63E3C66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7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wav"/><Relationship Id="rId3" Type="http://schemas.openxmlformats.org/officeDocument/2006/relationships/audio" Target="NULL" TargetMode="External"/><Relationship Id="rId7" Type="http://schemas.microsoft.com/office/2007/relationships/media" Target="../media/media5.wav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audio" Target="../media/media4.wav"/><Relationship Id="rId5" Type="http://schemas.microsoft.com/office/2007/relationships/media" Target="../media/media4.wav"/><Relationship Id="rId10" Type="http://schemas.openxmlformats.org/officeDocument/2006/relationships/image" Target="../media/image6.wmf"/><Relationship Id="rId4" Type="http://schemas.microsoft.com/office/2007/relationships/media" Target="../media/media3.wav"/><Relationship Id="rId9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43067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07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vysvětlení a procvičení pojmu „pravidelný rytmus“. Žáci se nejprve seznámí s tím, co je pravidelné a s pojmem „metronom“. Poté zkoušejí podle ukázek počítat v pravidelném rytmu.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856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rytmus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Co se pravidelně střídá?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den a noc			tikot hodin</a:t>
            </a:r>
          </a:p>
        </p:txBody>
      </p:sp>
      <p:pic>
        <p:nvPicPr>
          <p:cNvPr id="1028" name="Picture 4" descr="C:\Users\08DJ\AppData\Local\Microsoft\Windows\Temporary Internet Files\Content.IE5\UKIZDSLW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854"/>
            <a:ext cx="1368152" cy="1368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J\AppData\Local\Microsoft\Windows\Temporary Internet Files\Content.IE5\6JSEHDW1\MC900389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39752" y="3031256"/>
            <a:ext cx="1356796" cy="1337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J\AppData\Local\Microsoft\Windows\Temporary Internet Files\Content.IE5\EQ5SA4X0\MC900192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781985"/>
            <a:ext cx="1785777" cy="17978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76306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Metronom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jsou hudební hodiny, které neukazují čas, ale pravidelný rytmus</a:t>
            </a:r>
            <a:endParaRPr lang="cs-CZ" dirty="0"/>
          </a:p>
        </p:txBody>
      </p:sp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71736" y="1447463"/>
            <a:ext cx="2400528" cy="3365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93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Počítej pravidelně: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prvá </a:t>
            </a:r>
            <a:r>
              <a:rPr lang="cs-CZ" b="1" dirty="0"/>
              <a:t>– </a:t>
            </a:r>
            <a:r>
              <a:rPr lang="cs-CZ" b="1" dirty="0" smtClean="0"/>
              <a:t>druhá</a:t>
            </a:r>
            <a:r>
              <a:rPr lang="cs-CZ" dirty="0"/>
              <a:t>	nebo		</a:t>
            </a:r>
            <a:r>
              <a:rPr lang="cs-CZ" b="1" dirty="0"/>
              <a:t>raz - dva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261" y="2967036"/>
            <a:ext cx="985104" cy="1376364"/>
          </a:xfrm>
          <a:prstGeom prst="rect">
            <a:avLst/>
          </a:prstGeom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1697.2838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6856" y="2967036"/>
            <a:ext cx="985104" cy="1376364"/>
          </a:xfrm>
          <a:prstGeom prst="rect">
            <a:avLst/>
          </a:prstGeom>
        </p:spPr>
      </p:pic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967036"/>
            <a:ext cx="985104" cy="1376364"/>
          </a:xfrm>
          <a:prstGeom prst="rect">
            <a:avLst/>
          </a:prstGeom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967036"/>
            <a:ext cx="985104" cy="137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0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33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5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16. 9. 2012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16. 9. 2012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</a:t>
            </a:r>
            <a:r>
              <a:rPr lang="cs-CZ" sz="2000" smtClean="0"/>
              <a:t>, 16. </a:t>
            </a:r>
            <a:r>
              <a:rPr lang="cs-CZ" sz="2000" dirty="0" smtClean="0"/>
              <a:t>9. 2012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2994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118</Words>
  <Application>Microsoft Office PowerPoint</Application>
  <PresentationFormat>Předvádění na obrazovce (4:3)</PresentationFormat>
  <Paragraphs>33</Paragraphs>
  <Slides>6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Pravidelný rytmus</vt:lpstr>
      <vt:lpstr>Metronom</vt:lpstr>
      <vt:lpstr>Počítej pravidelně: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Pravidelný rytmus</dc:title>
  <dc:creator>08DJ</dc:creator>
  <cp:lastModifiedBy>08DJ</cp:lastModifiedBy>
  <cp:revision>20</cp:revision>
  <dcterms:created xsi:type="dcterms:W3CDTF">2012-12-17T17:33:12Z</dcterms:created>
  <dcterms:modified xsi:type="dcterms:W3CDTF">2012-12-18T19:21:00Z</dcterms:modified>
</cp:coreProperties>
</file>