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5" r:id="rId5"/>
    <p:sldId id="264" r:id="rId6"/>
    <p:sldId id="269" r:id="rId7"/>
    <p:sldId id="267" r:id="rId8"/>
    <p:sldId id="268" r:id="rId9"/>
    <p:sldId id="270" r:id="rId10"/>
    <p:sldId id="271" r:id="rId11"/>
    <p:sldId id="272" r:id="rId12"/>
    <p:sldId id="273" r:id="rId13"/>
    <p:sldId id="274" r:id="rId14"/>
    <p:sldId id="275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VY_32_INOVACE_04:hudebnívýchova1-4.roč.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Marie 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Tiché a hlasité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9AF35E-BD25-4A30-B315-0220B821B39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EE128B8-EFD6-458C-8D5D-B5E0FBAC6514}" type="presOf" srcId="{4C35D32F-0EAB-4CD7-82EE-45574DC2A586}" destId="{8BEBB6EC-1DAA-4CAC-8A25-BC0FCBD5DBD5}" srcOrd="0" destOrd="0" presId="urn:microsoft.com/office/officeart/2005/8/layout/target3"/>
    <dgm:cxn modelId="{8E319EEA-F2D0-4289-B119-20A4EA943EA9}" type="presOf" srcId="{D8197B8C-B260-4A16-BDF4-0947B075E274}" destId="{25B08C86-7E15-44DC-BE7F-FFB55DD49D12}" srcOrd="0" destOrd="0" presId="urn:microsoft.com/office/officeart/2005/8/layout/target3"/>
    <dgm:cxn modelId="{E7CF421B-8A11-4C40-9A32-3E22458CE6A7}" type="presOf" srcId="{D1B46980-6531-4606-95E6-44980827E919}" destId="{6140AFEC-043D-4C43-A2F9-D0F5331DF3A3}" srcOrd="0" destOrd="0" presId="urn:microsoft.com/office/officeart/2005/8/layout/target3"/>
    <dgm:cxn modelId="{EC8231E0-21C7-4A76-A7CA-D7DCF021B9EB}" type="presOf" srcId="{D1D4F407-5343-4D3F-B5B9-D407B03CAEB4}" destId="{AED2198E-93D5-4001-81B4-73124B309672}" srcOrd="1" destOrd="0" presId="urn:microsoft.com/office/officeart/2005/8/layout/target3"/>
    <dgm:cxn modelId="{80448277-8C46-48CD-8D81-01E10EF1B64D}" type="presOf" srcId="{D8197B8C-B260-4A16-BDF4-0947B075E274}" destId="{5A5FFA88-C948-4069-8E93-59FA12366E83}" srcOrd="1" destOrd="0" presId="urn:microsoft.com/office/officeart/2005/8/layout/target3"/>
    <dgm:cxn modelId="{6F2570FB-89DD-4F80-BFCC-31F9E992E2A0}" type="presOf" srcId="{757F3AB3-0718-4624-B441-E567A8F0AB56}" destId="{333A1088-737F-45CB-B68E-254E46348037}" srcOrd="0" destOrd="0" presId="urn:microsoft.com/office/officeart/2005/8/layout/target3"/>
    <dgm:cxn modelId="{4EFB6320-6263-441D-9D4E-B5B1A02B1373}" type="presOf" srcId="{B651F6E3-6281-48DB-9319-2AEAFDAE7572}" destId="{6BB5E863-4638-4E1D-BFDE-399D028AC4ED}" srcOrd="1" destOrd="0" presId="urn:microsoft.com/office/officeart/2005/8/layout/target3"/>
    <dgm:cxn modelId="{6C0837DC-7D8D-49AF-A746-B8C4B982C3B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F37DA47-8B69-4850-A2F3-487104CC4850}" type="presOf" srcId="{D1D4F407-5343-4D3F-B5B9-D407B03CAEB4}" destId="{D005CE8C-CC26-4C3E-AC11-E15060ECD759}" srcOrd="0" destOrd="0" presId="urn:microsoft.com/office/officeart/2005/8/layout/target3"/>
    <dgm:cxn modelId="{781184CF-3B00-43B1-BA59-2AD14010E89F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DF8BC5-3910-48DE-A963-076CFDD14876}" type="presParOf" srcId="{333A1088-737F-45CB-B68E-254E46348037}" destId="{F5ABB229-8D3B-4694-996A-96F23CF14429}" srcOrd="0" destOrd="0" presId="urn:microsoft.com/office/officeart/2005/8/layout/target3"/>
    <dgm:cxn modelId="{3362A3C2-097E-4D73-BCBE-8B9C0213ACEA}" type="presParOf" srcId="{333A1088-737F-45CB-B68E-254E46348037}" destId="{F41139FD-01EE-4571-8B17-4FB00FC51163}" srcOrd="1" destOrd="0" presId="urn:microsoft.com/office/officeart/2005/8/layout/target3"/>
    <dgm:cxn modelId="{6FCDA5C4-55F0-4524-B850-0309BF836212}" type="presParOf" srcId="{333A1088-737F-45CB-B68E-254E46348037}" destId="{D005CE8C-CC26-4C3E-AC11-E15060ECD759}" srcOrd="2" destOrd="0" presId="urn:microsoft.com/office/officeart/2005/8/layout/target3"/>
    <dgm:cxn modelId="{286F9FA2-E0D3-445A-B76D-1924B1C6F976}" type="presParOf" srcId="{333A1088-737F-45CB-B68E-254E46348037}" destId="{2C702D82-9B77-49B7-9568-BB8EB47C3372}" srcOrd="3" destOrd="0" presId="urn:microsoft.com/office/officeart/2005/8/layout/target3"/>
    <dgm:cxn modelId="{A6449E3A-5470-4E5F-88C8-DA69A3FF5E2F}" type="presParOf" srcId="{333A1088-737F-45CB-B68E-254E46348037}" destId="{A52A0455-90FF-4808-ABD0-F02540D31D5A}" srcOrd="4" destOrd="0" presId="urn:microsoft.com/office/officeart/2005/8/layout/target3"/>
    <dgm:cxn modelId="{93BCE580-ACCC-40EF-A411-9AAD41473D6B}" type="presParOf" srcId="{333A1088-737F-45CB-B68E-254E46348037}" destId="{6140AFEC-043D-4C43-A2F9-D0F5331DF3A3}" srcOrd="5" destOrd="0" presId="urn:microsoft.com/office/officeart/2005/8/layout/target3"/>
    <dgm:cxn modelId="{B4FBAB32-2EE1-4068-BFD8-24C36C347048}" type="presParOf" srcId="{333A1088-737F-45CB-B68E-254E46348037}" destId="{9358AC05-5D7D-4327-9F80-1AD486AEA664}" srcOrd="6" destOrd="0" presId="urn:microsoft.com/office/officeart/2005/8/layout/target3"/>
    <dgm:cxn modelId="{82411942-7B6D-402B-B223-8209FF77E755}" type="presParOf" srcId="{333A1088-737F-45CB-B68E-254E46348037}" destId="{313FC574-E1CD-4FB4-B054-0B805CE0447D}" srcOrd="7" destOrd="0" presId="urn:microsoft.com/office/officeart/2005/8/layout/target3"/>
    <dgm:cxn modelId="{FC4DDCF4-6972-4E57-93D3-619BCFE8802E}" type="presParOf" srcId="{333A1088-737F-45CB-B68E-254E46348037}" destId="{619D679B-A015-4ECF-8348-D1034C574F40}" srcOrd="8" destOrd="0" presId="urn:microsoft.com/office/officeart/2005/8/layout/target3"/>
    <dgm:cxn modelId="{22A613DE-F05F-4427-8DA2-B7408A1FA432}" type="presParOf" srcId="{333A1088-737F-45CB-B68E-254E46348037}" destId="{322283A8-4A27-4CDA-BAE3-F381106A9174}" srcOrd="9" destOrd="0" presId="urn:microsoft.com/office/officeart/2005/8/layout/target3"/>
    <dgm:cxn modelId="{629BDDD0-1B1E-4DCF-90A9-8AEACC6CA2AE}" type="presParOf" srcId="{333A1088-737F-45CB-B68E-254E46348037}" destId="{FFC9F71D-1B4F-4AD9-A4A6-86ADEFC8AF5C}" srcOrd="10" destOrd="0" presId="urn:microsoft.com/office/officeart/2005/8/layout/target3"/>
    <dgm:cxn modelId="{45A1CB97-DB76-4F45-8FDC-98B9C8317D1E}" type="presParOf" srcId="{333A1088-737F-45CB-B68E-254E46348037}" destId="{25B08C86-7E15-44DC-BE7F-FFB55DD49D12}" srcOrd="11" destOrd="0" presId="urn:microsoft.com/office/officeart/2005/8/layout/target3"/>
    <dgm:cxn modelId="{EA0A43C7-5F08-4A67-9CBD-2CFE63959C11}" type="presParOf" srcId="{333A1088-737F-45CB-B68E-254E46348037}" destId="{76644BE8-9D7C-4C09-B250-3D10AF48CBB7}" srcOrd="12" destOrd="0" presId="urn:microsoft.com/office/officeart/2005/8/layout/target3"/>
    <dgm:cxn modelId="{849E0535-811C-4BA0-8AAD-36BDE8260356}" type="presParOf" srcId="{333A1088-737F-45CB-B68E-254E46348037}" destId="{EE85B701-7295-41C0-BA7A-34D3756A2AE6}" srcOrd="13" destOrd="0" presId="urn:microsoft.com/office/officeart/2005/8/layout/target3"/>
    <dgm:cxn modelId="{343A7E58-AB23-4BA6-AF8E-63CED3688686}" type="presParOf" srcId="{333A1088-737F-45CB-B68E-254E46348037}" destId="{8BEBB6EC-1DAA-4CAC-8A25-BC0FCBD5DBD5}" srcOrd="14" destOrd="0" presId="urn:microsoft.com/office/officeart/2005/8/layout/target3"/>
    <dgm:cxn modelId="{F874A44B-4298-4B7F-8684-80974B39D034}" type="presParOf" srcId="{333A1088-737F-45CB-B68E-254E46348037}" destId="{AED2198E-93D5-4001-81B4-73124B309672}" srcOrd="15" destOrd="0" presId="urn:microsoft.com/office/officeart/2005/8/layout/target3"/>
    <dgm:cxn modelId="{B069798F-5832-46F0-9B68-CFE4B3B0967E}" type="presParOf" srcId="{333A1088-737F-45CB-B68E-254E46348037}" destId="{2BE915AB-18AA-4053-B92C-3BFC9ED204BB}" srcOrd="16" destOrd="0" presId="urn:microsoft.com/office/officeart/2005/8/layout/target3"/>
    <dgm:cxn modelId="{B74A6C6C-349A-4981-BB37-D7E4B5098A1B}" type="presParOf" srcId="{333A1088-737F-45CB-B68E-254E46348037}" destId="{6BB5E863-4638-4E1D-BFDE-399D028AC4ED}" srcOrd="17" destOrd="0" presId="urn:microsoft.com/office/officeart/2005/8/layout/target3"/>
    <dgm:cxn modelId="{349798B9-2934-407C-BF0C-0B48EDEDD899}" type="presParOf" srcId="{333A1088-737F-45CB-B68E-254E46348037}" destId="{5A5FFA88-C948-4069-8E93-59FA12366E83}" srcOrd="18" destOrd="0" presId="urn:microsoft.com/office/officeart/2005/8/layout/target3"/>
    <dgm:cxn modelId="{E0AC4FE4-30F4-4A14-B86D-4C06653D4EC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Marie 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VY_32_INOVACE_04:hudebnívýchova1-4.roč.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Tiché a hlasité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842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130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112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341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383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175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00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015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07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278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486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accent6">
                <a:lumMod val="60000"/>
                <a:lumOff val="40000"/>
              </a:schemeClr>
            </a:gs>
            <a:gs pos="50000">
              <a:schemeClr val="accent6">
                <a:lumMod val="40000"/>
                <a:lumOff val="60000"/>
              </a:schemeClr>
            </a:gs>
            <a:gs pos="87000">
              <a:schemeClr val="bg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BB888-3CD9-4F1B-B186-54BBD156C62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E68D3-E66E-4419-ADD0-908BCCDAB8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88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slideLayout" Target="../slideLayouts/slideLayout2.xml"/><Relationship Id="rId7" Type="http://schemas.openxmlformats.org/officeDocument/2006/relationships/slide" Target="slide4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wmf"/><Relationship Id="rId5" Type="http://schemas.openxmlformats.org/officeDocument/2006/relationships/image" Target="../media/image2.wmf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wmf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slide" Target="slide8.xml"/><Relationship Id="rId5" Type="http://schemas.openxmlformats.org/officeDocument/2006/relationships/image" Target="../media/image2.wmf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wmf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slide" Target="slide11.xml"/><Relationship Id="rId5" Type="http://schemas.openxmlformats.org/officeDocument/2006/relationships/image" Target="../media/image2.wmf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wmf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slide" Target="slide13.xml"/><Relationship Id="rId5" Type="http://schemas.openxmlformats.org/officeDocument/2006/relationships/image" Target="../media/image2.wmf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47283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12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procvičování poslechových dovedností. Žáci poslouchají a rozlišují, zda jde o tóny nebo zvuky hlasité nebo tiché.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8048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2592"/>
            <a:ext cx="8229600" cy="452357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Pozorně poslouchej a rozhodni, zda to, co slyšíš je hlasité nebo tiché.</a:t>
            </a:r>
            <a:endParaRPr lang="cs-CZ" dirty="0"/>
          </a:p>
        </p:txBody>
      </p:sp>
      <p:pic>
        <p:nvPicPr>
          <p:cNvPr id="1027" name="Picture 3" descr="C:\Users\08DJ\AppData\Local\Microsoft\Windows\Temporary Internet Files\Content.IE5\UKIZDSLW\MC90042574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38" y="4222116"/>
            <a:ext cx="2778050" cy="1943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63888" y="1602592"/>
            <a:ext cx="2520280" cy="2402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2504641" y="2204864"/>
            <a:ext cx="915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 descr="C:\Users\08DJ\AppData\Local\Microsoft\Windows\Temporary Internet Files\Content.IE5\2X5EWVNS\MC900428089[1].wmf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435" y="3502304"/>
            <a:ext cx="1505670" cy="245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9542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32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29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5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Poslouchej ještě jednou!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08DJ\AppData\Local\Microsoft\Windows\Temporary Internet Files\Content.IE5\EQ5SA4X0\MC900424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253" y="2061615"/>
            <a:ext cx="2191494" cy="2311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2X5EWVNS\MC90043252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142858" cy="1142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702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5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si další!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08DJ\AppData\Local\Microsoft\Windows\Temporary Internet Files\Content.IE5\6JSEHDW1\MC9004244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242" y="1865560"/>
            <a:ext cx="3133517" cy="26952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484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Pozorně poslouchej a rozhodni, zda to, co slyšíš, je hlasité nebo tiché.</a:t>
            </a:r>
          </a:p>
        </p:txBody>
      </p:sp>
      <p:pic>
        <p:nvPicPr>
          <p:cNvPr id="3" name="Picture 3" descr="C:\Users\08DJ\AppData\Local\Microsoft\Windows\Temporary Internet Files\Content.IE5\UKIZDSLW\MC90042574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38" y="4222116"/>
            <a:ext cx="2778050" cy="1943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8DJ\AppData\Local\Microsoft\Windows\Temporary Internet Files\Content.IE5\2X5EWVNS\MC900428089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435" y="3502304"/>
            <a:ext cx="1505670" cy="245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04641" y="2204864"/>
            <a:ext cx="915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63888" y="1745837"/>
            <a:ext cx="2448272" cy="2333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202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744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13208">
                <p:cTn id="1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5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Poslouchej ještě jednou!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08DJ\AppData\Local\Microsoft\Windows\Temporary Internet Files\Content.IE5\EQ5SA4X0\MC900424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253" y="2061615"/>
            <a:ext cx="2191494" cy="2311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2X5EWVNS\MC90043252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142858" cy="1142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25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5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si další!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08DJ\AppData\Local\Microsoft\Windows\Temporary Internet Files\Content.IE5\6JSEHDW1\MC9004244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242" y="1865560"/>
            <a:ext cx="3133517" cy="26952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340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Pozorně poslouchej a rozhodni, zda to, co slyšíš, je hlasité nebo tiché.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04641" y="2204864"/>
            <a:ext cx="915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" descr="C:\Users\08DJ\AppData\Local\Microsoft\Windows\Temporary Internet Files\Content.IE5\UKIZDSLW\MC90042574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38" y="4222116"/>
            <a:ext cx="2778050" cy="1943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J\AppData\Local\Microsoft\Windows\Temporary Internet Files\Content.IE5\2X5EWVNS\MC900428089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435" y="3502304"/>
            <a:ext cx="1505670" cy="245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19872" y="1762535"/>
            <a:ext cx="2448272" cy="2333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4751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56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5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Poslouchej ještě jednou!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08DJ\AppData\Local\Microsoft\Windows\Temporary Internet Files\Content.IE5\EQ5SA4X0\MC900424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253" y="2061615"/>
            <a:ext cx="2191494" cy="2311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2X5EWVNS\MC90043252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142858" cy="1142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002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5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Poslechni si další!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08DJ\AppData\Local\Microsoft\Windows\Temporary Internet Files\Content.IE5\6JSEHDW1\MC9004244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242" y="1865560"/>
            <a:ext cx="3133517" cy="26952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14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Pozorně poslouchej a rozhodni, zda to, co slyšíš, je hlasité nebo tiché.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04641" y="2204864"/>
            <a:ext cx="915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" descr="C:\Users\08DJ\AppData\Local\Microsoft\Windows\Temporary Internet Files\Content.IE5\UKIZDSLW\MC90042574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38" y="4222116"/>
            <a:ext cx="2778050" cy="1943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DJ\AppData\Local\Microsoft\Windows\Temporary Internet Files\Content.IE5\2X5EWVNS\MC900428089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435" y="3502304"/>
            <a:ext cx="1505670" cy="2451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73878" y="1700808"/>
            <a:ext cx="2196244" cy="209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42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71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100000">
                <p:cTn id="18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Špatně</a:t>
            </a:r>
            <a:endParaRPr lang="cs-CZ" sz="5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Poslouchej ještě jednou!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08DJ\AppData\Local\Microsoft\Windows\Temporary Internet Files\Content.IE5\EQ5SA4X0\MC900424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253" y="2061615"/>
            <a:ext cx="2191494" cy="23119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J\AppData\Local\Microsoft\Windows\Temporary Internet Files\Content.IE5\2X5EWVNS\MC90043252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142858" cy="11428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30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endParaRPr lang="cs-CZ" sz="5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08DJ\AppData\Local\Microsoft\Windows\Temporary Internet Files\Content.IE5\6JSEHDW1\MC9004244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242" y="1865560"/>
            <a:ext cx="3133517" cy="26952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5445224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Máš dobrý sluch!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246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Text:</a:t>
            </a:r>
          </a:p>
          <a:p>
            <a:pPr marL="0" indent="0">
              <a:buNone/>
            </a:pPr>
            <a:r>
              <a:rPr lang="cs-CZ" sz="2000" dirty="0"/>
              <a:t>Autorem všech textů je autor tohoto materiálu, </a:t>
            </a:r>
            <a:r>
              <a:rPr lang="cs-CZ" sz="2000" dirty="0" smtClean="0"/>
              <a:t>23. 9. 2012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Obrázky:</a:t>
            </a:r>
          </a:p>
          <a:p>
            <a:pPr marL="0" indent="0">
              <a:buNone/>
            </a:pPr>
            <a:r>
              <a:rPr lang="cs-CZ" sz="2000" dirty="0"/>
              <a:t>Otevřená galerie Microsoft Office, </a:t>
            </a:r>
            <a:r>
              <a:rPr lang="cs-CZ" sz="2000" dirty="0" smtClean="0"/>
              <a:t>23. 9. 2012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Zvuky:</a:t>
            </a:r>
          </a:p>
          <a:p>
            <a:pPr marL="0" indent="0">
              <a:buNone/>
            </a:pPr>
            <a:r>
              <a:rPr lang="cs-CZ" sz="2000" dirty="0" smtClean="0"/>
              <a:t>Autorem zvuků je autor tohoto materiálu, 23. 9. 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292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202</Words>
  <Application>Microsoft Office PowerPoint</Application>
  <PresentationFormat>Předvádění na obrazovce (4:3)</PresentationFormat>
  <Paragraphs>86</Paragraphs>
  <Slides>15</Slides>
  <Notes>0</Notes>
  <HiddenSlides>8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Pozorně poslouchej a rozhodni, zda to, co slyšíš je hlasité nebo tiché.</vt:lpstr>
      <vt:lpstr>Špatně</vt:lpstr>
      <vt:lpstr>Správně</vt:lpstr>
      <vt:lpstr>Pozorně poslouchej a rozhodni, zda to, co slyšíš, je hlasité nebo tiché.</vt:lpstr>
      <vt:lpstr>Špatně</vt:lpstr>
      <vt:lpstr>Správně</vt:lpstr>
      <vt:lpstr>Pozorně poslouchej a rozhodni, zda to, co slyšíš, je hlasité nebo tiché.</vt:lpstr>
      <vt:lpstr>Špatně</vt:lpstr>
      <vt:lpstr>Správně</vt:lpstr>
      <vt:lpstr>Pozorně poslouchej a rozhodni, zda to, co slyšíš, je hlasité nebo tiché.</vt:lpstr>
      <vt:lpstr>Špatně</vt:lpstr>
      <vt:lpstr>Správně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22</cp:revision>
  <dcterms:created xsi:type="dcterms:W3CDTF">2012-12-17T17:09:52Z</dcterms:created>
  <dcterms:modified xsi:type="dcterms:W3CDTF">2012-12-18T19:25:39Z</dcterms:modified>
</cp:coreProperties>
</file>