
<file path=[Content_Types].xml><?xml version="1.0" encoding="utf-8"?>
<Types xmlns="http://schemas.openxmlformats.org/package/2006/content-types">
  <Default Extension="bmp" ContentType="image/bmp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8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VY_32_INOVACE_05:hudebnívýchova1-4.roč.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Houslový klíč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8839A4-558B-4A79-81C5-F5A94D82C497}" type="presOf" srcId="{D8197B8C-B260-4A16-BDF4-0947B075E274}" destId="{25B08C86-7E15-44DC-BE7F-FFB55DD49D12}" srcOrd="0" destOrd="0" presId="urn:microsoft.com/office/officeart/2005/8/layout/target3"/>
    <dgm:cxn modelId="{3822B929-7A41-406A-9698-5C8A94BDD19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7C7F11-BDE8-44A6-96D1-00FBC5FD4F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5C8C1F2-C56A-413E-818B-8F888F662E13}" type="presOf" srcId="{D1D4F407-5343-4D3F-B5B9-D407B03CAEB4}" destId="{D005CE8C-CC26-4C3E-AC11-E15060ECD759}" srcOrd="0" destOrd="0" presId="urn:microsoft.com/office/officeart/2005/8/layout/target3"/>
    <dgm:cxn modelId="{EC1620CE-793C-48C5-BEF9-00A5B85350E2}" type="presOf" srcId="{D1B46980-6531-4606-95E6-44980827E919}" destId="{2BE915AB-18AA-4053-B92C-3BFC9ED204BB}" srcOrd="1" destOrd="0" presId="urn:microsoft.com/office/officeart/2005/8/layout/target3"/>
    <dgm:cxn modelId="{C659B971-6B2F-40B6-9534-F9FA5C31D423}" type="presOf" srcId="{D1D4F407-5343-4D3F-B5B9-D407B03CAEB4}" destId="{AED2198E-93D5-4001-81B4-73124B309672}" srcOrd="1" destOrd="0" presId="urn:microsoft.com/office/officeart/2005/8/layout/target3"/>
    <dgm:cxn modelId="{4C464105-7E84-49D7-A4E5-9C1EEF7F806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3C3EA20-48BD-4670-A16F-090BF5ECC05B}" type="presOf" srcId="{D1B46980-6531-4606-95E6-44980827E919}" destId="{6140AFEC-043D-4C43-A2F9-D0F5331DF3A3}" srcOrd="0" destOrd="0" presId="urn:microsoft.com/office/officeart/2005/8/layout/target3"/>
    <dgm:cxn modelId="{EC576B12-6746-43AF-86EE-B5A1D59091BA}" type="presOf" srcId="{757F3AB3-0718-4624-B441-E567A8F0AB56}" destId="{333A1088-737F-45CB-B68E-254E46348037}" srcOrd="0" destOrd="0" presId="urn:microsoft.com/office/officeart/2005/8/layout/target3"/>
    <dgm:cxn modelId="{E2FB833E-0569-4202-A62C-588F3D8576DB}" type="presOf" srcId="{B651F6E3-6281-48DB-9319-2AEAFDAE7572}" destId="{6BB5E863-4638-4E1D-BFDE-399D028AC4ED}" srcOrd="1" destOrd="0" presId="urn:microsoft.com/office/officeart/2005/8/layout/target3"/>
    <dgm:cxn modelId="{4494EB9A-F500-4998-AC9B-CD1A97CDDD2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15D3887-13B8-47C3-B700-04D61C31B2CF}" type="presParOf" srcId="{333A1088-737F-45CB-B68E-254E46348037}" destId="{F5ABB229-8D3B-4694-996A-96F23CF14429}" srcOrd="0" destOrd="0" presId="urn:microsoft.com/office/officeart/2005/8/layout/target3"/>
    <dgm:cxn modelId="{7B656394-7C44-45E1-A40D-186F5C55447B}" type="presParOf" srcId="{333A1088-737F-45CB-B68E-254E46348037}" destId="{F41139FD-01EE-4571-8B17-4FB00FC51163}" srcOrd="1" destOrd="0" presId="urn:microsoft.com/office/officeart/2005/8/layout/target3"/>
    <dgm:cxn modelId="{5FBF3204-7FC9-43E5-A5B1-E7431B8825E5}" type="presParOf" srcId="{333A1088-737F-45CB-B68E-254E46348037}" destId="{D005CE8C-CC26-4C3E-AC11-E15060ECD759}" srcOrd="2" destOrd="0" presId="urn:microsoft.com/office/officeart/2005/8/layout/target3"/>
    <dgm:cxn modelId="{0B452502-7433-40CA-BD3C-B92C28F7340D}" type="presParOf" srcId="{333A1088-737F-45CB-B68E-254E46348037}" destId="{2C702D82-9B77-49B7-9568-BB8EB47C3372}" srcOrd="3" destOrd="0" presId="urn:microsoft.com/office/officeart/2005/8/layout/target3"/>
    <dgm:cxn modelId="{54F8C511-70AE-4708-9067-33DB6CFD1CF7}" type="presParOf" srcId="{333A1088-737F-45CB-B68E-254E46348037}" destId="{A52A0455-90FF-4808-ABD0-F02540D31D5A}" srcOrd="4" destOrd="0" presId="urn:microsoft.com/office/officeart/2005/8/layout/target3"/>
    <dgm:cxn modelId="{E8B703A0-D17C-485A-8022-4C6CC32F546B}" type="presParOf" srcId="{333A1088-737F-45CB-B68E-254E46348037}" destId="{6140AFEC-043D-4C43-A2F9-D0F5331DF3A3}" srcOrd="5" destOrd="0" presId="urn:microsoft.com/office/officeart/2005/8/layout/target3"/>
    <dgm:cxn modelId="{4B8442F4-4AEB-46A7-BF05-5FE353212D10}" type="presParOf" srcId="{333A1088-737F-45CB-B68E-254E46348037}" destId="{9358AC05-5D7D-4327-9F80-1AD486AEA664}" srcOrd="6" destOrd="0" presId="urn:microsoft.com/office/officeart/2005/8/layout/target3"/>
    <dgm:cxn modelId="{A2B29B80-569A-43E3-BFBB-DEBC74BFAE7E}" type="presParOf" srcId="{333A1088-737F-45CB-B68E-254E46348037}" destId="{313FC574-E1CD-4FB4-B054-0B805CE0447D}" srcOrd="7" destOrd="0" presId="urn:microsoft.com/office/officeart/2005/8/layout/target3"/>
    <dgm:cxn modelId="{7FFE273E-B633-4B3C-A127-219B36EEDDF6}" type="presParOf" srcId="{333A1088-737F-45CB-B68E-254E46348037}" destId="{619D679B-A015-4ECF-8348-D1034C574F40}" srcOrd="8" destOrd="0" presId="urn:microsoft.com/office/officeart/2005/8/layout/target3"/>
    <dgm:cxn modelId="{DA70E3B6-CB7C-4DEB-A989-DCE2CFA107A6}" type="presParOf" srcId="{333A1088-737F-45CB-B68E-254E46348037}" destId="{322283A8-4A27-4CDA-BAE3-F381106A9174}" srcOrd="9" destOrd="0" presId="urn:microsoft.com/office/officeart/2005/8/layout/target3"/>
    <dgm:cxn modelId="{246DDDB8-DA32-49A1-91CA-39DCD1892FD9}" type="presParOf" srcId="{333A1088-737F-45CB-B68E-254E46348037}" destId="{FFC9F71D-1B4F-4AD9-A4A6-86ADEFC8AF5C}" srcOrd="10" destOrd="0" presId="urn:microsoft.com/office/officeart/2005/8/layout/target3"/>
    <dgm:cxn modelId="{D1B31E3B-EF1D-4185-805A-C096AAAC734A}" type="presParOf" srcId="{333A1088-737F-45CB-B68E-254E46348037}" destId="{25B08C86-7E15-44DC-BE7F-FFB55DD49D12}" srcOrd="11" destOrd="0" presId="urn:microsoft.com/office/officeart/2005/8/layout/target3"/>
    <dgm:cxn modelId="{3B6B78A2-4C63-4FE5-BDB8-387F0BFE8DA5}" type="presParOf" srcId="{333A1088-737F-45CB-B68E-254E46348037}" destId="{76644BE8-9D7C-4C09-B250-3D10AF48CBB7}" srcOrd="12" destOrd="0" presId="urn:microsoft.com/office/officeart/2005/8/layout/target3"/>
    <dgm:cxn modelId="{873AD187-CDE9-4898-BE7F-95D1483031F5}" type="presParOf" srcId="{333A1088-737F-45CB-B68E-254E46348037}" destId="{EE85B701-7295-41C0-BA7A-34D3756A2AE6}" srcOrd="13" destOrd="0" presId="urn:microsoft.com/office/officeart/2005/8/layout/target3"/>
    <dgm:cxn modelId="{1EAB30C3-3309-44B7-B8CE-857E74E085C4}" type="presParOf" srcId="{333A1088-737F-45CB-B68E-254E46348037}" destId="{8BEBB6EC-1DAA-4CAC-8A25-BC0FCBD5DBD5}" srcOrd="14" destOrd="0" presId="urn:microsoft.com/office/officeart/2005/8/layout/target3"/>
    <dgm:cxn modelId="{8AF607B3-738F-49F1-AA52-CE764168B4F3}" type="presParOf" srcId="{333A1088-737F-45CB-B68E-254E46348037}" destId="{AED2198E-93D5-4001-81B4-73124B309672}" srcOrd="15" destOrd="0" presId="urn:microsoft.com/office/officeart/2005/8/layout/target3"/>
    <dgm:cxn modelId="{C1458D3D-25A7-4DE9-9402-CAE2040785AB}" type="presParOf" srcId="{333A1088-737F-45CB-B68E-254E46348037}" destId="{2BE915AB-18AA-4053-B92C-3BFC9ED204BB}" srcOrd="16" destOrd="0" presId="urn:microsoft.com/office/officeart/2005/8/layout/target3"/>
    <dgm:cxn modelId="{0821F18B-8E72-47CA-AA18-0B19463A1641}" type="presParOf" srcId="{333A1088-737F-45CB-B68E-254E46348037}" destId="{6BB5E863-4638-4E1D-BFDE-399D028AC4ED}" srcOrd="17" destOrd="0" presId="urn:microsoft.com/office/officeart/2005/8/layout/target3"/>
    <dgm:cxn modelId="{D7E6E3E7-F65A-4B9A-9670-648516E11CF5}" type="presParOf" srcId="{333A1088-737F-45CB-B68E-254E46348037}" destId="{5A5FFA88-C948-4069-8E93-59FA12366E83}" srcOrd="18" destOrd="0" presId="urn:microsoft.com/office/officeart/2005/8/layout/target3"/>
    <dgm:cxn modelId="{D5547109-F551-46B5-8604-A7ED7C586E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VY_32_INOVACE_05:hudebnívýchova1-4.roč.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Houslový klíč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4654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132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645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37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05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37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523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5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749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521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940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9000">
              <a:schemeClr val="accent3">
                <a:lumMod val="60000"/>
                <a:lumOff val="40000"/>
              </a:schemeClr>
            </a:gs>
            <a:gs pos="24000">
              <a:schemeClr val="accent1">
                <a:tint val="44500"/>
                <a:satMod val="160000"/>
              </a:schemeClr>
            </a:gs>
            <a:gs pos="62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F8EBC-5BA9-4B21-98F9-C88460A670EF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DD0D3-1208-4B9C-9DA9-6A080CCE51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692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bmp"/><Relationship Id="rId2" Type="http://schemas.openxmlformats.org/officeDocument/2006/relationships/image" Target="../media/image3.b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bmp"/><Relationship Id="rId4" Type="http://schemas.openxmlformats.org/officeDocument/2006/relationships/image" Target="../media/image5.bm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16986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0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Tento materiál slouží k výkladu pojmu „houslový klíč“ a k následnému zápisku do sešitu. Materiál vysvětluje význam slova a ukazuje postup při psaní houslového klíče.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480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Houslový klíč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klíč, který otevírá notovou osnovu</a:t>
            </a:r>
          </a:p>
          <a:p>
            <a:r>
              <a:rPr lang="cs-CZ" dirty="0" smtClean="0"/>
              <a:t>protože začíná na lince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„g“</a:t>
            </a:r>
            <a:r>
              <a:rPr lang="cs-CZ" dirty="0" smtClean="0"/>
              <a:t>, říká se mu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„g</a:t>
            </a:r>
            <a:r>
              <a:rPr lang="cs-CZ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klíč“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08DJ\AppData\Local\Microsoft\Windows\Temporary Internet Files\Content.IE5\EQ5SA4X0\MC9000375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844824"/>
            <a:ext cx="1304144" cy="2230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25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postupovat při psaní</a:t>
            </a:r>
            <a:b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houslového klíče?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1. šneka</a:t>
            </a:r>
          </a:p>
          <a:p>
            <a:pPr marL="0" indent="0">
              <a:buNone/>
            </a:pPr>
            <a:r>
              <a:rPr lang="cs-CZ" sz="2500" dirty="0" smtClean="0"/>
              <a:t>2. vlnku směrem nahoru</a:t>
            </a:r>
          </a:p>
          <a:p>
            <a:pPr marL="0" indent="0">
              <a:buNone/>
            </a:pPr>
            <a:r>
              <a:rPr lang="cs-CZ" sz="2500" dirty="0" smtClean="0"/>
              <a:t>3. vlnu směrem dolů a křížím na 2. lince shora</a:t>
            </a:r>
          </a:p>
          <a:p>
            <a:pPr marL="0" indent="0">
              <a:buNone/>
            </a:pPr>
            <a:r>
              <a:rPr lang="cs-CZ" sz="2500" dirty="0" smtClean="0"/>
              <a:t>4. fajfku se zakončením šneka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827584" y="3582930"/>
            <a:ext cx="1368152" cy="2693653"/>
            <a:chOff x="827584" y="3582930"/>
            <a:chExt cx="1368152" cy="2693653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7584" y="3582930"/>
              <a:ext cx="1368152" cy="203702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ovéPole 4"/>
            <p:cNvSpPr txBox="1"/>
            <p:nvPr/>
          </p:nvSpPr>
          <p:spPr>
            <a:xfrm>
              <a:off x="1295636" y="5799529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1.</a:t>
              </a:r>
              <a:endParaRPr lang="cs-CZ" sz="25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627784" y="3601937"/>
            <a:ext cx="1340326" cy="2674646"/>
            <a:chOff x="2627784" y="3601937"/>
            <a:chExt cx="1340326" cy="2674646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7784" y="3601937"/>
              <a:ext cx="1340326" cy="20180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ovéPole 4"/>
            <p:cNvSpPr txBox="1"/>
            <p:nvPr/>
          </p:nvSpPr>
          <p:spPr>
            <a:xfrm>
              <a:off x="3081923" y="5799529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/>
                <a:t>2</a:t>
              </a:r>
              <a:r>
                <a:rPr lang="cs-CZ" sz="2500" b="1" dirty="0" smtClean="0"/>
                <a:t>.</a:t>
              </a:r>
              <a:endParaRPr lang="cs-CZ" sz="25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427984" y="3582930"/>
            <a:ext cx="1340326" cy="2693653"/>
            <a:chOff x="4427984" y="3582930"/>
            <a:chExt cx="1340326" cy="2693653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984" y="3582930"/>
              <a:ext cx="1340326" cy="20180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2" name="TextovéPole 4"/>
            <p:cNvSpPr txBox="1"/>
            <p:nvPr/>
          </p:nvSpPr>
          <p:spPr>
            <a:xfrm>
              <a:off x="4882123" y="5799529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3.</a:t>
              </a:r>
              <a:endParaRPr lang="cs-CZ" sz="25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347369" y="3582930"/>
            <a:ext cx="1368152" cy="2639641"/>
            <a:chOff x="6347369" y="3582930"/>
            <a:chExt cx="1368152" cy="2639641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47369" y="3582930"/>
              <a:ext cx="1368152" cy="205991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ovéPole 4"/>
            <p:cNvSpPr txBox="1"/>
            <p:nvPr/>
          </p:nvSpPr>
          <p:spPr>
            <a:xfrm>
              <a:off x="6815421" y="5745517"/>
              <a:ext cx="432048" cy="4770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500" b="1" dirty="0" smtClean="0"/>
                <a:t>4.</a:t>
              </a:r>
              <a:endParaRPr lang="cs-CZ" sz="25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541169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3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24. 9.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Houslový klíč - otevřená galerie Microsoft Office, 24. 9.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Jednotlivé </a:t>
            </a:r>
            <a:r>
              <a:rPr lang="cs-CZ" sz="2000" dirty="0" smtClean="0"/>
              <a:t>kroky psaní </a:t>
            </a:r>
            <a:r>
              <a:rPr lang="cs-CZ" sz="2000" dirty="0" smtClean="0"/>
              <a:t> </a:t>
            </a:r>
            <a:r>
              <a:rPr lang="cs-CZ" sz="2000" smtClean="0"/>
              <a:t>houslového klíče  </a:t>
            </a:r>
            <a:r>
              <a:rPr lang="cs-CZ" sz="2000" dirty="0" smtClean="0"/>
              <a:t>- autor tohoto materiálu, 24. 9. 2012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0417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162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Houslový klíč</vt:lpstr>
      <vt:lpstr>Jak postupovat při psaní houslového klíče?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11</cp:revision>
  <dcterms:created xsi:type="dcterms:W3CDTF">2012-12-16T16:29:45Z</dcterms:created>
  <dcterms:modified xsi:type="dcterms:W3CDTF">2012-12-18T19:32:05Z</dcterms:modified>
</cp:coreProperties>
</file>