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4" r:id="rId5"/>
    <p:sldId id="263" r:id="rId6"/>
    <p:sldId id="267" r:id="rId7"/>
    <p:sldId id="268" r:id="rId8"/>
    <p:sldId id="273" r:id="rId9"/>
    <p:sldId id="269" r:id="rId10"/>
    <p:sldId id="270" r:id="rId11"/>
    <p:sldId id="274" r:id="rId12"/>
    <p:sldId id="271" r:id="rId13"/>
    <p:sldId id="272" r:id="rId14"/>
    <p:sldId id="275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VY_32_INOVACE_06:hudebnívýchova1-4.roč.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Co je pomalé a co je rychlé?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96FF9AE-FD99-4617-B5E4-31FE1432CCBD}" type="presOf" srcId="{4C35D32F-0EAB-4CD7-82EE-45574DC2A586}" destId="{890E4F0B-2866-4A3F-A3C7-2A14B1797930}" srcOrd="1" destOrd="0" presId="urn:microsoft.com/office/officeart/2005/8/layout/target3"/>
    <dgm:cxn modelId="{91BC54C9-494C-46C7-9EA9-426648FC0688}" type="presOf" srcId="{4C35D32F-0EAB-4CD7-82EE-45574DC2A586}" destId="{8BEBB6EC-1DAA-4CAC-8A25-BC0FCBD5DBD5}" srcOrd="0" destOrd="0" presId="urn:microsoft.com/office/officeart/2005/8/layout/target3"/>
    <dgm:cxn modelId="{492CC170-8665-4A3E-B85C-C14965EB8336}" type="presOf" srcId="{D1D4F407-5343-4D3F-B5B9-D407B03CAEB4}" destId="{D005CE8C-CC26-4C3E-AC11-E15060ECD759}" srcOrd="0" destOrd="0" presId="urn:microsoft.com/office/officeart/2005/8/layout/target3"/>
    <dgm:cxn modelId="{C0854815-C5A5-40B3-80E4-D635EF8100B8}" type="presOf" srcId="{D8197B8C-B260-4A16-BDF4-0947B075E274}" destId="{25B08C86-7E15-44DC-BE7F-FFB55DD49D12}" srcOrd="0" destOrd="0" presId="urn:microsoft.com/office/officeart/2005/8/layout/target3"/>
    <dgm:cxn modelId="{406CC22F-22F4-4114-99D1-B6366FEF4DA4}" type="presOf" srcId="{B651F6E3-6281-48DB-9319-2AEAFDAE7572}" destId="{619D679B-A015-4ECF-8348-D1034C574F40}" srcOrd="0" destOrd="0" presId="urn:microsoft.com/office/officeart/2005/8/layout/target3"/>
    <dgm:cxn modelId="{0A1125F1-4336-4A14-B851-8A0C5F165F80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87BF8A-6A0E-4B89-B0A6-694D82108734}" type="presOf" srcId="{757F3AB3-0718-4624-B441-E567A8F0AB56}" destId="{333A1088-737F-45CB-B68E-254E46348037}" srcOrd="0" destOrd="0" presId="urn:microsoft.com/office/officeart/2005/8/layout/target3"/>
    <dgm:cxn modelId="{C2A193A6-5E89-44F7-BF4B-4713FCC0D923}" type="presOf" srcId="{D1B46980-6531-4606-95E6-44980827E919}" destId="{2BE915AB-18AA-4053-B92C-3BFC9ED204BB}" srcOrd="1" destOrd="0" presId="urn:microsoft.com/office/officeart/2005/8/layout/target3"/>
    <dgm:cxn modelId="{B53D311C-49E4-40D0-8B7E-01642A47443C}" type="presOf" srcId="{B651F6E3-6281-48DB-9319-2AEAFDAE7572}" destId="{6BB5E863-4638-4E1D-BFDE-399D028AC4ED}" srcOrd="1" destOrd="0" presId="urn:microsoft.com/office/officeart/2005/8/layout/target3"/>
    <dgm:cxn modelId="{A808637A-F28B-4815-92ED-7DB51FD9F37D}" type="presOf" srcId="{D1B46980-6531-4606-95E6-44980827E919}" destId="{6140AFEC-043D-4C43-A2F9-D0F5331DF3A3}" srcOrd="0" destOrd="0" presId="urn:microsoft.com/office/officeart/2005/8/layout/target3"/>
    <dgm:cxn modelId="{6F15F290-98C4-4C9D-8EF4-AE3CD52BDF18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18102F-68F9-4A85-9466-71165B665F3A}" type="presParOf" srcId="{333A1088-737F-45CB-B68E-254E46348037}" destId="{F5ABB229-8D3B-4694-996A-96F23CF14429}" srcOrd="0" destOrd="0" presId="urn:microsoft.com/office/officeart/2005/8/layout/target3"/>
    <dgm:cxn modelId="{A8D52345-8484-43E5-B0B9-717AD0631506}" type="presParOf" srcId="{333A1088-737F-45CB-B68E-254E46348037}" destId="{F41139FD-01EE-4571-8B17-4FB00FC51163}" srcOrd="1" destOrd="0" presId="urn:microsoft.com/office/officeart/2005/8/layout/target3"/>
    <dgm:cxn modelId="{45909AAA-853F-4EC3-BE5A-33DE254383B0}" type="presParOf" srcId="{333A1088-737F-45CB-B68E-254E46348037}" destId="{D005CE8C-CC26-4C3E-AC11-E15060ECD759}" srcOrd="2" destOrd="0" presId="urn:microsoft.com/office/officeart/2005/8/layout/target3"/>
    <dgm:cxn modelId="{53068529-7DD9-437B-88B7-67FC5133E72A}" type="presParOf" srcId="{333A1088-737F-45CB-B68E-254E46348037}" destId="{2C702D82-9B77-49B7-9568-BB8EB47C3372}" srcOrd="3" destOrd="0" presId="urn:microsoft.com/office/officeart/2005/8/layout/target3"/>
    <dgm:cxn modelId="{AFF5C4A8-CAFE-4DD9-9363-8D5654A797FF}" type="presParOf" srcId="{333A1088-737F-45CB-B68E-254E46348037}" destId="{A52A0455-90FF-4808-ABD0-F02540D31D5A}" srcOrd="4" destOrd="0" presId="urn:microsoft.com/office/officeart/2005/8/layout/target3"/>
    <dgm:cxn modelId="{96C80E59-FB57-4742-90EB-F7C870A0107B}" type="presParOf" srcId="{333A1088-737F-45CB-B68E-254E46348037}" destId="{6140AFEC-043D-4C43-A2F9-D0F5331DF3A3}" srcOrd="5" destOrd="0" presId="urn:microsoft.com/office/officeart/2005/8/layout/target3"/>
    <dgm:cxn modelId="{0FA278C0-0E54-4C1C-941C-B097790882BA}" type="presParOf" srcId="{333A1088-737F-45CB-B68E-254E46348037}" destId="{9358AC05-5D7D-4327-9F80-1AD486AEA664}" srcOrd="6" destOrd="0" presId="urn:microsoft.com/office/officeart/2005/8/layout/target3"/>
    <dgm:cxn modelId="{4F12288C-7CA9-4794-8F57-BC35969CB1CB}" type="presParOf" srcId="{333A1088-737F-45CB-B68E-254E46348037}" destId="{313FC574-E1CD-4FB4-B054-0B805CE0447D}" srcOrd="7" destOrd="0" presId="urn:microsoft.com/office/officeart/2005/8/layout/target3"/>
    <dgm:cxn modelId="{B663424F-6720-4BD0-949C-49A7346C8CC3}" type="presParOf" srcId="{333A1088-737F-45CB-B68E-254E46348037}" destId="{619D679B-A015-4ECF-8348-D1034C574F40}" srcOrd="8" destOrd="0" presId="urn:microsoft.com/office/officeart/2005/8/layout/target3"/>
    <dgm:cxn modelId="{1D45855A-E545-4FEF-8B45-19EAA854B89B}" type="presParOf" srcId="{333A1088-737F-45CB-B68E-254E46348037}" destId="{322283A8-4A27-4CDA-BAE3-F381106A9174}" srcOrd="9" destOrd="0" presId="urn:microsoft.com/office/officeart/2005/8/layout/target3"/>
    <dgm:cxn modelId="{C10F246B-0752-425A-B94C-EE6C540DFB04}" type="presParOf" srcId="{333A1088-737F-45CB-B68E-254E46348037}" destId="{FFC9F71D-1B4F-4AD9-A4A6-86ADEFC8AF5C}" srcOrd="10" destOrd="0" presId="urn:microsoft.com/office/officeart/2005/8/layout/target3"/>
    <dgm:cxn modelId="{2CB8887E-C2FD-45D4-B8AF-F22B2473771B}" type="presParOf" srcId="{333A1088-737F-45CB-B68E-254E46348037}" destId="{25B08C86-7E15-44DC-BE7F-FFB55DD49D12}" srcOrd="11" destOrd="0" presId="urn:microsoft.com/office/officeart/2005/8/layout/target3"/>
    <dgm:cxn modelId="{553BF34A-F8DE-4A39-9758-227FD68B0297}" type="presParOf" srcId="{333A1088-737F-45CB-B68E-254E46348037}" destId="{76644BE8-9D7C-4C09-B250-3D10AF48CBB7}" srcOrd="12" destOrd="0" presId="urn:microsoft.com/office/officeart/2005/8/layout/target3"/>
    <dgm:cxn modelId="{3D1B53E6-3172-433A-8E00-D9F96F59149C}" type="presParOf" srcId="{333A1088-737F-45CB-B68E-254E46348037}" destId="{EE85B701-7295-41C0-BA7A-34D3756A2AE6}" srcOrd="13" destOrd="0" presId="urn:microsoft.com/office/officeart/2005/8/layout/target3"/>
    <dgm:cxn modelId="{C9B06A14-0B4D-4D88-AF55-058E368F970B}" type="presParOf" srcId="{333A1088-737F-45CB-B68E-254E46348037}" destId="{8BEBB6EC-1DAA-4CAC-8A25-BC0FCBD5DBD5}" srcOrd="14" destOrd="0" presId="urn:microsoft.com/office/officeart/2005/8/layout/target3"/>
    <dgm:cxn modelId="{4487B315-2D85-4606-B889-D4A80BC8FF47}" type="presParOf" srcId="{333A1088-737F-45CB-B68E-254E46348037}" destId="{AED2198E-93D5-4001-81B4-73124B309672}" srcOrd="15" destOrd="0" presId="urn:microsoft.com/office/officeart/2005/8/layout/target3"/>
    <dgm:cxn modelId="{7CD03D7C-94C2-416D-85E7-F370A4A78B53}" type="presParOf" srcId="{333A1088-737F-45CB-B68E-254E46348037}" destId="{2BE915AB-18AA-4053-B92C-3BFC9ED204BB}" srcOrd="16" destOrd="0" presId="urn:microsoft.com/office/officeart/2005/8/layout/target3"/>
    <dgm:cxn modelId="{16A2A33B-A624-4AF1-A32C-8692C4290D0E}" type="presParOf" srcId="{333A1088-737F-45CB-B68E-254E46348037}" destId="{6BB5E863-4638-4E1D-BFDE-399D028AC4ED}" srcOrd="17" destOrd="0" presId="urn:microsoft.com/office/officeart/2005/8/layout/target3"/>
    <dgm:cxn modelId="{17499246-CA4C-41DB-A1DF-1409C84B58B7}" type="presParOf" srcId="{333A1088-737F-45CB-B68E-254E46348037}" destId="{5A5FFA88-C948-4069-8E93-59FA12366E83}" srcOrd="18" destOrd="0" presId="urn:microsoft.com/office/officeart/2005/8/layout/target3"/>
    <dgm:cxn modelId="{C9C2D805-DF35-4F4B-A549-E1F4F188F3B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VY_32_INOVACE_06:hudebnívýchova1-4.roč.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Co je pomalé a co je rychlé?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475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18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306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065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820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32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069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353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368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56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287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AA5856"/>
            </a:gs>
            <a:gs pos="0">
              <a:schemeClr val="bg1"/>
            </a:gs>
            <a:gs pos="72000">
              <a:schemeClr val="accent2">
                <a:lumMod val="40000"/>
                <a:lumOff val="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3494F-B621-4ABA-8155-D39F10F8B7C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7DCAF-A497-42AD-9F56-6A8E57D5DF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060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slideLayout" Target="../slideLayouts/slideLayout2.xml"/><Relationship Id="rId7" Type="http://schemas.openxmlformats.org/officeDocument/2006/relationships/slide" Target="slide4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wmf"/><Relationship Id="rId5" Type="http://schemas.openxmlformats.org/officeDocument/2006/relationships/slide" Target="slide5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wmf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slide" Target="slide8.xml"/><Relationship Id="rId5" Type="http://schemas.openxmlformats.org/officeDocument/2006/relationships/image" Target="../media/image3.wmf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wmf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6" Type="http://schemas.openxmlformats.org/officeDocument/2006/relationships/slide" Target="slide11.xml"/><Relationship Id="rId5" Type="http://schemas.openxmlformats.org/officeDocument/2006/relationships/image" Target="../media/image3.wmf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wmf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slide" Target="slide13.xml"/><Relationship Id="rId5" Type="http://schemas.openxmlformats.org/officeDocument/2006/relationships/image" Target="../media/image3.wmf"/><Relationship Id="rId4" Type="http://schemas.openxmlformats.org/officeDocument/2006/relationships/slide" Target="slide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0998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10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procvičení poslechových dovedností. Žáci rozlišují, co je pomalé a co je rychlé.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0392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Pozorně poslouchej a urči, zda je melodie pomalá nebo rychlá.</a:t>
            </a:r>
            <a:endParaRPr lang="cs-CZ" dirty="0"/>
          </a:p>
        </p:txBody>
      </p:sp>
      <p:pic>
        <p:nvPicPr>
          <p:cNvPr id="5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7924" y="1988840"/>
            <a:ext cx="1368152" cy="1423619"/>
          </a:xfrm>
          <a:prstGeom prst="rect">
            <a:avLst/>
          </a:prstGeom>
        </p:spPr>
      </p:pic>
      <p:pic>
        <p:nvPicPr>
          <p:cNvPr id="1026" name="Picture 2" descr="C:\Users\08DJ\AppData\Local\Microsoft\Windows\Temporary Internet Files\Content.IE5\2X5EWVNS\MC900151209[1].wmf">
            <a:hlinkClick r:id="rId5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471" y="4474788"/>
            <a:ext cx="1837944" cy="109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J\AppData\Local\Microsoft\Windows\Temporary Internet Files\Content.IE5\EQ5SA4X0\MC900057606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1672438" cy="16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69934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Špatně</a:t>
            </a:r>
            <a:endParaRPr lang="cs-CZ" sz="6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Poslechni si ukázku znovu!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08DJ\AppData\Local\Microsoft\Windows\Temporary Internet Files\Content.IE5\6JSEHDW1\MC900423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112" y="2457450"/>
            <a:ext cx="2009775" cy="1943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J\AppData\Local\Microsoft\Windows\Temporary Internet Files\Content.IE5\2X5EWVNS\MC900442148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25144"/>
            <a:ext cx="1063688" cy="110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17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</a:t>
            </a:r>
            <a:endParaRPr lang="cs-CZ" sz="6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08DJ\AppData\Local\Microsoft\Windows\Temporary Internet Files\Content.IE5\2X5EWVNS\MC900424466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192" y="2132856"/>
            <a:ext cx="2715617" cy="23357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4811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Pozorně poslouchej a urči, zda je melodie pomalá nebo rychlá.</a:t>
            </a:r>
            <a:endParaRPr lang="cs-CZ" dirty="0"/>
          </a:p>
        </p:txBody>
      </p:sp>
      <p:pic>
        <p:nvPicPr>
          <p:cNvPr id="1026" name="Picture 2" descr="C:\Users\08DJ\AppData\Local\Microsoft\Windows\Temporary Internet Files\Content.IE5\2X5EWVNS\MC900151209[1].wmf">
            <a:hlinkClick r:id="rId4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471" y="4474788"/>
            <a:ext cx="1837944" cy="109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J\AppData\Local\Microsoft\Windows\Temporary Internet Files\Content.IE5\EQ5SA4X0\MC900057606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1672438" cy="16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220626"/>
            <a:ext cx="1512168" cy="1573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533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64151">
                <p:cTn id="7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Špatně</a:t>
            </a:r>
            <a:endParaRPr lang="cs-CZ" sz="6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Poslechni si ukázku znovu!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08DJ\AppData\Local\Microsoft\Windows\Temporary Internet Files\Content.IE5\6JSEHDW1\MC900423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112" y="2457450"/>
            <a:ext cx="2009775" cy="1943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J\AppData\Local\Microsoft\Windows\Temporary Internet Files\Content.IE5\2X5EWVNS\MC900442148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25144"/>
            <a:ext cx="1063688" cy="110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150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</a:t>
            </a:r>
            <a:endParaRPr lang="cs-CZ" sz="6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08DJ\AppData\Local\Microsoft\Windows\Temporary Internet Files\Content.IE5\2X5EWVNS\MC900424466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192" y="2132856"/>
            <a:ext cx="2715617" cy="23357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342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Pozorně poslouchej a urči, zda je melodie pomalá nebo rychlá.</a:t>
            </a:r>
            <a:endParaRPr lang="cs-CZ" dirty="0"/>
          </a:p>
        </p:txBody>
      </p:sp>
      <p:pic>
        <p:nvPicPr>
          <p:cNvPr id="1026" name="Picture 2" descr="C:\Users\08DJ\AppData\Local\Microsoft\Windows\Temporary Internet Files\Content.IE5\2X5EWVNS\MC900151209[1].wmf">
            <a:hlinkClick r:id="rId4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471" y="4474788"/>
            <a:ext cx="1837944" cy="109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J\AppData\Local\Microsoft\Windows\Temporary Internet Files\Content.IE5\EQ5SA4X0\MC900057606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1672438" cy="16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7482" y="2292441"/>
            <a:ext cx="1569036" cy="1632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66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Špatně</a:t>
            </a:r>
            <a:endParaRPr lang="cs-CZ" sz="6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Poslechni si ukázku znovu!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08DJ\AppData\Local\Microsoft\Windows\Temporary Internet Files\Content.IE5\6JSEHDW1\MC900423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112" y="2457450"/>
            <a:ext cx="2009775" cy="1943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J\AppData\Local\Microsoft\Windows\Temporary Internet Files\Content.IE5\2X5EWVNS\MC900442148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25144"/>
            <a:ext cx="1063688" cy="110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337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</a:t>
            </a:r>
            <a:endParaRPr lang="cs-CZ" sz="6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08DJ\AppData\Local\Microsoft\Windows\Temporary Internet Files\Content.IE5\2X5EWVNS\MC900424466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192" y="2132856"/>
            <a:ext cx="2715617" cy="23357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342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Pozorně poslouchej a urči, zda je melodie pomalá nebo rychlá.</a:t>
            </a:r>
            <a:endParaRPr lang="cs-CZ" dirty="0"/>
          </a:p>
        </p:txBody>
      </p:sp>
      <p:pic>
        <p:nvPicPr>
          <p:cNvPr id="1026" name="Picture 2" descr="C:\Users\08DJ\AppData\Local\Microsoft\Windows\Temporary Internet Files\Content.IE5\2X5EWVNS\MC900151209[1].wmf">
            <a:hlinkClick r:id="rId4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471" y="4474788"/>
            <a:ext cx="1837944" cy="109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J\AppData\Local\Microsoft\Windows\Temporary Internet Files\Content.IE5\EQ5SA4X0\MC900057606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1672438" cy="16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308498"/>
            <a:ext cx="1296144" cy="1348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14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1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Špatně</a:t>
            </a:r>
            <a:endParaRPr lang="cs-CZ" sz="6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Poslechni si ukázku znovu!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08DJ\AppData\Local\Microsoft\Windows\Temporary Internet Files\Content.IE5\6JSEHDW1\MC900423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112" y="2457450"/>
            <a:ext cx="2009775" cy="1943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J\AppData\Local\Microsoft\Windows\Temporary Internet Files\Content.IE5\2X5EWVNS\MC900442148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75290"/>
            <a:ext cx="1207704" cy="125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525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</a:t>
            </a:r>
            <a:endParaRPr lang="cs-CZ" sz="6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08DJ\AppData\Local\Microsoft\Windows\Temporary Internet Files\Content.IE5\2X5EWVNS\MC900424466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192" y="2132856"/>
            <a:ext cx="2715617" cy="23357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342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30. 9. 2012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Obrázky:</a:t>
            </a:r>
          </a:p>
          <a:p>
            <a:pPr marL="0" indent="0">
              <a:buNone/>
            </a:pPr>
            <a:r>
              <a:rPr lang="cs-CZ" sz="2000" dirty="0"/>
              <a:t>Otevřená galerie Microsoft Office, </a:t>
            </a:r>
            <a:r>
              <a:rPr lang="cs-CZ" sz="2000" dirty="0" smtClean="0"/>
              <a:t>30. 9. 2012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Zvuky:</a:t>
            </a:r>
          </a:p>
          <a:p>
            <a:pPr marL="0" indent="0">
              <a:buNone/>
            </a:pPr>
            <a:r>
              <a:rPr lang="cs-CZ" sz="2000" dirty="0" smtClean="0"/>
              <a:t>Autorem zvuků je autor tohoto materiálu, 30. 9. 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8366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148</Words>
  <Application>Microsoft Office PowerPoint</Application>
  <PresentationFormat>Předvádění na obrazovce (4:3)</PresentationFormat>
  <Paragraphs>56</Paragraphs>
  <Slides>15</Slides>
  <Notes>0</Notes>
  <HiddenSlides>8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Pozorně poslouchej a urči, zda je melodie pomalá nebo rychlá.</vt:lpstr>
      <vt:lpstr>Špatně</vt:lpstr>
      <vt:lpstr>Správně</vt:lpstr>
      <vt:lpstr>Pozorně poslouchej a urči, zda je melodie pomalá nebo rychlá.</vt:lpstr>
      <vt:lpstr>Špatně</vt:lpstr>
      <vt:lpstr>Správně</vt:lpstr>
      <vt:lpstr>Pozorně poslouchej a urči, zda je melodie pomalá nebo rychlá.</vt:lpstr>
      <vt:lpstr>Špatně</vt:lpstr>
      <vt:lpstr>Správně</vt:lpstr>
      <vt:lpstr>Pozorně poslouchej a urči, zda je melodie pomalá nebo rychlá.</vt:lpstr>
      <vt:lpstr>Špatně</vt:lpstr>
      <vt:lpstr>Správně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18</cp:revision>
  <dcterms:created xsi:type="dcterms:W3CDTF">2012-12-17T14:40:13Z</dcterms:created>
  <dcterms:modified xsi:type="dcterms:W3CDTF">2012-12-18T19:35:59Z</dcterms:modified>
</cp:coreProperties>
</file>