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3.xml" ContentType="application/vnd.openxmlformats-officedocument.drawingml.chart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4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5" r:id="rId6"/>
    <p:sldId id="262" r:id="rId7"/>
    <p:sldId id="266" r:id="rId8"/>
    <p:sldId id="263" r:id="rId9"/>
    <p:sldId id="267" r:id="rId10"/>
    <p:sldId id="264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dPt>
            <c:idx val="0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</c:spPr>
          </c:dPt>
          <c:dPt>
            <c:idx val="1"/>
            <c:bubble3D val="0"/>
            <c:spPr>
              <a:solidFill>
                <a:schemeClr val="accent4"/>
              </a:solidFill>
            </c:spPr>
          </c:dPt>
          <c:dPt>
            <c:idx val="2"/>
            <c:bubble3D val="0"/>
            <c:spPr>
              <a:solidFill>
                <a:schemeClr val="accent4">
                  <a:lumMod val="75000"/>
                </a:schemeClr>
              </a:solidFill>
            </c:spPr>
          </c:dPt>
          <c:dPt>
            <c:idx val="3"/>
            <c:bubble3D val="0"/>
            <c:spPr>
              <a:solidFill>
                <a:schemeClr val="accent4">
                  <a:lumMod val="50000"/>
                </a:schemeClr>
              </a:solidFill>
            </c:spPr>
          </c:dPt>
          <c:cat>
            <c:numRef>
              <c:f>List1!$A$2:$A$5</c:f>
              <c:numCache>
                <c:formatCode>Vęeobecný</c:formatCode>
                <c:ptCount val="4"/>
              </c:numCache>
            </c:numRef>
          </c:cat>
          <c:val>
            <c:numRef>
              <c:f>List1!$B$2:$B$5</c:f>
              <c:numCache>
                <c:formatCode>Vęeobecný</c:formatCode>
                <c:ptCount val="4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explosion val="25"/>
          <c:dPt>
            <c:idx val="0"/>
            <c:bubble3D val="0"/>
            <c:spPr>
              <a:solidFill>
                <a:schemeClr val="accent4"/>
              </a:solidFill>
            </c:spPr>
          </c:dPt>
          <c:dPt>
            <c:idx val="1"/>
            <c:bubble3D val="0"/>
            <c:spPr>
              <a:solidFill>
                <a:schemeClr val="accent4">
                  <a:lumMod val="50000"/>
                </a:schemeClr>
              </a:solidFill>
            </c:spPr>
          </c:dPt>
          <c:cat>
            <c:numRef>
              <c:f>List1!$A$2:$A$5</c:f>
              <c:numCache>
                <c:formatCode>Vęeobecný</c:formatCode>
                <c:ptCount val="4"/>
              </c:numCache>
            </c:numRef>
          </c:cat>
          <c:val>
            <c:numRef>
              <c:f>List1!$B$2:$B$5</c:f>
              <c:numCache>
                <c:formatCode>Vęeobecný</c:formatCode>
                <c:ptCount val="4"/>
                <c:pt idx="0">
                  <c:v>5</c:v>
                </c:pt>
                <c:pt idx="1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view3D>
      <c:rotX val="30"/>
      <c:rotY val="0"/>
      <c:rAngAx val="1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scene3d>
              <a:camera prst="orthographicFront"/>
              <a:lightRig rig="threePt" dir="t"/>
            </a:scene3d>
            <a:sp3d/>
          </c:spPr>
          <c:explosion val="25"/>
          <c:dPt>
            <c:idx val="0"/>
            <c:bubble3D val="0"/>
            <c:spPr>
              <a:solidFill>
                <a:schemeClr val="accent4">
                  <a:lumMod val="40000"/>
                  <a:lumOff val="60000"/>
                </a:schemeClr>
              </a:solidFill>
              <a:scene3d>
                <a:camera prst="orthographicFront"/>
                <a:lightRig rig="threePt" dir="t"/>
              </a:scene3d>
              <a:sp3d/>
            </c:spPr>
          </c:dPt>
          <c:dPt>
            <c:idx val="1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  <a:scene3d>
                <a:camera prst="orthographicFront"/>
                <a:lightRig rig="threePt" dir="t"/>
              </a:scene3d>
              <a:sp3d/>
            </c:spPr>
          </c:dPt>
          <c:dPt>
            <c:idx val="2"/>
            <c:bubble3D val="0"/>
            <c:spPr>
              <a:solidFill>
                <a:schemeClr val="accent4">
                  <a:lumMod val="75000"/>
                </a:schemeClr>
              </a:solidFill>
              <a:scene3d>
                <a:camera prst="orthographicFront"/>
                <a:lightRig rig="threePt" dir="t"/>
              </a:scene3d>
              <a:sp3d/>
            </c:spPr>
          </c:dPt>
          <c:dPt>
            <c:idx val="3"/>
            <c:bubble3D val="0"/>
            <c:spPr>
              <a:solidFill>
                <a:schemeClr val="accent4">
                  <a:lumMod val="50000"/>
                </a:schemeClr>
              </a:solidFill>
              <a:scene3d>
                <a:camera prst="orthographicFront"/>
                <a:lightRig rig="threePt" dir="t"/>
              </a:scene3d>
              <a:sp3d/>
            </c:spPr>
          </c:dPt>
          <c:cat>
            <c:numRef>
              <c:f>List1!$A$2:$A$5</c:f>
              <c:numCache>
                <c:formatCode>Vęeobecný</c:formatCode>
                <c:ptCount val="4"/>
              </c:numCache>
            </c:numRef>
          </c:cat>
          <c:val>
            <c:numRef>
              <c:f>List1!$B$2:$B$5</c:f>
              <c:numCache>
                <c:formatCode>Vęeobecný</c:formatCode>
                <c:ptCount val="4"/>
                <c:pt idx="0">
                  <c:v>4</c:v>
                </c:pt>
                <c:pt idx="1">
                  <c:v>4</c:v>
                </c:pt>
                <c:pt idx="2">
                  <c:v>4</c:v>
                </c:pt>
                <c:pt idx="3">
                  <c:v>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explosion val="25"/>
          <c:dPt>
            <c:idx val="0"/>
            <c:bubble3D val="0"/>
            <c:spPr>
              <a:solidFill>
                <a:schemeClr val="accent4">
                  <a:lumMod val="40000"/>
                  <a:lumOff val="60000"/>
                </a:schemeClr>
              </a:solidFill>
            </c:spPr>
          </c:dPt>
          <c:dPt>
            <c:idx val="1"/>
            <c:bubble3D val="0"/>
            <c:spPr>
              <a:solidFill>
                <a:schemeClr val="accent4">
                  <a:lumMod val="40000"/>
                  <a:lumOff val="60000"/>
                </a:schemeClr>
              </a:solidFill>
            </c:spPr>
          </c:dPt>
          <c:dPt>
            <c:idx val="2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</c:spPr>
          </c:dPt>
          <c:dPt>
            <c:idx val="3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</c:spPr>
          </c:dPt>
          <c:dPt>
            <c:idx val="4"/>
            <c:bubble3D val="0"/>
            <c:spPr>
              <a:solidFill>
                <a:schemeClr val="accent4">
                  <a:lumMod val="75000"/>
                </a:schemeClr>
              </a:solidFill>
            </c:spPr>
          </c:dPt>
          <c:dPt>
            <c:idx val="5"/>
            <c:bubble3D val="0"/>
            <c:spPr>
              <a:solidFill>
                <a:schemeClr val="accent4">
                  <a:lumMod val="75000"/>
                </a:schemeClr>
              </a:solidFill>
            </c:spPr>
          </c:dPt>
          <c:dPt>
            <c:idx val="6"/>
            <c:bubble3D val="0"/>
            <c:spPr>
              <a:solidFill>
                <a:schemeClr val="accent4">
                  <a:lumMod val="50000"/>
                </a:schemeClr>
              </a:solidFill>
            </c:spPr>
          </c:dPt>
          <c:dPt>
            <c:idx val="7"/>
            <c:bubble3D val="0"/>
            <c:spPr>
              <a:solidFill>
                <a:schemeClr val="accent4">
                  <a:lumMod val="50000"/>
                </a:schemeClr>
              </a:solidFill>
            </c:spPr>
          </c:dPt>
          <c:cat>
            <c:numRef>
              <c:f>List1!$A$2:$A$9</c:f>
              <c:numCache>
                <c:formatCode>Vęeobecný</c:formatCode>
                <c:ptCount val="8"/>
              </c:numCache>
            </c:numRef>
          </c:cat>
          <c:val>
            <c:numRef>
              <c:f>List1!$B$2:$B$9</c:f>
              <c:numCache>
                <c:formatCode>Vęeobecný</c:formatCode>
                <c:ptCount val="8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4" Type="http://schemas.openxmlformats.org/officeDocument/2006/relationships/slide" Target="../slides/slide6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4" Type="http://schemas.openxmlformats.org/officeDocument/2006/relationships/slide" Target="../slides/slide6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4" Type="http://schemas.openxmlformats.org/officeDocument/2006/relationships/slide" Target="../slides/slide6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4" Type="http://schemas.openxmlformats.org/officeDocument/2006/relationships/slide" Target="../slides/slide6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4" Type="http://schemas.openxmlformats.org/officeDocument/2006/relationships/slide" Target="../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VY_32_INOVACE_07:hudebnívýchova1-4.roč.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Délka not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82FE0F-9836-402D-AF60-D913909120F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023925-F296-4358-A559-8238BA41964E}" type="presOf" srcId="{D1B46980-6531-4606-95E6-44980827E919}" destId="{6140AFEC-043D-4C43-A2F9-D0F5331DF3A3}" srcOrd="0" destOrd="0" presId="urn:microsoft.com/office/officeart/2005/8/layout/target3"/>
    <dgm:cxn modelId="{B7BA2C83-FC97-41D6-BB00-94C4B8CE669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45EAC8-B8F3-449D-840A-386FC8C92949}" type="presOf" srcId="{D1D4F407-5343-4D3F-B5B9-D407B03CAEB4}" destId="{AED2198E-93D5-4001-81B4-73124B309672}" srcOrd="1" destOrd="0" presId="urn:microsoft.com/office/officeart/2005/8/layout/target3"/>
    <dgm:cxn modelId="{8E9FBAC7-EAF4-4B09-B83C-27A9B2413FE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13DBDA5-A531-4C90-B954-6BB4A6461B47}" type="presOf" srcId="{D1B46980-6531-4606-95E6-44980827E919}" destId="{2BE915AB-18AA-4053-B92C-3BFC9ED204BB}" srcOrd="1" destOrd="0" presId="urn:microsoft.com/office/officeart/2005/8/layout/target3"/>
    <dgm:cxn modelId="{24ED1D70-C547-444C-BBB0-E0B3CC73C751}" type="presOf" srcId="{D8197B8C-B260-4A16-BDF4-0947B075E274}" destId="{25B08C86-7E15-44DC-BE7F-FFB55DD49D12}" srcOrd="0" destOrd="0" presId="urn:microsoft.com/office/officeart/2005/8/layout/target3"/>
    <dgm:cxn modelId="{BABA7D4A-0D7B-4B3B-AD65-E49ED0DEC671}" type="presOf" srcId="{D8197B8C-B260-4A16-BDF4-0947B075E274}" destId="{5A5FFA88-C948-4069-8E93-59FA12366E83}" srcOrd="1" destOrd="0" presId="urn:microsoft.com/office/officeart/2005/8/layout/target3"/>
    <dgm:cxn modelId="{BC4E0419-9133-4388-B069-2B8D55CEAAA1}" type="presOf" srcId="{B651F6E3-6281-48DB-9319-2AEAFDAE7572}" destId="{619D679B-A015-4ECF-8348-D1034C574F40}" srcOrd="0" destOrd="0" presId="urn:microsoft.com/office/officeart/2005/8/layout/target3"/>
    <dgm:cxn modelId="{079CB906-400B-430A-B87C-A927830239BB}" type="presOf" srcId="{4C35D32F-0EAB-4CD7-82EE-45574DC2A586}" destId="{8BEBB6EC-1DAA-4CAC-8A25-BC0FCBD5DBD5}" srcOrd="0" destOrd="0" presId="urn:microsoft.com/office/officeart/2005/8/layout/target3"/>
    <dgm:cxn modelId="{98DF67E0-56B9-42CD-9D4A-4E747FADF2A5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340AF8-8367-4D88-A062-B59A5E2CBDD3}" type="presParOf" srcId="{333A1088-737F-45CB-B68E-254E46348037}" destId="{F5ABB229-8D3B-4694-996A-96F23CF14429}" srcOrd="0" destOrd="0" presId="urn:microsoft.com/office/officeart/2005/8/layout/target3"/>
    <dgm:cxn modelId="{886E46C0-5DB3-4672-85E3-06E20271C8AA}" type="presParOf" srcId="{333A1088-737F-45CB-B68E-254E46348037}" destId="{F41139FD-01EE-4571-8B17-4FB00FC51163}" srcOrd="1" destOrd="0" presId="urn:microsoft.com/office/officeart/2005/8/layout/target3"/>
    <dgm:cxn modelId="{675E625C-C333-4A83-8469-4A322A972A2C}" type="presParOf" srcId="{333A1088-737F-45CB-B68E-254E46348037}" destId="{D005CE8C-CC26-4C3E-AC11-E15060ECD759}" srcOrd="2" destOrd="0" presId="urn:microsoft.com/office/officeart/2005/8/layout/target3"/>
    <dgm:cxn modelId="{CBBD67D5-4B34-485D-8E2E-11A32D2B06C4}" type="presParOf" srcId="{333A1088-737F-45CB-B68E-254E46348037}" destId="{2C702D82-9B77-49B7-9568-BB8EB47C3372}" srcOrd="3" destOrd="0" presId="urn:microsoft.com/office/officeart/2005/8/layout/target3"/>
    <dgm:cxn modelId="{C053FC83-5922-452D-8C14-8E4ED7EAE9A6}" type="presParOf" srcId="{333A1088-737F-45CB-B68E-254E46348037}" destId="{A52A0455-90FF-4808-ABD0-F02540D31D5A}" srcOrd="4" destOrd="0" presId="urn:microsoft.com/office/officeart/2005/8/layout/target3"/>
    <dgm:cxn modelId="{5308EA31-E324-4B23-8179-97334AE57B3B}" type="presParOf" srcId="{333A1088-737F-45CB-B68E-254E46348037}" destId="{6140AFEC-043D-4C43-A2F9-D0F5331DF3A3}" srcOrd="5" destOrd="0" presId="urn:microsoft.com/office/officeart/2005/8/layout/target3"/>
    <dgm:cxn modelId="{E2332E4F-90A5-49B1-BD72-628BF3919A25}" type="presParOf" srcId="{333A1088-737F-45CB-B68E-254E46348037}" destId="{9358AC05-5D7D-4327-9F80-1AD486AEA664}" srcOrd="6" destOrd="0" presId="urn:microsoft.com/office/officeart/2005/8/layout/target3"/>
    <dgm:cxn modelId="{247B77D2-B3EA-4553-B071-96B61448D80E}" type="presParOf" srcId="{333A1088-737F-45CB-B68E-254E46348037}" destId="{313FC574-E1CD-4FB4-B054-0B805CE0447D}" srcOrd="7" destOrd="0" presId="urn:microsoft.com/office/officeart/2005/8/layout/target3"/>
    <dgm:cxn modelId="{194A4B06-8AE5-4936-8CB5-40C1AC7756F6}" type="presParOf" srcId="{333A1088-737F-45CB-B68E-254E46348037}" destId="{619D679B-A015-4ECF-8348-D1034C574F40}" srcOrd="8" destOrd="0" presId="urn:microsoft.com/office/officeart/2005/8/layout/target3"/>
    <dgm:cxn modelId="{1DAB206A-D87C-4EAE-9FCA-E0436D0169A5}" type="presParOf" srcId="{333A1088-737F-45CB-B68E-254E46348037}" destId="{322283A8-4A27-4CDA-BAE3-F381106A9174}" srcOrd="9" destOrd="0" presId="urn:microsoft.com/office/officeart/2005/8/layout/target3"/>
    <dgm:cxn modelId="{F65A2F15-A30D-43F1-8F1E-ED01C883D276}" type="presParOf" srcId="{333A1088-737F-45CB-B68E-254E46348037}" destId="{FFC9F71D-1B4F-4AD9-A4A6-86ADEFC8AF5C}" srcOrd="10" destOrd="0" presId="urn:microsoft.com/office/officeart/2005/8/layout/target3"/>
    <dgm:cxn modelId="{BCD1B737-EF43-4670-9795-EE66914FB0AE}" type="presParOf" srcId="{333A1088-737F-45CB-B68E-254E46348037}" destId="{25B08C86-7E15-44DC-BE7F-FFB55DD49D12}" srcOrd="11" destOrd="0" presId="urn:microsoft.com/office/officeart/2005/8/layout/target3"/>
    <dgm:cxn modelId="{D948B84D-4E0C-48EC-A0DB-E21F5DACAA88}" type="presParOf" srcId="{333A1088-737F-45CB-B68E-254E46348037}" destId="{76644BE8-9D7C-4C09-B250-3D10AF48CBB7}" srcOrd="12" destOrd="0" presId="urn:microsoft.com/office/officeart/2005/8/layout/target3"/>
    <dgm:cxn modelId="{56C95592-4FF3-4EF7-AE0E-35078733854E}" type="presParOf" srcId="{333A1088-737F-45CB-B68E-254E46348037}" destId="{EE85B701-7295-41C0-BA7A-34D3756A2AE6}" srcOrd="13" destOrd="0" presId="urn:microsoft.com/office/officeart/2005/8/layout/target3"/>
    <dgm:cxn modelId="{F5807E69-A73E-467C-99A9-9836EA341F69}" type="presParOf" srcId="{333A1088-737F-45CB-B68E-254E46348037}" destId="{8BEBB6EC-1DAA-4CAC-8A25-BC0FCBD5DBD5}" srcOrd="14" destOrd="0" presId="urn:microsoft.com/office/officeart/2005/8/layout/target3"/>
    <dgm:cxn modelId="{E3CFA34C-BD74-4902-A96D-D15C09FF3C11}" type="presParOf" srcId="{333A1088-737F-45CB-B68E-254E46348037}" destId="{AED2198E-93D5-4001-81B4-73124B309672}" srcOrd="15" destOrd="0" presId="urn:microsoft.com/office/officeart/2005/8/layout/target3"/>
    <dgm:cxn modelId="{83C33490-5B0F-44A8-82F2-E031D2C8D51F}" type="presParOf" srcId="{333A1088-737F-45CB-B68E-254E46348037}" destId="{2BE915AB-18AA-4053-B92C-3BFC9ED204BB}" srcOrd="16" destOrd="0" presId="urn:microsoft.com/office/officeart/2005/8/layout/target3"/>
    <dgm:cxn modelId="{1F412D49-7A49-4A2A-B37D-4B28F8B76D8F}" type="presParOf" srcId="{333A1088-737F-45CB-B68E-254E46348037}" destId="{6BB5E863-4638-4E1D-BFDE-399D028AC4ED}" srcOrd="17" destOrd="0" presId="urn:microsoft.com/office/officeart/2005/8/layout/target3"/>
    <dgm:cxn modelId="{96BE38D0-44E8-4AD5-AF93-EF7FA18417AE}" type="presParOf" srcId="{333A1088-737F-45CB-B68E-254E46348037}" destId="{5A5FFA88-C948-4069-8E93-59FA12366E83}" srcOrd="18" destOrd="0" presId="urn:microsoft.com/office/officeart/2005/8/layout/target3"/>
    <dgm:cxn modelId="{855690C2-1197-4B4E-8F17-A2CF7C32E72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E2DAD3-45E5-4C76-BD21-0F0460A93008}" type="doc">
      <dgm:prSet loTypeId="urn:microsoft.com/office/officeart/2005/8/layout/hierarchy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A35CD35A-FACD-463A-94DC-9AE2CBD907D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CELÁ</a:t>
          </a:r>
          <a:endParaRPr lang="cs-CZ" dirty="0"/>
        </a:p>
      </dgm:t>
    </dgm:pt>
    <dgm:pt modelId="{61F265D3-40B8-48C1-9CA0-A3EEB619D26A}" type="parTrans" cxnId="{B380EE33-3334-4723-B8C9-4D3269D7FB66}">
      <dgm:prSet/>
      <dgm:spPr/>
      <dgm:t>
        <a:bodyPr/>
        <a:lstStyle/>
        <a:p>
          <a:endParaRPr lang="cs-CZ"/>
        </a:p>
      </dgm:t>
    </dgm:pt>
    <dgm:pt modelId="{71B5B7CE-D697-4CB1-8440-F07675BD4B8B}" type="sibTrans" cxnId="{B380EE33-3334-4723-B8C9-4D3269D7FB66}">
      <dgm:prSet/>
      <dgm:spPr/>
      <dgm:t>
        <a:bodyPr/>
        <a:lstStyle/>
        <a:p>
          <a:endParaRPr lang="cs-CZ"/>
        </a:p>
      </dgm:t>
    </dgm:pt>
    <dgm:pt modelId="{BFAACECB-1A78-4600-AC6F-62AE9A2EB5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ČTVRŤOVÁ</a:t>
          </a:r>
          <a:endParaRPr lang="cs-CZ" dirty="0"/>
        </a:p>
      </dgm:t>
    </dgm:pt>
    <dgm:pt modelId="{5413F9BF-EFA9-4D2A-B2AC-2C4BD12C14CD}" type="parTrans" cxnId="{0FEC72DF-95D6-432D-BE81-2EC500800A48}">
      <dgm:prSet/>
      <dgm:spPr/>
      <dgm:t>
        <a:bodyPr/>
        <a:lstStyle/>
        <a:p>
          <a:endParaRPr lang="cs-CZ"/>
        </a:p>
      </dgm:t>
    </dgm:pt>
    <dgm:pt modelId="{DF531C65-DCF2-408F-BE98-00E4008BDD80}" type="sibTrans" cxnId="{0FEC72DF-95D6-432D-BE81-2EC500800A48}">
      <dgm:prSet/>
      <dgm:spPr/>
      <dgm:t>
        <a:bodyPr/>
        <a:lstStyle/>
        <a:p>
          <a:endParaRPr lang="cs-CZ"/>
        </a:p>
      </dgm:t>
    </dgm:pt>
    <dgm:pt modelId="{5D1B8BA4-13F0-45FD-A0D6-B0AA5A4A831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OSMINOVÁ</a:t>
          </a:r>
          <a:endParaRPr lang="cs-CZ" dirty="0"/>
        </a:p>
      </dgm:t>
    </dgm:pt>
    <dgm:pt modelId="{E21137F3-2132-4216-B1A4-CE14B43F05DF}" type="parTrans" cxnId="{A5E7C605-2800-41AC-8202-A2A08F2E28AC}">
      <dgm:prSet/>
      <dgm:spPr/>
      <dgm:t>
        <a:bodyPr/>
        <a:lstStyle/>
        <a:p>
          <a:endParaRPr lang="cs-CZ"/>
        </a:p>
      </dgm:t>
    </dgm:pt>
    <dgm:pt modelId="{A77D8E34-5929-4BC0-A24F-A621F2E8443B}" type="sibTrans" cxnId="{A5E7C605-2800-41AC-8202-A2A08F2E28AC}">
      <dgm:prSet/>
      <dgm:spPr/>
      <dgm:t>
        <a:bodyPr/>
        <a:lstStyle/>
        <a:p>
          <a:endParaRPr lang="cs-CZ"/>
        </a:p>
      </dgm:t>
    </dgm:pt>
    <dgm:pt modelId="{1F2F635A-D1F1-407D-ACB4-66FC8CBCC68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PŮLOVÁ</a:t>
          </a:r>
          <a:endParaRPr lang="cs-CZ" dirty="0"/>
        </a:p>
      </dgm:t>
    </dgm:pt>
    <dgm:pt modelId="{31FFC10F-3A9D-4FD7-8CAD-6AB7D8541245}" type="parTrans" cxnId="{D64968FA-A6EE-4BF5-88F1-64A040AAE6BE}">
      <dgm:prSet/>
      <dgm:spPr/>
      <dgm:t>
        <a:bodyPr/>
        <a:lstStyle/>
        <a:p>
          <a:endParaRPr lang="cs-CZ"/>
        </a:p>
      </dgm:t>
    </dgm:pt>
    <dgm:pt modelId="{ADED5EC5-7B8E-43B2-8517-A5859811199F}" type="sibTrans" cxnId="{D64968FA-A6EE-4BF5-88F1-64A040AAE6BE}">
      <dgm:prSet/>
      <dgm:spPr/>
      <dgm:t>
        <a:bodyPr/>
        <a:lstStyle/>
        <a:p>
          <a:endParaRPr lang="cs-CZ"/>
        </a:p>
      </dgm:t>
    </dgm:pt>
    <dgm:pt modelId="{A5E956CB-5005-44CC-A63C-556DA453D788}">
      <dgm:prSet phldrT="[Text]"/>
      <dgm:spPr/>
      <dgm:t>
        <a:bodyPr/>
        <a:lstStyle/>
        <a:p>
          <a:r>
            <a:rPr lang="cs-CZ" dirty="0" smtClean="0"/>
            <a:t>NOTA</a:t>
          </a:r>
          <a:endParaRPr lang="cs-CZ" dirty="0"/>
        </a:p>
      </dgm:t>
    </dgm:pt>
    <dgm:pt modelId="{9918C631-3E34-4CDC-844C-DEC7C87EFFBA}" type="sibTrans" cxnId="{C840810D-E896-434E-B468-9CDCBDB5F5F7}">
      <dgm:prSet/>
      <dgm:spPr/>
      <dgm:t>
        <a:bodyPr/>
        <a:lstStyle/>
        <a:p>
          <a:endParaRPr lang="cs-CZ"/>
        </a:p>
      </dgm:t>
    </dgm:pt>
    <dgm:pt modelId="{C05300A8-3883-4A12-AFB9-B66FFE239B0E}" type="parTrans" cxnId="{C840810D-E896-434E-B468-9CDCBDB5F5F7}">
      <dgm:prSet/>
      <dgm:spPr/>
      <dgm:t>
        <a:bodyPr/>
        <a:lstStyle/>
        <a:p>
          <a:endParaRPr lang="cs-CZ"/>
        </a:p>
      </dgm:t>
    </dgm:pt>
    <dgm:pt modelId="{FB28398C-F315-49D0-82ED-42347A775810}" type="pres">
      <dgm:prSet presAssocID="{0DE2DAD3-45E5-4C76-BD21-0F0460A930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8E4047-C8B5-4495-9C32-7560C7BCC75B}" type="pres">
      <dgm:prSet presAssocID="{A5E956CB-5005-44CC-A63C-556DA453D788}" presName="hierRoot1" presStyleCnt="0"/>
      <dgm:spPr/>
    </dgm:pt>
    <dgm:pt modelId="{EC3890C2-58E4-4325-858A-A39AE9ACC06C}" type="pres">
      <dgm:prSet presAssocID="{A5E956CB-5005-44CC-A63C-556DA453D788}" presName="composite" presStyleCnt="0"/>
      <dgm:spPr/>
    </dgm:pt>
    <dgm:pt modelId="{C95CFC26-7B7D-4691-B90F-4462D147208D}" type="pres">
      <dgm:prSet presAssocID="{A5E956CB-5005-44CC-A63C-556DA453D788}" presName="background" presStyleLbl="node0" presStyleIdx="0" presStyleCnt="1"/>
      <dgm:spPr/>
    </dgm:pt>
    <dgm:pt modelId="{16675F5F-E4CB-4FB7-916A-0913DFCD46EB}" type="pres">
      <dgm:prSet presAssocID="{A5E956CB-5005-44CC-A63C-556DA453D78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FE89DC-9EB8-446F-BC8E-C16A84528D06}" type="pres">
      <dgm:prSet presAssocID="{A5E956CB-5005-44CC-A63C-556DA453D788}" presName="hierChild2" presStyleCnt="0"/>
      <dgm:spPr/>
    </dgm:pt>
    <dgm:pt modelId="{C846BB6F-8BA8-46E7-A61E-45B4C75A34B0}" type="pres">
      <dgm:prSet presAssocID="{61F265D3-40B8-48C1-9CA0-A3EEB619D26A}" presName="Name10" presStyleLbl="parChTrans1D2" presStyleIdx="0" presStyleCnt="4"/>
      <dgm:spPr/>
      <dgm:t>
        <a:bodyPr/>
        <a:lstStyle/>
        <a:p>
          <a:endParaRPr lang="cs-CZ"/>
        </a:p>
      </dgm:t>
    </dgm:pt>
    <dgm:pt modelId="{8B6072CC-16F4-4BDD-9E62-F3A8AFE771D0}" type="pres">
      <dgm:prSet presAssocID="{A35CD35A-FACD-463A-94DC-9AE2CBD907DE}" presName="hierRoot2" presStyleCnt="0"/>
      <dgm:spPr/>
    </dgm:pt>
    <dgm:pt modelId="{2098F4C2-B1D2-4B25-992F-D0EF6977DD54}" type="pres">
      <dgm:prSet presAssocID="{A35CD35A-FACD-463A-94DC-9AE2CBD907DE}" presName="composite2" presStyleCnt="0"/>
      <dgm:spPr/>
    </dgm:pt>
    <dgm:pt modelId="{B1A9F749-582A-4EE6-8091-6E9703461723}" type="pres">
      <dgm:prSet presAssocID="{A35CD35A-FACD-463A-94DC-9AE2CBD907DE}" presName="background2" presStyleLbl="node2" presStyleIdx="0" presStyleCnt="4"/>
      <dgm:spPr/>
    </dgm:pt>
    <dgm:pt modelId="{4B778A57-117B-4A6E-B6B9-1E80602375FF}" type="pres">
      <dgm:prSet presAssocID="{A35CD35A-FACD-463A-94DC-9AE2CBD907DE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C63CB-E1A9-4D86-8A95-51B11CCDA9CF}" type="pres">
      <dgm:prSet presAssocID="{A35CD35A-FACD-463A-94DC-9AE2CBD907DE}" presName="hierChild3" presStyleCnt="0"/>
      <dgm:spPr/>
    </dgm:pt>
    <dgm:pt modelId="{5B3EF53F-DC2E-4CCD-8F77-17C71DEF8E90}" type="pres">
      <dgm:prSet presAssocID="{31FFC10F-3A9D-4FD7-8CAD-6AB7D8541245}" presName="Name10" presStyleLbl="parChTrans1D2" presStyleIdx="1" presStyleCnt="4"/>
      <dgm:spPr/>
      <dgm:t>
        <a:bodyPr/>
        <a:lstStyle/>
        <a:p>
          <a:endParaRPr lang="cs-CZ"/>
        </a:p>
      </dgm:t>
    </dgm:pt>
    <dgm:pt modelId="{57FF4254-E928-4E07-8FA6-5FC8593E0671}" type="pres">
      <dgm:prSet presAssocID="{1F2F635A-D1F1-407D-ACB4-66FC8CBCC68D}" presName="hierRoot2" presStyleCnt="0"/>
      <dgm:spPr/>
    </dgm:pt>
    <dgm:pt modelId="{D75C06E3-2938-4D6B-941B-6731E8B8AE23}" type="pres">
      <dgm:prSet presAssocID="{1F2F635A-D1F1-407D-ACB4-66FC8CBCC68D}" presName="composite2" presStyleCnt="0"/>
      <dgm:spPr/>
    </dgm:pt>
    <dgm:pt modelId="{F4B59086-8B9F-4AA5-BCAC-32A93044C27E}" type="pres">
      <dgm:prSet presAssocID="{1F2F635A-D1F1-407D-ACB4-66FC8CBCC68D}" presName="background2" presStyleLbl="node2" presStyleIdx="1" presStyleCnt="4"/>
      <dgm:spPr/>
    </dgm:pt>
    <dgm:pt modelId="{1E3A9C16-A906-4F75-87EE-800F2E3F7ECF}" type="pres">
      <dgm:prSet presAssocID="{1F2F635A-D1F1-407D-ACB4-66FC8CBCC68D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191627-9E70-43B9-ADDF-7C95AAC4F5B1}" type="pres">
      <dgm:prSet presAssocID="{1F2F635A-D1F1-407D-ACB4-66FC8CBCC68D}" presName="hierChild3" presStyleCnt="0"/>
      <dgm:spPr/>
    </dgm:pt>
    <dgm:pt modelId="{E5A3CF49-C5D2-4DFB-8669-0967039F8F93}" type="pres">
      <dgm:prSet presAssocID="{5413F9BF-EFA9-4D2A-B2AC-2C4BD12C14CD}" presName="Name10" presStyleLbl="parChTrans1D2" presStyleIdx="2" presStyleCnt="4"/>
      <dgm:spPr/>
      <dgm:t>
        <a:bodyPr/>
        <a:lstStyle/>
        <a:p>
          <a:endParaRPr lang="cs-CZ"/>
        </a:p>
      </dgm:t>
    </dgm:pt>
    <dgm:pt modelId="{02396A14-A562-47C0-ACEF-0C6CA5D5DE85}" type="pres">
      <dgm:prSet presAssocID="{BFAACECB-1A78-4600-AC6F-62AE9A2EB522}" presName="hierRoot2" presStyleCnt="0"/>
      <dgm:spPr/>
    </dgm:pt>
    <dgm:pt modelId="{8F965986-00BE-4775-98C1-ABB9E965D234}" type="pres">
      <dgm:prSet presAssocID="{BFAACECB-1A78-4600-AC6F-62AE9A2EB522}" presName="composite2" presStyleCnt="0"/>
      <dgm:spPr/>
    </dgm:pt>
    <dgm:pt modelId="{11B59DF1-B4AF-4596-BF52-C599CB8DBA9C}" type="pres">
      <dgm:prSet presAssocID="{BFAACECB-1A78-4600-AC6F-62AE9A2EB522}" presName="background2" presStyleLbl="node2" presStyleIdx="2" presStyleCnt="4"/>
      <dgm:spPr/>
    </dgm:pt>
    <dgm:pt modelId="{11B3492F-EC29-466B-90D7-054CD20027AF}" type="pres">
      <dgm:prSet presAssocID="{BFAACECB-1A78-4600-AC6F-62AE9A2EB522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29207B-4F6D-460E-8F5F-6FF65DDA6686}" type="pres">
      <dgm:prSet presAssocID="{BFAACECB-1A78-4600-AC6F-62AE9A2EB522}" presName="hierChild3" presStyleCnt="0"/>
      <dgm:spPr/>
    </dgm:pt>
    <dgm:pt modelId="{F6AF8B92-611C-4DFC-8E2D-806855E8F416}" type="pres">
      <dgm:prSet presAssocID="{E21137F3-2132-4216-B1A4-CE14B43F05DF}" presName="Name10" presStyleLbl="parChTrans1D2" presStyleIdx="3" presStyleCnt="4"/>
      <dgm:spPr/>
      <dgm:t>
        <a:bodyPr/>
        <a:lstStyle/>
        <a:p>
          <a:endParaRPr lang="cs-CZ"/>
        </a:p>
      </dgm:t>
    </dgm:pt>
    <dgm:pt modelId="{D9BB430A-51DA-4242-AD5E-AA5EC2B88158}" type="pres">
      <dgm:prSet presAssocID="{5D1B8BA4-13F0-45FD-A0D6-B0AA5A4A831B}" presName="hierRoot2" presStyleCnt="0"/>
      <dgm:spPr/>
    </dgm:pt>
    <dgm:pt modelId="{0722A557-2FE1-4DF9-BA10-5F9AED115588}" type="pres">
      <dgm:prSet presAssocID="{5D1B8BA4-13F0-45FD-A0D6-B0AA5A4A831B}" presName="composite2" presStyleCnt="0"/>
      <dgm:spPr/>
    </dgm:pt>
    <dgm:pt modelId="{05168C2D-52A1-42F1-9016-14C96CBA975A}" type="pres">
      <dgm:prSet presAssocID="{5D1B8BA4-13F0-45FD-A0D6-B0AA5A4A831B}" presName="background2" presStyleLbl="node2" presStyleIdx="3" presStyleCnt="4"/>
      <dgm:spPr/>
    </dgm:pt>
    <dgm:pt modelId="{B70D517E-B098-49B8-9E6D-38709E415536}" type="pres">
      <dgm:prSet presAssocID="{5D1B8BA4-13F0-45FD-A0D6-B0AA5A4A831B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69906-7961-41BD-8CC7-8E2E44F2A05D}" type="pres">
      <dgm:prSet presAssocID="{5D1B8BA4-13F0-45FD-A0D6-B0AA5A4A831B}" presName="hierChild3" presStyleCnt="0"/>
      <dgm:spPr/>
    </dgm:pt>
  </dgm:ptLst>
  <dgm:cxnLst>
    <dgm:cxn modelId="{756F1A8D-2D7C-45B1-8151-BE95792BEFD5}" type="presOf" srcId="{5D1B8BA4-13F0-45FD-A0D6-B0AA5A4A831B}" destId="{B70D517E-B098-49B8-9E6D-38709E415536}" srcOrd="0" destOrd="0" presId="urn:microsoft.com/office/officeart/2005/8/layout/hierarchy1"/>
    <dgm:cxn modelId="{50ED31D4-644E-4975-AE27-A7D338700D84}" type="presOf" srcId="{E21137F3-2132-4216-B1A4-CE14B43F05DF}" destId="{F6AF8B92-611C-4DFC-8E2D-806855E8F416}" srcOrd="0" destOrd="0" presId="urn:microsoft.com/office/officeart/2005/8/layout/hierarchy1"/>
    <dgm:cxn modelId="{CC07DF05-A931-44D5-9DAE-C7AF19211054}" type="presOf" srcId="{A5E956CB-5005-44CC-A63C-556DA453D788}" destId="{16675F5F-E4CB-4FB7-916A-0913DFCD46EB}" srcOrd="0" destOrd="0" presId="urn:microsoft.com/office/officeart/2005/8/layout/hierarchy1"/>
    <dgm:cxn modelId="{39FD60C3-0C7E-4648-8CA8-3867E49CE15C}" type="presOf" srcId="{A35CD35A-FACD-463A-94DC-9AE2CBD907DE}" destId="{4B778A57-117B-4A6E-B6B9-1E80602375FF}" srcOrd="0" destOrd="0" presId="urn:microsoft.com/office/officeart/2005/8/layout/hierarchy1"/>
    <dgm:cxn modelId="{DB3CF139-4251-4131-AF86-73D5CBEBA063}" type="presOf" srcId="{61F265D3-40B8-48C1-9CA0-A3EEB619D26A}" destId="{C846BB6F-8BA8-46E7-A61E-45B4C75A34B0}" srcOrd="0" destOrd="0" presId="urn:microsoft.com/office/officeart/2005/8/layout/hierarchy1"/>
    <dgm:cxn modelId="{C840810D-E896-434E-B468-9CDCBDB5F5F7}" srcId="{0DE2DAD3-45E5-4C76-BD21-0F0460A93008}" destId="{A5E956CB-5005-44CC-A63C-556DA453D788}" srcOrd="0" destOrd="0" parTransId="{C05300A8-3883-4A12-AFB9-B66FFE239B0E}" sibTransId="{9918C631-3E34-4CDC-844C-DEC7C87EFFBA}"/>
    <dgm:cxn modelId="{0FEC72DF-95D6-432D-BE81-2EC500800A48}" srcId="{A5E956CB-5005-44CC-A63C-556DA453D788}" destId="{BFAACECB-1A78-4600-AC6F-62AE9A2EB522}" srcOrd="2" destOrd="0" parTransId="{5413F9BF-EFA9-4D2A-B2AC-2C4BD12C14CD}" sibTransId="{DF531C65-DCF2-408F-BE98-00E4008BDD80}"/>
    <dgm:cxn modelId="{D64968FA-A6EE-4BF5-88F1-64A040AAE6BE}" srcId="{A5E956CB-5005-44CC-A63C-556DA453D788}" destId="{1F2F635A-D1F1-407D-ACB4-66FC8CBCC68D}" srcOrd="1" destOrd="0" parTransId="{31FFC10F-3A9D-4FD7-8CAD-6AB7D8541245}" sibTransId="{ADED5EC5-7B8E-43B2-8517-A5859811199F}"/>
    <dgm:cxn modelId="{80AD2D14-615F-435D-BDB0-0AC0F4460DCF}" type="presOf" srcId="{31FFC10F-3A9D-4FD7-8CAD-6AB7D8541245}" destId="{5B3EF53F-DC2E-4CCD-8F77-17C71DEF8E90}" srcOrd="0" destOrd="0" presId="urn:microsoft.com/office/officeart/2005/8/layout/hierarchy1"/>
    <dgm:cxn modelId="{B380EE33-3334-4723-B8C9-4D3269D7FB66}" srcId="{A5E956CB-5005-44CC-A63C-556DA453D788}" destId="{A35CD35A-FACD-463A-94DC-9AE2CBD907DE}" srcOrd="0" destOrd="0" parTransId="{61F265D3-40B8-48C1-9CA0-A3EEB619D26A}" sibTransId="{71B5B7CE-D697-4CB1-8440-F07675BD4B8B}"/>
    <dgm:cxn modelId="{756593BD-CAB2-43FE-AA5C-F2B16C4E4E0F}" type="presOf" srcId="{5413F9BF-EFA9-4D2A-B2AC-2C4BD12C14CD}" destId="{E5A3CF49-C5D2-4DFB-8669-0967039F8F93}" srcOrd="0" destOrd="0" presId="urn:microsoft.com/office/officeart/2005/8/layout/hierarchy1"/>
    <dgm:cxn modelId="{A5E7C605-2800-41AC-8202-A2A08F2E28AC}" srcId="{A5E956CB-5005-44CC-A63C-556DA453D788}" destId="{5D1B8BA4-13F0-45FD-A0D6-B0AA5A4A831B}" srcOrd="3" destOrd="0" parTransId="{E21137F3-2132-4216-B1A4-CE14B43F05DF}" sibTransId="{A77D8E34-5929-4BC0-A24F-A621F2E8443B}"/>
    <dgm:cxn modelId="{EB640829-17FA-45E5-BD65-CF8CCD6A2004}" type="presOf" srcId="{0DE2DAD3-45E5-4C76-BD21-0F0460A93008}" destId="{FB28398C-F315-49D0-82ED-42347A775810}" srcOrd="0" destOrd="0" presId="urn:microsoft.com/office/officeart/2005/8/layout/hierarchy1"/>
    <dgm:cxn modelId="{2947B601-4549-400D-A2E3-85C7839B1106}" type="presOf" srcId="{BFAACECB-1A78-4600-AC6F-62AE9A2EB522}" destId="{11B3492F-EC29-466B-90D7-054CD20027AF}" srcOrd="0" destOrd="0" presId="urn:microsoft.com/office/officeart/2005/8/layout/hierarchy1"/>
    <dgm:cxn modelId="{7140D53D-0666-482E-AB4C-D3D8087F9CC7}" type="presOf" srcId="{1F2F635A-D1F1-407D-ACB4-66FC8CBCC68D}" destId="{1E3A9C16-A906-4F75-87EE-800F2E3F7ECF}" srcOrd="0" destOrd="0" presId="urn:microsoft.com/office/officeart/2005/8/layout/hierarchy1"/>
    <dgm:cxn modelId="{F2A9BDEB-8216-4B73-9344-7B5E0B178A95}" type="presParOf" srcId="{FB28398C-F315-49D0-82ED-42347A775810}" destId="{278E4047-C8B5-4495-9C32-7560C7BCC75B}" srcOrd="0" destOrd="0" presId="urn:microsoft.com/office/officeart/2005/8/layout/hierarchy1"/>
    <dgm:cxn modelId="{B7FA8E3E-B311-430E-8781-3D4194C42195}" type="presParOf" srcId="{278E4047-C8B5-4495-9C32-7560C7BCC75B}" destId="{EC3890C2-58E4-4325-858A-A39AE9ACC06C}" srcOrd="0" destOrd="0" presId="urn:microsoft.com/office/officeart/2005/8/layout/hierarchy1"/>
    <dgm:cxn modelId="{6FA65618-CE10-4897-A2C5-668565D811EB}" type="presParOf" srcId="{EC3890C2-58E4-4325-858A-A39AE9ACC06C}" destId="{C95CFC26-7B7D-4691-B90F-4462D147208D}" srcOrd="0" destOrd="0" presId="urn:microsoft.com/office/officeart/2005/8/layout/hierarchy1"/>
    <dgm:cxn modelId="{AE9244AC-C020-4980-AD20-5B8765A7A2B9}" type="presParOf" srcId="{EC3890C2-58E4-4325-858A-A39AE9ACC06C}" destId="{16675F5F-E4CB-4FB7-916A-0913DFCD46EB}" srcOrd="1" destOrd="0" presId="urn:microsoft.com/office/officeart/2005/8/layout/hierarchy1"/>
    <dgm:cxn modelId="{433EE393-1EF0-4DC9-AE8A-CDA55EE1390C}" type="presParOf" srcId="{278E4047-C8B5-4495-9C32-7560C7BCC75B}" destId="{23FE89DC-9EB8-446F-BC8E-C16A84528D06}" srcOrd="1" destOrd="0" presId="urn:microsoft.com/office/officeart/2005/8/layout/hierarchy1"/>
    <dgm:cxn modelId="{EE84188C-AEFF-4569-A583-0CACD567323A}" type="presParOf" srcId="{23FE89DC-9EB8-446F-BC8E-C16A84528D06}" destId="{C846BB6F-8BA8-46E7-A61E-45B4C75A34B0}" srcOrd="0" destOrd="0" presId="urn:microsoft.com/office/officeart/2005/8/layout/hierarchy1"/>
    <dgm:cxn modelId="{96EFD760-0407-49C1-8869-C1E90A8FA666}" type="presParOf" srcId="{23FE89DC-9EB8-446F-BC8E-C16A84528D06}" destId="{8B6072CC-16F4-4BDD-9E62-F3A8AFE771D0}" srcOrd="1" destOrd="0" presId="urn:microsoft.com/office/officeart/2005/8/layout/hierarchy1"/>
    <dgm:cxn modelId="{E16EAD8C-533D-40F7-AE55-7B1C7F94A9D0}" type="presParOf" srcId="{8B6072CC-16F4-4BDD-9E62-F3A8AFE771D0}" destId="{2098F4C2-B1D2-4B25-992F-D0EF6977DD54}" srcOrd="0" destOrd="0" presId="urn:microsoft.com/office/officeart/2005/8/layout/hierarchy1"/>
    <dgm:cxn modelId="{26726CB0-DB1F-4610-A65E-473EAC8B36B6}" type="presParOf" srcId="{2098F4C2-B1D2-4B25-992F-D0EF6977DD54}" destId="{B1A9F749-582A-4EE6-8091-6E9703461723}" srcOrd="0" destOrd="0" presId="urn:microsoft.com/office/officeart/2005/8/layout/hierarchy1"/>
    <dgm:cxn modelId="{74A2E3C2-F0ED-4D82-8459-ABB1700E4E66}" type="presParOf" srcId="{2098F4C2-B1D2-4B25-992F-D0EF6977DD54}" destId="{4B778A57-117B-4A6E-B6B9-1E80602375FF}" srcOrd="1" destOrd="0" presId="urn:microsoft.com/office/officeart/2005/8/layout/hierarchy1"/>
    <dgm:cxn modelId="{80F933A9-A876-41E4-B678-00E9EB1B5BE4}" type="presParOf" srcId="{8B6072CC-16F4-4BDD-9E62-F3A8AFE771D0}" destId="{B83C63CB-E1A9-4D86-8A95-51B11CCDA9CF}" srcOrd="1" destOrd="0" presId="urn:microsoft.com/office/officeart/2005/8/layout/hierarchy1"/>
    <dgm:cxn modelId="{70C955BF-FE79-4453-A09B-537FDC90B885}" type="presParOf" srcId="{23FE89DC-9EB8-446F-BC8E-C16A84528D06}" destId="{5B3EF53F-DC2E-4CCD-8F77-17C71DEF8E90}" srcOrd="2" destOrd="0" presId="urn:microsoft.com/office/officeart/2005/8/layout/hierarchy1"/>
    <dgm:cxn modelId="{04261AF8-2B7A-47B4-93A7-295147693BB7}" type="presParOf" srcId="{23FE89DC-9EB8-446F-BC8E-C16A84528D06}" destId="{57FF4254-E928-4E07-8FA6-5FC8593E0671}" srcOrd="3" destOrd="0" presId="urn:microsoft.com/office/officeart/2005/8/layout/hierarchy1"/>
    <dgm:cxn modelId="{4F4CD892-C84D-4C73-8CB1-7F23CF40BDD5}" type="presParOf" srcId="{57FF4254-E928-4E07-8FA6-5FC8593E0671}" destId="{D75C06E3-2938-4D6B-941B-6731E8B8AE23}" srcOrd="0" destOrd="0" presId="urn:microsoft.com/office/officeart/2005/8/layout/hierarchy1"/>
    <dgm:cxn modelId="{310900F2-D365-487A-B6ED-665A11ED96CE}" type="presParOf" srcId="{D75C06E3-2938-4D6B-941B-6731E8B8AE23}" destId="{F4B59086-8B9F-4AA5-BCAC-32A93044C27E}" srcOrd="0" destOrd="0" presId="urn:microsoft.com/office/officeart/2005/8/layout/hierarchy1"/>
    <dgm:cxn modelId="{1E9D82C1-33A5-4BE5-866A-DB7F52229F29}" type="presParOf" srcId="{D75C06E3-2938-4D6B-941B-6731E8B8AE23}" destId="{1E3A9C16-A906-4F75-87EE-800F2E3F7ECF}" srcOrd="1" destOrd="0" presId="urn:microsoft.com/office/officeart/2005/8/layout/hierarchy1"/>
    <dgm:cxn modelId="{ABFDE3B4-AA51-4FD3-9C9A-EFA1D6CB954F}" type="presParOf" srcId="{57FF4254-E928-4E07-8FA6-5FC8593E0671}" destId="{29191627-9E70-43B9-ADDF-7C95AAC4F5B1}" srcOrd="1" destOrd="0" presId="urn:microsoft.com/office/officeart/2005/8/layout/hierarchy1"/>
    <dgm:cxn modelId="{F03D9665-243A-4A1C-B38C-B0301D057EF6}" type="presParOf" srcId="{23FE89DC-9EB8-446F-BC8E-C16A84528D06}" destId="{E5A3CF49-C5D2-4DFB-8669-0967039F8F93}" srcOrd="4" destOrd="0" presId="urn:microsoft.com/office/officeart/2005/8/layout/hierarchy1"/>
    <dgm:cxn modelId="{D06D8F3D-E993-4D30-9E70-87DED521E6DF}" type="presParOf" srcId="{23FE89DC-9EB8-446F-BC8E-C16A84528D06}" destId="{02396A14-A562-47C0-ACEF-0C6CA5D5DE85}" srcOrd="5" destOrd="0" presId="urn:microsoft.com/office/officeart/2005/8/layout/hierarchy1"/>
    <dgm:cxn modelId="{533F91D3-F6E2-4EB1-8336-1C442B80F1DD}" type="presParOf" srcId="{02396A14-A562-47C0-ACEF-0C6CA5D5DE85}" destId="{8F965986-00BE-4775-98C1-ABB9E965D234}" srcOrd="0" destOrd="0" presId="urn:microsoft.com/office/officeart/2005/8/layout/hierarchy1"/>
    <dgm:cxn modelId="{0FE7D0BE-941A-469C-B01B-851405CF8B72}" type="presParOf" srcId="{8F965986-00BE-4775-98C1-ABB9E965D234}" destId="{11B59DF1-B4AF-4596-BF52-C599CB8DBA9C}" srcOrd="0" destOrd="0" presId="urn:microsoft.com/office/officeart/2005/8/layout/hierarchy1"/>
    <dgm:cxn modelId="{905FA5FF-36CD-4276-B6E7-C30DEA45FB4F}" type="presParOf" srcId="{8F965986-00BE-4775-98C1-ABB9E965D234}" destId="{11B3492F-EC29-466B-90D7-054CD20027AF}" srcOrd="1" destOrd="0" presId="urn:microsoft.com/office/officeart/2005/8/layout/hierarchy1"/>
    <dgm:cxn modelId="{F52D548B-20E7-4A71-9C35-D4BECD1671D1}" type="presParOf" srcId="{02396A14-A562-47C0-ACEF-0C6CA5D5DE85}" destId="{DB29207B-4F6D-460E-8F5F-6FF65DDA6686}" srcOrd="1" destOrd="0" presId="urn:microsoft.com/office/officeart/2005/8/layout/hierarchy1"/>
    <dgm:cxn modelId="{27CDF21B-5E39-4D88-991A-F4B9FFD85A4D}" type="presParOf" srcId="{23FE89DC-9EB8-446F-BC8E-C16A84528D06}" destId="{F6AF8B92-611C-4DFC-8E2D-806855E8F416}" srcOrd="6" destOrd="0" presId="urn:microsoft.com/office/officeart/2005/8/layout/hierarchy1"/>
    <dgm:cxn modelId="{4E04F4DB-C9C7-45BB-93A2-76AC43FE20F2}" type="presParOf" srcId="{23FE89DC-9EB8-446F-BC8E-C16A84528D06}" destId="{D9BB430A-51DA-4242-AD5E-AA5EC2B88158}" srcOrd="7" destOrd="0" presId="urn:microsoft.com/office/officeart/2005/8/layout/hierarchy1"/>
    <dgm:cxn modelId="{57A7BC62-2222-43EE-AF2D-EA15947E1E9F}" type="presParOf" srcId="{D9BB430A-51DA-4242-AD5E-AA5EC2B88158}" destId="{0722A557-2FE1-4DF9-BA10-5F9AED115588}" srcOrd="0" destOrd="0" presId="urn:microsoft.com/office/officeart/2005/8/layout/hierarchy1"/>
    <dgm:cxn modelId="{281364A4-67B0-4177-AAD1-FA5156E9C97E}" type="presParOf" srcId="{0722A557-2FE1-4DF9-BA10-5F9AED115588}" destId="{05168C2D-52A1-42F1-9016-14C96CBA975A}" srcOrd="0" destOrd="0" presId="urn:microsoft.com/office/officeart/2005/8/layout/hierarchy1"/>
    <dgm:cxn modelId="{A1B34EA3-6569-4218-92B7-D9BF7FC684AD}" type="presParOf" srcId="{0722A557-2FE1-4DF9-BA10-5F9AED115588}" destId="{B70D517E-B098-49B8-9E6D-38709E415536}" srcOrd="1" destOrd="0" presId="urn:microsoft.com/office/officeart/2005/8/layout/hierarchy1"/>
    <dgm:cxn modelId="{C1C501A0-2A0F-45AA-A516-D09208A3BEEE}" type="presParOf" srcId="{D9BB430A-51DA-4242-AD5E-AA5EC2B88158}" destId="{48B69906-7961-41BD-8CC7-8E2E44F2A0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E2DAD3-45E5-4C76-BD21-0F0460A93008}" type="doc">
      <dgm:prSet loTypeId="urn:microsoft.com/office/officeart/2005/8/layout/hierarchy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A35CD35A-FACD-463A-94DC-9AE2CBD907D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CELÁ</a:t>
          </a:r>
          <a:endParaRPr lang="cs-CZ" dirty="0"/>
        </a:p>
      </dgm:t>
    </dgm:pt>
    <dgm:pt modelId="{61F265D3-40B8-48C1-9CA0-A3EEB619D26A}" type="parTrans" cxnId="{B380EE33-3334-4723-B8C9-4D3269D7FB66}">
      <dgm:prSet/>
      <dgm:spPr/>
      <dgm:t>
        <a:bodyPr/>
        <a:lstStyle/>
        <a:p>
          <a:endParaRPr lang="cs-CZ"/>
        </a:p>
      </dgm:t>
    </dgm:pt>
    <dgm:pt modelId="{71B5B7CE-D697-4CB1-8440-F07675BD4B8B}" type="sibTrans" cxnId="{B380EE33-3334-4723-B8C9-4D3269D7FB66}">
      <dgm:prSet/>
      <dgm:spPr/>
      <dgm:t>
        <a:bodyPr/>
        <a:lstStyle/>
        <a:p>
          <a:endParaRPr lang="cs-CZ"/>
        </a:p>
      </dgm:t>
    </dgm:pt>
    <dgm:pt modelId="{BFAACECB-1A78-4600-AC6F-62AE9A2EB5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ČTVRŤOVÁ</a:t>
          </a:r>
          <a:endParaRPr lang="cs-CZ" dirty="0"/>
        </a:p>
      </dgm:t>
    </dgm:pt>
    <dgm:pt modelId="{5413F9BF-EFA9-4D2A-B2AC-2C4BD12C14CD}" type="parTrans" cxnId="{0FEC72DF-95D6-432D-BE81-2EC500800A48}">
      <dgm:prSet/>
      <dgm:spPr/>
      <dgm:t>
        <a:bodyPr/>
        <a:lstStyle/>
        <a:p>
          <a:endParaRPr lang="cs-CZ"/>
        </a:p>
      </dgm:t>
    </dgm:pt>
    <dgm:pt modelId="{DF531C65-DCF2-408F-BE98-00E4008BDD80}" type="sibTrans" cxnId="{0FEC72DF-95D6-432D-BE81-2EC500800A48}">
      <dgm:prSet/>
      <dgm:spPr/>
      <dgm:t>
        <a:bodyPr/>
        <a:lstStyle/>
        <a:p>
          <a:endParaRPr lang="cs-CZ"/>
        </a:p>
      </dgm:t>
    </dgm:pt>
    <dgm:pt modelId="{5D1B8BA4-13F0-45FD-A0D6-B0AA5A4A831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OSMINOVÁ</a:t>
          </a:r>
          <a:endParaRPr lang="cs-CZ" dirty="0"/>
        </a:p>
      </dgm:t>
    </dgm:pt>
    <dgm:pt modelId="{E21137F3-2132-4216-B1A4-CE14B43F05DF}" type="parTrans" cxnId="{A5E7C605-2800-41AC-8202-A2A08F2E28AC}">
      <dgm:prSet/>
      <dgm:spPr/>
      <dgm:t>
        <a:bodyPr/>
        <a:lstStyle/>
        <a:p>
          <a:endParaRPr lang="cs-CZ"/>
        </a:p>
      </dgm:t>
    </dgm:pt>
    <dgm:pt modelId="{A77D8E34-5929-4BC0-A24F-A621F2E8443B}" type="sibTrans" cxnId="{A5E7C605-2800-41AC-8202-A2A08F2E28AC}">
      <dgm:prSet/>
      <dgm:spPr/>
      <dgm:t>
        <a:bodyPr/>
        <a:lstStyle/>
        <a:p>
          <a:endParaRPr lang="cs-CZ"/>
        </a:p>
      </dgm:t>
    </dgm:pt>
    <dgm:pt modelId="{1F2F635A-D1F1-407D-ACB4-66FC8CBCC68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PŮLOVÁ</a:t>
          </a:r>
          <a:endParaRPr lang="cs-CZ" dirty="0"/>
        </a:p>
      </dgm:t>
    </dgm:pt>
    <dgm:pt modelId="{31FFC10F-3A9D-4FD7-8CAD-6AB7D8541245}" type="parTrans" cxnId="{D64968FA-A6EE-4BF5-88F1-64A040AAE6BE}">
      <dgm:prSet/>
      <dgm:spPr/>
      <dgm:t>
        <a:bodyPr/>
        <a:lstStyle/>
        <a:p>
          <a:endParaRPr lang="cs-CZ"/>
        </a:p>
      </dgm:t>
    </dgm:pt>
    <dgm:pt modelId="{ADED5EC5-7B8E-43B2-8517-A5859811199F}" type="sibTrans" cxnId="{D64968FA-A6EE-4BF5-88F1-64A040AAE6BE}">
      <dgm:prSet/>
      <dgm:spPr/>
      <dgm:t>
        <a:bodyPr/>
        <a:lstStyle/>
        <a:p>
          <a:endParaRPr lang="cs-CZ"/>
        </a:p>
      </dgm:t>
    </dgm:pt>
    <dgm:pt modelId="{A5E956CB-5005-44CC-A63C-556DA453D788}">
      <dgm:prSet phldrT="[Text]"/>
      <dgm:spPr/>
      <dgm:t>
        <a:bodyPr/>
        <a:lstStyle/>
        <a:p>
          <a:r>
            <a:rPr lang="cs-CZ" dirty="0" smtClean="0"/>
            <a:t>NOTA</a:t>
          </a:r>
          <a:endParaRPr lang="cs-CZ" dirty="0"/>
        </a:p>
      </dgm:t>
    </dgm:pt>
    <dgm:pt modelId="{9918C631-3E34-4CDC-844C-DEC7C87EFFBA}" type="sibTrans" cxnId="{C840810D-E896-434E-B468-9CDCBDB5F5F7}">
      <dgm:prSet/>
      <dgm:spPr/>
      <dgm:t>
        <a:bodyPr/>
        <a:lstStyle/>
        <a:p>
          <a:endParaRPr lang="cs-CZ"/>
        </a:p>
      </dgm:t>
    </dgm:pt>
    <dgm:pt modelId="{C05300A8-3883-4A12-AFB9-B66FFE239B0E}" type="parTrans" cxnId="{C840810D-E896-434E-B468-9CDCBDB5F5F7}">
      <dgm:prSet/>
      <dgm:spPr/>
      <dgm:t>
        <a:bodyPr/>
        <a:lstStyle/>
        <a:p>
          <a:endParaRPr lang="cs-CZ"/>
        </a:p>
      </dgm:t>
    </dgm:pt>
    <dgm:pt modelId="{FB28398C-F315-49D0-82ED-42347A775810}" type="pres">
      <dgm:prSet presAssocID="{0DE2DAD3-45E5-4C76-BD21-0F0460A930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8E4047-C8B5-4495-9C32-7560C7BCC75B}" type="pres">
      <dgm:prSet presAssocID="{A5E956CB-5005-44CC-A63C-556DA453D788}" presName="hierRoot1" presStyleCnt="0"/>
      <dgm:spPr/>
    </dgm:pt>
    <dgm:pt modelId="{EC3890C2-58E4-4325-858A-A39AE9ACC06C}" type="pres">
      <dgm:prSet presAssocID="{A5E956CB-5005-44CC-A63C-556DA453D788}" presName="composite" presStyleCnt="0"/>
      <dgm:spPr/>
    </dgm:pt>
    <dgm:pt modelId="{C95CFC26-7B7D-4691-B90F-4462D147208D}" type="pres">
      <dgm:prSet presAssocID="{A5E956CB-5005-44CC-A63C-556DA453D788}" presName="background" presStyleLbl="node0" presStyleIdx="0" presStyleCnt="1"/>
      <dgm:spPr/>
    </dgm:pt>
    <dgm:pt modelId="{16675F5F-E4CB-4FB7-916A-0913DFCD46EB}" type="pres">
      <dgm:prSet presAssocID="{A5E956CB-5005-44CC-A63C-556DA453D78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FE89DC-9EB8-446F-BC8E-C16A84528D06}" type="pres">
      <dgm:prSet presAssocID="{A5E956CB-5005-44CC-A63C-556DA453D788}" presName="hierChild2" presStyleCnt="0"/>
      <dgm:spPr/>
    </dgm:pt>
    <dgm:pt modelId="{C846BB6F-8BA8-46E7-A61E-45B4C75A34B0}" type="pres">
      <dgm:prSet presAssocID="{61F265D3-40B8-48C1-9CA0-A3EEB619D26A}" presName="Name10" presStyleLbl="parChTrans1D2" presStyleIdx="0" presStyleCnt="4"/>
      <dgm:spPr/>
      <dgm:t>
        <a:bodyPr/>
        <a:lstStyle/>
        <a:p>
          <a:endParaRPr lang="cs-CZ"/>
        </a:p>
      </dgm:t>
    </dgm:pt>
    <dgm:pt modelId="{8B6072CC-16F4-4BDD-9E62-F3A8AFE771D0}" type="pres">
      <dgm:prSet presAssocID="{A35CD35A-FACD-463A-94DC-9AE2CBD907DE}" presName="hierRoot2" presStyleCnt="0"/>
      <dgm:spPr/>
    </dgm:pt>
    <dgm:pt modelId="{2098F4C2-B1D2-4B25-992F-D0EF6977DD54}" type="pres">
      <dgm:prSet presAssocID="{A35CD35A-FACD-463A-94DC-9AE2CBD907DE}" presName="composite2" presStyleCnt="0"/>
      <dgm:spPr/>
    </dgm:pt>
    <dgm:pt modelId="{B1A9F749-582A-4EE6-8091-6E9703461723}" type="pres">
      <dgm:prSet presAssocID="{A35CD35A-FACD-463A-94DC-9AE2CBD907DE}" presName="background2" presStyleLbl="node2" presStyleIdx="0" presStyleCnt="4"/>
      <dgm:spPr/>
    </dgm:pt>
    <dgm:pt modelId="{4B778A57-117B-4A6E-B6B9-1E80602375FF}" type="pres">
      <dgm:prSet presAssocID="{A35CD35A-FACD-463A-94DC-9AE2CBD907DE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C63CB-E1A9-4D86-8A95-51B11CCDA9CF}" type="pres">
      <dgm:prSet presAssocID="{A35CD35A-FACD-463A-94DC-9AE2CBD907DE}" presName="hierChild3" presStyleCnt="0"/>
      <dgm:spPr/>
    </dgm:pt>
    <dgm:pt modelId="{5B3EF53F-DC2E-4CCD-8F77-17C71DEF8E90}" type="pres">
      <dgm:prSet presAssocID="{31FFC10F-3A9D-4FD7-8CAD-6AB7D8541245}" presName="Name10" presStyleLbl="parChTrans1D2" presStyleIdx="1" presStyleCnt="4"/>
      <dgm:spPr/>
      <dgm:t>
        <a:bodyPr/>
        <a:lstStyle/>
        <a:p>
          <a:endParaRPr lang="cs-CZ"/>
        </a:p>
      </dgm:t>
    </dgm:pt>
    <dgm:pt modelId="{57FF4254-E928-4E07-8FA6-5FC8593E0671}" type="pres">
      <dgm:prSet presAssocID="{1F2F635A-D1F1-407D-ACB4-66FC8CBCC68D}" presName="hierRoot2" presStyleCnt="0"/>
      <dgm:spPr/>
    </dgm:pt>
    <dgm:pt modelId="{D75C06E3-2938-4D6B-941B-6731E8B8AE23}" type="pres">
      <dgm:prSet presAssocID="{1F2F635A-D1F1-407D-ACB4-66FC8CBCC68D}" presName="composite2" presStyleCnt="0"/>
      <dgm:spPr/>
    </dgm:pt>
    <dgm:pt modelId="{F4B59086-8B9F-4AA5-BCAC-32A93044C27E}" type="pres">
      <dgm:prSet presAssocID="{1F2F635A-D1F1-407D-ACB4-66FC8CBCC68D}" presName="background2" presStyleLbl="node2" presStyleIdx="1" presStyleCnt="4"/>
      <dgm:spPr/>
    </dgm:pt>
    <dgm:pt modelId="{1E3A9C16-A906-4F75-87EE-800F2E3F7ECF}" type="pres">
      <dgm:prSet presAssocID="{1F2F635A-D1F1-407D-ACB4-66FC8CBCC68D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191627-9E70-43B9-ADDF-7C95AAC4F5B1}" type="pres">
      <dgm:prSet presAssocID="{1F2F635A-D1F1-407D-ACB4-66FC8CBCC68D}" presName="hierChild3" presStyleCnt="0"/>
      <dgm:spPr/>
    </dgm:pt>
    <dgm:pt modelId="{E5A3CF49-C5D2-4DFB-8669-0967039F8F93}" type="pres">
      <dgm:prSet presAssocID="{5413F9BF-EFA9-4D2A-B2AC-2C4BD12C14CD}" presName="Name10" presStyleLbl="parChTrans1D2" presStyleIdx="2" presStyleCnt="4"/>
      <dgm:spPr/>
      <dgm:t>
        <a:bodyPr/>
        <a:lstStyle/>
        <a:p>
          <a:endParaRPr lang="cs-CZ"/>
        </a:p>
      </dgm:t>
    </dgm:pt>
    <dgm:pt modelId="{02396A14-A562-47C0-ACEF-0C6CA5D5DE85}" type="pres">
      <dgm:prSet presAssocID="{BFAACECB-1A78-4600-AC6F-62AE9A2EB522}" presName="hierRoot2" presStyleCnt="0"/>
      <dgm:spPr/>
    </dgm:pt>
    <dgm:pt modelId="{8F965986-00BE-4775-98C1-ABB9E965D234}" type="pres">
      <dgm:prSet presAssocID="{BFAACECB-1A78-4600-AC6F-62AE9A2EB522}" presName="composite2" presStyleCnt="0"/>
      <dgm:spPr/>
    </dgm:pt>
    <dgm:pt modelId="{11B59DF1-B4AF-4596-BF52-C599CB8DBA9C}" type="pres">
      <dgm:prSet presAssocID="{BFAACECB-1A78-4600-AC6F-62AE9A2EB522}" presName="background2" presStyleLbl="node2" presStyleIdx="2" presStyleCnt="4"/>
      <dgm:spPr/>
    </dgm:pt>
    <dgm:pt modelId="{11B3492F-EC29-466B-90D7-054CD20027AF}" type="pres">
      <dgm:prSet presAssocID="{BFAACECB-1A78-4600-AC6F-62AE9A2EB522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29207B-4F6D-460E-8F5F-6FF65DDA6686}" type="pres">
      <dgm:prSet presAssocID="{BFAACECB-1A78-4600-AC6F-62AE9A2EB522}" presName="hierChild3" presStyleCnt="0"/>
      <dgm:spPr/>
    </dgm:pt>
    <dgm:pt modelId="{F6AF8B92-611C-4DFC-8E2D-806855E8F416}" type="pres">
      <dgm:prSet presAssocID="{E21137F3-2132-4216-B1A4-CE14B43F05DF}" presName="Name10" presStyleLbl="parChTrans1D2" presStyleIdx="3" presStyleCnt="4"/>
      <dgm:spPr/>
      <dgm:t>
        <a:bodyPr/>
        <a:lstStyle/>
        <a:p>
          <a:endParaRPr lang="cs-CZ"/>
        </a:p>
      </dgm:t>
    </dgm:pt>
    <dgm:pt modelId="{D9BB430A-51DA-4242-AD5E-AA5EC2B88158}" type="pres">
      <dgm:prSet presAssocID="{5D1B8BA4-13F0-45FD-A0D6-B0AA5A4A831B}" presName="hierRoot2" presStyleCnt="0"/>
      <dgm:spPr/>
    </dgm:pt>
    <dgm:pt modelId="{0722A557-2FE1-4DF9-BA10-5F9AED115588}" type="pres">
      <dgm:prSet presAssocID="{5D1B8BA4-13F0-45FD-A0D6-B0AA5A4A831B}" presName="composite2" presStyleCnt="0"/>
      <dgm:spPr/>
    </dgm:pt>
    <dgm:pt modelId="{05168C2D-52A1-42F1-9016-14C96CBA975A}" type="pres">
      <dgm:prSet presAssocID="{5D1B8BA4-13F0-45FD-A0D6-B0AA5A4A831B}" presName="background2" presStyleLbl="node2" presStyleIdx="3" presStyleCnt="4"/>
      <dgm:spPr/>
    </dgm:pt>
    <dgm:pt modelId="{B70D517E-B098-49B8-9E6D-38709E415536}" type="pres">
      <dgm:prSet presAssocID="{5D1B8BA4-13F0-45FD-A0D6-B0AA5A4A831B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69906-7961-41BD-8CC7-8E2E44F2A05D}" type="pres">
      <dgm:prSet presAssocID="{5D1B8BA4-13F0-45FD-A0D6-B0AA5A4A831B}" presName="hierChild3" presStyleCnt="0"/>
      <dgm:spPr/>
    </dgm:pt>
  </dgm:ptLst>
  <dgm:cxnLst>
    <dgm:cxn modelId="{94100459-E18B-4579-BDB7-08E7D16BDF1B}" type="presOf" srcId="{0DE2DAD3-45E5-4C76-BD21-0F0460A93008}" destId="{FB28398C-F315-49D0-82ED-42347A775810}" srcOrd="0" destOrd="0" presId="urn:microsoft.com/office/officeart/2005/8/layout/hierarchy1"/>
    <dgm:cxn modelId="{E0E69517-E806-4E82-ACC6-0C0D32027C86}" type="presOf" srcId="{BFAACECB-1A78-4600-AC6F-62AE9A2EB522}" destId="{11B3492F-EC29-466B-90D7-054CD20027AF}" srcOrd="0" destOrd="0" presId="urn:microsoft.com/office/officeart/2005/8/layout/hierarchy1"/>
    <dgm:cxn modelId="{FC3EC56B-8CE9-443D-826C-B71DB7B4B734}" type="presOf" srcId="{A5E956CB-5005-44CC-A63C-556DA453D788}" destId="{16675F5F-E4CB-4FB7-916A-0913DFCD46EB}" srcOrd="0" destOrd="0" presId="urn:microsoft.com/office/officeart/2005/8/layout/hierarchy1"/>
    <dgm:cxn modelId="{C840810D-E896-434E-B468-9CDCBDB5F5F7}" srcId="{0DE2DAD3-45E5-4C76-BD21-0F0460A93008}" destId="{A5E956CB-5005-44CC-A63C-556DA453D788}" srcOrd="0" destOrd="0" parTransId="{C05300A8-3883-4A12-AFB9-B66FFE239B0E}" sibTransId="{9918C631-3E34-4CDC-844C-DEC7C87EFFBA}"/>
    <dgm:cxn modelId="{0FEC72DF-95D6-432D-BE81-2EC500800A48}" srcId="{A5E956CB-5005-44CC-A63C-556DA453D788}" destId="{BFAACECB-1A78-4600-AC6F-62AE9A2EB522}" srcOrd="2" destOrd="0" parTransId="{5413F9BF-EFA9-4D2A-B2AC-2C4BD12C14CD}" sibTransId="{DF531C65-DCF2-408F-BE98-00E4008BDD80}"/>
    <dgm:cxn modelId="{D64968FA-A6EE-4BF5-88F1-64A040AAE6BE}" srcId="{A5E956CB-5005-44CC-A63C-556DA453D788}" destId="{1F2F635A-D1F1-407D-ACB4-66FC8CBCC68D}" srcOrd="1" destOrd="0" parTransId="{31FFC10F-3A9D-4FD7-8CAD-6AB7D8541245}" sibTransId="{ADED5EC5-7B8E-43B2-8517-A5859811199F}"/>
    <dgm:cxn modelId="{B0F0830D-E8E0-4579-A84C-81A8BA3504D3}" type="presOf" srcId="{31FFC10F-3A9D-4FD7-8CAD-6AB7D8541245}" destId="{5B3EF53F-DC2E-4CCD-8F77-17C71DEF8E90}" srcOrd="0" destOrd="0" presId="urn:microsoft.com/office/officeart/2005/8/layout/hierarchy1"/>
    <dgm:cxn modelId="{B380EE33-3334-4723-B8C9-4D3269D7FB66}" srcId="{A5E956CB-5005-44CC-A63C-556DA453D788}" destId="{A35CD35A-FACD-463A-94DC-9AE2CBD907DE}" srcOrd="0" destOrd="0" parTransId="{61F265D3-40B8-48C1-9CA0-A3EEB619D26A}" sibTransId="{71B5B7CE-D697-4CB1-8440-F07675BD4B8B}"/>
    <dgm:cxn modelId="{A5E7C605-2800-41AC-8202-A2A08F2E28AC}" srcId="{A5E956CB-5005-44CC-A63C-556DA453D788}" destId="{5D1B8BA4-13F0-45FD-A0D6-B0AA5A4A831B}" srcOrd="3" destOrd="0" parTransId="{E21137F3-2132-4216-B1A4-CE14B43F05DF}" sibTransId="{A77D8E34-5929-4BC0-A24F-A621F2E8443B}"/>
    <dgm:cxn modelId="{2D17D1A1-9CA6-4FEA-A511-2AF7EE31CD96}" type="presOf" srcId="{A35CD35A-FACD-463A-94DC-9AE2CBD907DE}" destId="{4B778A57-117B-4A6E-B6B9-1E80602375FF}" srcOrd="0" destOrd="0" presId="urn:microsoft.com/office/officeart/2005/8/layout/hierarchy1"/>
    <dgm:cxn modelId="{38ADE890-F00F-460D-949B-081B2A252192}" type="presOf" srcId="{61F265D3-40B8-48C1-9CA0-A3EEB619D26A}" destId="{C846BB6F-8BA8-46E7-A61E-45B4C75A34B0}" srcOrd="0" destOrd="0" presId="urn:microsoft.com/office/officeart/2005/8/layout/hierarchy1"/>
    <dgm:cxn modelId="{7E432ED4-1904-4C10-B973-057ABDCD5652}" type="presOf" srcId="{1F2F635A-D1F1-407D-ACB4-66FC8CBCC68D}" destId="{1E3A9C16-A906-4F75-87EE-800F2E3F7ECF}" srcOrd="0" destOrd="0" presId="urn:microsoft.com/office/officeart/2005/8/layout/hierarchy1"/>
    <dgm:cxn modelId="{07FEC5CE-A2C3-4A14-A7AB-5CC0A280D3A3}" type="presOf" srcId="{E21137F3-2132-4216-B1A4-CE14B43F05DF}" destId="{F6AF8B92-611C-4DFC-8E2D-806855E8F416}" srcOrd="0" destOrd="0" presId="urn:microsoft.com/office/officeart/2005/8/layout/hierarchy1"/>
    <dgm:cxn modelId="{A589B884-BC89-49C2-B30C-F751797268F5}" type="presOf" srcId="{5413F9BF-EFA9-4D2A-B2AC-2C4BD12C14CD}" destId="{E5A3CF49-C5D2-4DFB-8669-0967039F8F93}" srcOrd="0" destOrd="0" presId="urn:microsoft.com/office/officeart/2005/8/layout/hierarchy1"/>
    <dgm:cxn modelId="{DC5C7CE6-E3B9-4CDA-A353-5C0648170D19}" type="presOf" srcId="{5D1B8BA4-13F0-45FD-A0D6-B0AA5A4A831B}" destId="{B70D517E-B098-49B8-9E6D-38709E415536}" srcOrd="0" destOrd="0" presId="urn:microsoft.com/office/officeart/2005/8/layout/hierarchy1"/>
    <dgm:cxn modelId="{1D1E8235-BC32-4888-99BE-1F36E7EFD957}" type="presParOf" srcId="{FB28398C-F315-49D0-82ED-42347A775810}" destId="{278E4047-C8B5-4495-9C32-7560C7BCC75B}" srcOrd="0" destOrd="0" presId="urn:microsoft.com/office/officeart/2005/8/layout/hierarchy1"/>
    <dgm:cxn modelId="{68ED300B-3A4C-487E-AC85-7CE961341065}" type="presParOf" srcId="{278E4047-C8B5-4495-9C32-7560C7BCC75B}" destId="{EC3890C2-58E4-4325-858A-A39AE9ACC06C}" srcOrd="0" destOrd="0" presId="urn:microsoft.com/office/officeart/2005/8/layout/hierarchy1"/>
    <dgm:cxn modelId="{45604913-72D3-433F-878B-9D6A6AEC7521}" type="presParOf" srcId="{EC3890C2-58E4-4325-858A-A39AE9ACC06C}" destId="{C95CFC26-7B7D-4691-B90F-4462D147208D}" srcOrd="0" destOrd="0" presId="urn:microsoft.com/office/officeart/2005/8/layout/hierarchy1"/>
    <dgm:cxn modelId="{F0614D9B-3BD1-49AA-9A48-2F9BF81795C6}" type="presParOf" srcId="{EC3890C2-58E4-4325-858A-A39AE9ACC06C}" destId="{16675F5F-E4CB-4FB7-916A-0913DFCD46EB}" srcOrd="1" destOrd="0" presId="urn:microsoft.com/office/officeart/2005/8/layout/hierarchy1"/>
    <dgm:cxn modelId="{11C4D514-8C42-49B0-86D1-56498ADB7ADC}" type="presParOf" srcId="{278E4047-C8B5-4495-9C32-7560C7BCC75B}" destId="{23FE89DC-9EB8-446F-BC8E-C16A84528D06}" srcOrd="1" destOrd="0" presId="urn:microsoft.com/office/officeart/2005/8/layout/hierarchy1"/>
    <dgm:cxn modelId="{84B005AD-30B7-451D-B106-0EB5B66C20F0}" type="presParOf" srcId="{23FE89DC-9EB8-446F-BC8E-C16A84528D06}" destId="{C846BB6F-8BA8-46E7-A61E-45B4C75A34B0}" srcOrd="0" destOrd="0" presId="urn:microsoft.com/office/officeart/2005/8/layout/hierarchy1"/>
    <dgm:cxn modelId="{7BCFB282-66D5-4378-ABE7-C0596E4C4B9A}" type="presParOf" srcId="{23FE89DC-9EB8-446F-BC8E-C16A84528D06}" destId="{8B6072CC-16F4-4BDD-9E62-F3A8AFE771D0}" srcOrd="1" destOrd="0" presId="urn:microsoft.com/office/officeart/2005/8/layout/hierarchy1"/>
    <dgm:cxn modelId="{478E3193-3199-4EC1-9A5E-DF1619A9E63E}" type="presParOf" srcId="{8B6072CC-16F4-4BDD-9E62-F3A8AFE771D0}" destId="{2098F4C2-B1D2-4B25-992F-D0EF6977DD54}" srcOrd="0" destOrd="0" presId="urn:microsoft.com/office/officeart/2005/8/layout/hierarchy1"/>
    <dgm:cxn modelId="{8A5E99BC-A58F-4E98-A440-3FF816AD0FEB}" type="presParOf" srcId="{2098F4C2-B1D2-4B25-992F-D0EF6977DD54}" destId="{B1A9F749-582A-4EE6-8091-6E9703461723}" srcOrd="0" destOrd="0" presId="urn:microsoft.com/office/officeart/2005/8/layout/hierarchy1"/>
    <dgm:cxn modelId="{CF3D1454-33CD-424B-BE9E-2CD6787D5938}" type="presParOf" srcId="{2098F4C2-B1D2-4B25-992F-D0EF6977DD54}" destId="{4B778A57-117B-4A6E-B6B9-1E80602375FF}" srcOrd="1" destOrd="0" presId="urn:microsoft.com/office/officeart/2005/8/layout/hierarchy1"/>
    <dgm:cxn modelId="{0E9E16E5-4893-43E9-9FE2-3B1BF5178446}" type="presParOf" srcId="{8B6072CC-16F4-4BDD-9E62-F3A8AFE771D0}" destId="{B83C63CB-E1A9-4D86-8A95-51B11CCDA9CF}" srcOrd="1" destOrd="0" presId="urn:microsoft.com/office/officeart/2005/8/layout/hierarchy1"/>
    <dgm:cxn modelId="{71AE7077-3E60-4877-8408-9769DCD4ABB3}" type="presParOf" srcId="{23FE89DC-9EB8-446F-BC8E-C16A84528D06}" destId="{5B3EF53F-DC2E-4CCD-8F77-17C71DEF8E90}" srcOrd="2" destOrd="0" presId="urn:microsoft.com/office/officeart/2005/8/layout/hierarchy1"/>
    <dgm:cxn modelId="{11F577B7-9DCD-427E-99E2-87AA57510ED9}" type="presParOf" srcId="{23FE89DC-9EB8-446F-BC8E-C16A84528D06}" destId="{57FF4254-E928-4E07-8FA6-5FC8593E0671}" srcOrd="3" destOrd="0" presId="urn:microsoft.com/office/officeart/2005/8/layout/hierarchy1"/>
    <dgm:cxn modelId="{6D16BD7A-ED3C-446A-9190-85C1E6891BE2}" type="presParOf" srcId="{57FF4254-E928-4E07-8FA6-5FC8593E0671}" destId="{D75C06E3-2938-4D6B-941B-6731E8B8AE23}" srcOrd="0" destOrd="0" presId="urn:microsoft.com/office/officeart/2005/8/layout/hierarchy1"/>
    <dgm:cxn modelId="{85DDEFE4-78EB-4D82-A331-85E414C7C641}" type="presParOf" srcId="{D75C06E3-2938-4D6B-941B-6731E8B8AE23}" destId="{F4B59086-8B9F-4AA5-BCAC-32A93044C27E}" srcOrd="0" destOrd="0" presId="urn:microsoft.com/office/officeart/2005/8/layout/hierarchy1"/>
    <dgm:cxn modelId="{45BAE4AE-0078-4688-BDC1-5D89D578EFEB}" type="presParOf" srcId="{D75C06E3-2938-4D6B-941B-6731E8B8AE23}" destId="{1E3A9C16-A906-4F75-87EE-800F2E3F7ECF}" srcOrd="1" destOrd="0" presId="urn:microsoft.com/office/officeart/2005/8/layout/hierarchy1"/>
    <dgm:cxn modelId="{FD8EEE9E-ACA4-4A29-9879-74B0072BD814}" type="presParOf" srcId="{57FF4254-E928-4E07-8FA6-5FC8593E0671}" destId="{29191627-9E70-43B9-ADDF-7C95AAC4F5B1}" srcOrd="1" destOrd="0" presId="urn:microsoft.com/office/officeart/2005/8/layout/hierarchy1"/>
    <dgm:cxn modelId="{6BF23620-38F3-4B95-ADB1-C88A53917A97}" type="presParOf" srcId="{23FE89DC-9EB8-446F-BC8E-C16A84528D06}" destId="{E5A3CF49-C5D2-4DFB-8669-0967039F8F93}" srcOrd="4" destOrd="0" presId="urn:microsoft.com/office/officeart/2005/8/layout/hierarchy1"/>
    <dgm:cxn modelId="{16C11EF5-A316-43BB-ADAA-FA86F0C0A296}" type="presParOf" srcId="{23FE89DC-9EB8-446F-BC8E-C16A84528D06}" destId="{02396A14-A562-47C0-ACEF-0C6CA5D5DE85}" srcOrd="5" destOrd="0" presId="urn:microsoft.com/office/officeart/2005/8/layout/hierarchy1"/>
    <dgm:cxn modelId="{0029E36B-8EDB-4C08-92F4-0074FB903223}" type="presParOf" srcId="{02396A14-A562-47C0-ACEF-0C6CA5D5DE85}" destId="{8F965986-00BE-4775-98C1-ABB9E965D234}" srcOrd="0" destOrd="0" presId="urn:microsoft.com/office/officeart/2005/8/layout/hierarchy1"/>
    <dgm:cxn modelId="{D40382A2-F223-43AE-A1B9-242A493ECB9F}" type="presParOf" srcId="{8F965986-00BE-4775-98C1-ABB9E965D234}" destId="{11B59DF1-B4AF-4596-BF52-C599CB8DBA9C}" srcOrd="0" destOrd="0" presId="urn:microsoft.com/office/officeart/2005/8/layout/hierarchy1"/>
    <dgm:cxn modelId="{1F297DCF-6922-4632-8CB8-6915C97699BC}" type="presParOf" srcId="{8F965986-00BE-4775-98C1-ABB9E965D234}" destId="{11B3492F-EC29-466B-90D7-054CD20027AF}" srcOrd="1" destOrd="0" presId="urn:microsoft.com/office/officeart/2005/8/layout/hierarchy1"/>
    <dgm:cxn modelId="{B60F758B-6B29-4045-8F06-852EAAA16FAD}" type="presParOf" srcId="{02396A14-A562-47C0-ACEF-0C6CA5D5DE85}" destId="{DB29207B-4F6D-460E-8F5F-6FF65DDA6686}" srcOrd="1" destOrd="0" presId="urn:microsoft.com/office/officeart/2005/8/layout/hierarchy1"/>
    <dgm:cxn modelId="{4C1027FD-4488-4603-8E87-228CD38FB6AB}" type="presParOf" srcId="{23FE89DC-9EB8-446F-BC8E-C16A84528D06}" destId="{F6AF8B92-611C-4DFC-8E2D-806855E8F416}" srcOrd="6" destOrd="0" presId="urn:microsoft.com/office/officeart/2005/8/layout/hierarchy1"/>
    <dgm:cxn modelId="{D7282CAA-B393-4F6E-AF7A-3D7D54A0E059}" type="presParOf" srcId="{23FE89DC-9EB8-446F-BC8E-C16A84528D06}" destId="{D9BB430A-51DA-4242-AD5E-AA5EC2B88158}" srcOrd="7" destOrd="0" presId="urn:microsoft.com/office/officeart/2005/8/layout/hierarchy1"/>
    <dgm:cxn modelId="{B77555B3-B472-4470-80D9-06BB90080511}" type="presParOf" srcId="{D9BB430A-51DA-4242-AD5E-AA5EC2B88158}" destId="{0722A557-2FE1-4DF9-BA10-5F9AED115588}" srcOrd="0" destOrd="0" presId="urn:microsoft.com/office/officeart/2005/8/layout/hierarchy1"/>
    <dgm:cxn modelId="{87E91392-0109-4154-858E-7073BE77D609}" type="presParOf" srcId="{0722A557-2FE1-4DF9-BA10-5F9AED115588}" destId="{05168C2D-52A1-42F1-9016-14C96CBA975A}" srcOrd="0" destOrd="0" presId="urn:microsoft.com/office/officeart/2005/8/layout/hierarchy1"/>
    <dgm:cxn modelId="{9AFC07CE-6F4D-46D2-8351-8F2A8F7979D7}" type="presParOf" srcId="{0722A557-2FE1-4DF9-BA10-5F9AED115588}" destId="{B70D517E-B098-49B8-9E6D-38709E415536}" srcOrd="1" destOrd="0" presId="urn:microsoft.com/office/officeart/2005/8/layout/hierarchy1"/>
    <dgm:cxn modelId="{326E2321-5A76-4A30-9E11-93C9981137CD}" type="presParOf" srcId="{D9BB430A-51DA-4242-AD5E-AA5EC2B88158}" destId="{48B69906-7961-41BD-8CC7-8E2E44F2A0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E2DAD3-45E5-4C76-BD21-0F0460A93008}" type="doc">
      <dgm:prSet loTypeId="urn:microsoft.com/office/officeart/2005/8/layout/hierarchy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A35CD35A-FACD-463A-94DC-9AE2CBD907D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CELÁ</a:t>
          </a:r>
          <a:endParaRPr lang="cs-CZ" dirty="0"/>
        </a:p>
      </dgm:t>
    </dgm:pt>
    <dgm:pt modelId="{61F265D3-40B8-48C1-9CA0-A3EEB619D26A}" type="parTrans" cxnId="{B380EE33-3334-4723-B8C9-4D3269D7FB66}">
      <dgm:prSet/>
      <dgm:spPr/>
      <dgm:t>
        <a:bodyPr/>
        <a:lstStyle/>
        <a:p>
          <a:endParaRPr lang="cs-CZ"/>
        </a:p>
      </dgm:t>
    </dgm:pt>
    <dgm:pt modelId="{71B5B7CE-D697-4CB1-8440-F07675BD4B8B}" type="sibTrans" cxnId="{B380EE33-3334-4723-B8C9-4D3269D7FB66}">
      <dgm:prSet/>
      <dgm:spPr/>
      <dgm:t>
        <a:bodyPr/>
        <a:lstStyle/>
        <a:p>
          <a:endParaRPr lang="cs-CZ"/>
        </a:p>
      </dgm:t>
    </dgm:pt>
    <dgm:pt modelId="{BFAACECB-1A78-4600-AC6F-62AE9A2EB5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ČTVRŤOVÁ</a:t>
          </a:r>
          <a:endParaRPr lang="cs-CZ" dirty="0"/>
        </a:p>
      </dgm:t>
    </dgm:pt>
    <dgm:pt modelId="{5413F9BF-EFA9-4D2A-B2AC-2C4BD12C14CD}" type="parTrans" cxnId="{0FEC72DF-95D6-432D-BE81-2EC500800A48}">
      <dgm:prSet/>
      <dgm:spPr/>
      <dgm:t>
        <a:bodyPr/>
        <a:lstStyle/>
        <a:p>
          <a:endParaRPr lang="cs-CZ"/>
        </a:p>
      </dgm:t>
    </dgm:pt>
    <dgm:pt modelId="{DF531C65-DCF2-408F-BE98-00E4008BDD80}" type="sibTrans" cxnId="{0FEC72DF-95D6-432D-BE81-2EC500800A48}">
      <dgm:prSet/>
      <dgm:spPr/>
      <dgm:t>
        <a:bodyPr/>
        <a:lstStyle/>
        <a:p>
          <a:endParaRPr lang="cs-CZ"/>
        </a:p>
      </dgm:t>
    </dgm:pt>
    <dgm:pt modelId="{5D1B8BA4-13F0-45FD-A0D6-B0AA5A4A831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OSMINOVÁ</a:t>
          </a:r>
          <a:endParaRPr lang="cs-CZ" dirty="0"/>
        </a:p>
      </dgm:t>
    </dgm:pt>
    <dgm:pt modelId="{E21137F3-2132-4216-B1A4-CE14B43F05DF}" type="parTrans" cxnId="{A5E7C605-2800-41AC-8202-A2A08F2E28AC}">
      <dgm:prSet/>
      <dgm:spPr/>
      <dgm:t>
        <a:bodyPr/>
        <a:lstStyle/>
        <a:p>
          <a:endParaRPr lang="cs-CZ"/>
        </a:p>
      </dgm:t>
    </dgm:pt>
    <dgm:pt modelId="{A77D8E34-5929-4BC0-A24F-A621F2E8443B}" type="sibTrans" cxnId="{A5E7C605-2800-41AC-8202-A2A08F2E28AC}">
      <dgm:prSet/>
      <dgm:spPr/>
      <dgm:t>
        <a:bodyPr/>
        <a:lstStyle/>
        <a:p>
          <a:endParaRPr lang="cs-CZ"/>
        </a:p>
      </dgm:t>
    </dgm:pt>
    <dgm:pt modelId="{1F2F635A-D1F1-407D-ACB4-66FC8CBCC68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PŮLOVÁ</a:t>
          </a:r>
          <a:endParaRPr lang="cs-CZ" dirty="0"/>
        </a:p>
      </dgm:t>
    </dgm:pt>
    <dgm:pt modelId="{31FFC10F-3A9D-4FD7-8CAD-6AB7D8541245}" type="parTrans" cxnId="{D64968FA-A6EE-4BF5-88F1-64A040AAE6BE}">
      <dgm:prSet/>
      <dgm:spPr/>
      <dgm:t>
        <a:bodyPr/>
        <a:lstStyle/>
        <a:p>
          <a:endParaRPr lang="cs-CZ"/>
        </a:p>
      </dgm:t>
    </dgm:pt>
    <dgm:pt modelId="{ADED5EC5-7B8E-43B2-8517-A5859811199F}" type="sibTrans" cxnId="{D64968FA-A6EE-4BF5-88F1-64A040AAE6BE}">
      <dgm:prSet/>
      <dgm:spPr/>
      <dgm:t>
        <a:bodyPr/>
        <a:lstStyle/>
        <a:p>
          <a:endParaRPr lang="cs-CZ"/>
        </a:p>
      </dgm:t>
    </dgm:pt>
    <dgm:pt modelId="{A5E956CB-5005-44CC-A63C-556DA453D788}">
      <dgm:prSet phldrT="[Text]"/>
      <dgm:spPr/>
      <dgm:t>
        <a:bodyPr/>
        <a:lstStyle/>
        <a:p>
          <a:r>
            <a:rPr lang="cs-CZ" dirty="0" smtClean="0"/>
            <a:t>NOTA</a:t>
          </a:r>
          <a:endParaRPr lang="cs-CZ" dirty="0"/>
        </a:p>
      </dgm:t>
    </dgm:pt>
    <dgm:pt modelId="{9918C631-3E34-4CDC-844C-DEC7C87EFFBA}" type="sibTrans" cxnId="{C840810D-E896-434E-B468-9CDCBDB5F5F7}">
      <dgm:prSet/>
      <dgm:spPr/>
      <dgm:t>
        <a:bodyPr/>
        <a:lstStyle/>
        <a:p>
          <a:endParaRPr lang="cs-CZ"/>
        </a:p>
      </dgm:t>
    </dgm:pt>
    <dgm:pt modelId="{C05300A8-3883-4A12-AFB9-B66FFE239B0E}" type="parTrans" cxnId="{C840810D-E896-434E-B468-9CDCBDB5F5F7}">
      <dgm:prSet/>
      <dgm:spPr/>
      <dgm:t>
        <a:bodyPr/>
        <a:lstStyle/>
        <a:p>
          <a:endParaRPr lang="cs-CZ"/>
        </a:p>
      </dgm:t>
    </dgm:pt>
    <dgm:pt modelId="{FB28398C-F315-49D0-82ED-42347A775810}" type="pres">
      <dgm:prSet presAssocID="{0DE2DAD3-45E5-4C76-BD21-0F0460A930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8E4047-C8B5-4495-9C32-7560C7BCC75B}" type="pres">
      <dgm:prSet presAssocID="{A5E956CB-5005-44CC-A63C-556DA453D788}" presName="hierRoot1" presStyleCnt="0"/>
      <dgm:spPr/>
    </dgm:pt>
    <dgm:pt modelId="{EC3890C2-58E4-4325-858A-A39AE9ACC06C}" type="pres">
      <dgm:prSet presAssocID="{A5E956CB-5005-44CC-A63C-556DA453D788}" presName="composite" presStyleCnt="0"/>
      <dgm:spPr/>
    </dgm:pt>
    <dgm:pt modelId="{C95CFC26-7B7D-4691-B90F-4462D147208D}" type="pres">
      <dgm:prSet presAssocID="{A5E956CB-5005-44CC-A63C-556DA453D788}" presName="background" presStyleLbl="node0" presStyleIdx="0" presStyleCnt="1"/>
      <dgm:spPr/>
    </dgm:pt>
    <dgm:pt modelId="{16675F5F-E4CB-4FB7-916A-0913DFCD46EB}" type="pres">
      <dgm:prSet presAssocID="{A5E956CB-5005-44CC-A63C-556DA453D78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FE89DC-9EB8-446F-BC8E-C16A84528D06}" type="pres">
      <dgm:prSet presAssocID="{A5E956CB-5005-44CC-A63C-556DA453D788}" presName="hierChild2" presStyleCnt="0"/>
      <dgm:spPr/>
    </dgm:pt>
    <dgm:pt modelId="{C846BB6F-8BA8-46E7-A61E-45B4C75A34B0}" type="pres">
      <dgm:prSet presAssocID="{61F265D3-40B8-48C1-9CA0-A3EEB619D26A}" presName="Name10" presStyleLbl="parChTrans1D2" presStyleIdx="0" presStyleCnt="4"/>
      <dgm:spPr/>
      <dgm:t>
        <a:bodyPr/>
        <a:lstStyle/>
        <a:p>
          <a:endParaRPr lang="cs-CZ"/>
        </a:p>
      </dgm:t>
    </dgm:pt>
    <dgm:pt modelId="{8B6072CC-16F4-4BDD-9E62-F3A8AFE771D0}" type="pres">
      <dgm:prSet presAssocID="{A35CD35A-FACD-463A-94DC-9AE2CBD907DE}" presName="hierRoot2" presStyleCnt="0"/>
      <dgm:spPr/>
    </dgm:pt>
    <dgm:pt modelId="{2098F4C2-B1D2-4B25-992F-D0EF6977DD54}" type="pres">
      <dgm:prSet presAssocID="{A35CD35A-FACD-463A-94DC-9AE2CBD907DE}" presName="composite2" presStyleCnt="0"/>
      <dgm:spPr/>
    </dgm:pt>
    <dgm:pt modelId="{B1A9F749-582A-4EE6-8091-6E9703461723}" type="pres">
      <dgm:prSet presAssocID="{A35CD35A-FACD-463A-94DC-9AE2CBD907DE}" presName="background2" presStyleLbl="node2" presStyleIdx="0" presStyleCnt="4"/>
      <dgm:spPr/>
    </dgm:pt>
    <dgm:pt modelId="{4B778A57-117B-4A6E-B6B9-1E80602375FF}" type="pres">
      <dgm:prSet presAssocID="{A35CD35A-FACD-463A-94DC-9AE2CBD907DE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C63CB-E1A9-4D86-8A95-51B11CCDA9CF}" type="pres">
      <dgm:prSet presAssocID="{A35CD35A-FACD-463A-94DC-9AE2CBD907DE}" presName="hierChild3" presStyleCnt="0"/>
      <dgm:spPr/>
    </dgm:pt>
    <dgm:pt modelId="{5B3EF53F-DC2E-4CCD-8F77-17C71DEF8E90}" type="pres">
      <dgm:prSet presAssocID="{31FFC10F-3A9D-4FD7-8CAD-6AB7D8541245}" presName="Name10" presStyleLbl="parChTrans1D2" presStyleIdx="1" presStyleCnt="4"/>
      <dgm:spPr/>
      <dgm:t>
        <a:bodyPr/>
        <a:lstStyle/>
        <a:p>
          <a:endParaRPr lang="cs-CZ"/>
        </a:p>
      </dgm:t>
    </dgm:pt>
    <dgm:pt modelId="{57FF4254-E928-4E07-8FA6-5FC8593E0671}" type="pres">
      <dgm:prSet presAssocID="{1F2F635A-D1F1-407D-ACB4-66FC8CBCC68D}" presName="hierRoot2" presStyleCnt="0"/>
      <dgm:spPr/>
    </dgm:pt>
    <dgm:pt modelId="{D75C06E3-2938-4D6B-941B-6731E8B8AE23}" type="pres">
      <dgm:prSet presAssocID="{1F2F635A-D1F1-407D-ACB4-66FC8CBCC68D}" presName="composite2" presStyleCnt="0"/>
      <dgm:spPr/>
    </dgm:pt>
    <dgm:pt modelId="{F4B59086-8B9F-4AA5-BCAC-32A93044C27E}" type="pres">
      <dgm:prSet presAssocID="{1F2F635A-D1F1-407D-ACB4-66FC8CBCC68D}" presName="background2" presStyleLbl="node2" presStyleIdx="1" presStyleCnt="4"/>
      <dgm:spPr/>
    </dgm:pt>
    <dgm:pt modelId="{1E3A9C16-A906-4F75-87EE-800F2E3F7ECF}" type="pres">
      <dgm:prSet presAssocID="{1F2F635A-D1F1-407D-ACB4-66FC8CBCC68D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191627-9E70-43B9-ADDF-7C95AAC4F5B1}" type="pres">
      <dgm:prSet presAssocID="{1F2F635A-D1F1-407D-ACB4-66FC8CBCC68D}" presName="hierChild3" presStyleCnt="0"/>
      <dgm:spPr/>
    </dgm:pt>
    <dgm:pt modelId="{E5A3CF49-C5D2-4DFB-8669-0967039F8F93}" type="pres">
      <dgm:prSet presAssocID="{5413F9BF-EFA9-4D2A-B2AC-2C4BD12C14CD}" presName="Name10" presStyleLbl="parChTrans1D2" presStyleIdx="2" presStyleCnt="4"/>
      <dgm:spPr/>
      <dgm:t>
        <a:bodyPr/>
        <a:lstStyle/>
        <a:p>
          <a:endParaRPr lang="cs-CZ"/>
        </a:p>
      </dgm:t>
    </dgm:pt>
    <dgm:pt modelId="{02396A14-A562-47C0-ACEF-0C6CA5D5DE85}" type="pres">
      <dgm:prSet presAssocID="{BFAACECB-1A78-4600-AC6F-62AE9A2EB522}" presName="hierRoot2" presStyleCnt="0"/>
      <dgm:spPr/>
    </dgm:pt>
    <dgm:pt modelId="{8F965986-00BE-4775-98C1-ABB9E965D234}" type="pres">
      <dgm:prSet presAssocID="{BFAACECB-1A78-4600-AC6F-62AE9A2EB522}" presName="composite2" presStyleCnt="0"/>
      <dgm:spPr/>
    </dgm:pt>
    <dgm:pt modelId="{11B59DF1-B4AF-4596-BF52-C599CB8DBA9C}" type="pres">
      <dgm:prSet presAssocID="{BFAACECB-1A78-4600-AC6F-62AE9A2EB522}" presName="background2" presStyleLbl="node2" presStyleIdx="2" presStyleCnt="4"/>
      <dgm:spPr/>
    </dgm:pt>
    <dgm:pt modelId="{11B3492F-EC29-466B-90D7-054CD20027AF}" type="pres">
      <dgm:prSet presAssocID="{BFAACECB-1A78-4600-AC6F-62AE9A2EB522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29207B-4F6D-460E-8F5F-6FF65DDA6686}" type="pres">
      <dgm:prSet presAssocID="{BFAACECB-1A78-4600-AC6F-62AE9A2EB522}" presName="hierChild3" presStyleCnt="0"/>
      <dgm:spPr/>
    </dgm:pt>
    <dgm:pt modelId="{F6AF8B92-611C-4DFC-8E2D-806855E8F416}" type="pres">
      <dgm:prSet presAssocID="{E21137F3-2132-4216-B1A4-CE14B43F05DF}" presName="Name10" presStyleLbl="parChTrans1D2" presStyleIdx="3" presStyleCnt="4"/>
      <dgm:spPr/>
      <dgm:t>
        <a:bodyPr/>
        <a:lstStyle/>
        <a:p>
          <a:endParaRPr lang="cs-CZ"/>
        </a:p>
      </dgm:t>
    </dgm:pt>
    <dgm:pt modelId="{D9BB430A-51DA-4242-AD5E-AA5EC2B88158}" type="pres">
      <dgm:prSet presAssocID="{5D1B8BA4-13F0-45FD-A0D6-B0AA5A4A831B}" presName="hierRoot2" presStyleCnt="0"/>
      <dgm:spPr/>
    </dgm:pt>
    <dgm:pt modelId="{0722A557-2FE1-4DF9-BA10-5F9AED115588}" type="pres">
      <dgm:prSet presAssocID="{5D1B8BA4-13F0-45FD-A0D6-B0AA5A4A831B}" presName="composite2" presStyleCnt="0"/>
      <dgm:spPr/>
    </dgm:pt>
    <dgm:pt modelId="{05168C2D-52A1-42F1-9016-14C96CBA975A}" type="pres">
      <dgm:prSet presAssocID="{5D1B8BA4-13F0-45FD-A0D6-B0AA5A4A831B}" presName="background2" presStyleLbl="node2" presStyleIdx="3" presStyleCnt="4"/>
      <dgm:spPr/>
    </dgm:pt>
    <dgm:pt modelId="{B70D517E-B098-49B8-9E6D-38709E415536}" type="pres">
      <dgm:prSet presAssocID="{5D1B8BA4-13F0-45FD-A0D6-B0AA5A4A831B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69906-7961-41BD-8CC7-8E2E44F2A05D}" type="pres">
      <dgm:prSet presAssocID="{5D1B8BA4-13F0-45FD-A0D6-B0AA5A4A831B}" presName="hierChild3" presStyleCnt="0"/>
      <dgm:spPr/>
    </dgm:pt>
  </dgm:ptLst>
  <dgm:cxnLst>
    <dgm:cxn modelId="{C840810D-E896-434E-B468-9CDCBDB5F5F7}" srcId="{0DE2DAD3-45E5-4C76-BD21-0F0460A93008}" destId="{A5E956CB-5005-44CC-A63C-556DA453D788}" srcOrd="0" destOrd="0" parTransId="{C05300A8-3883-4A12-AFB9-B66FFE239B0E}" sibTransId="{9918C631-3E34-4CDC-844C-DEC7C87EFFBA}"/>
    <dgm:cxn modelId="{0FEC72DF-95D6-432D-BE81-2EC500800A48}" srcId="{A5E956CB-5005-44CC-A63C-556DA453D788}" destId="{BFAACECB-1A78-4600-AC6F-62AE9A2EB522}" srcOrd="2" destOrd="0" parTransId="{5413F9BF-EFA9-4D2A-B2AC-2C4BD12C14CD}" sibTransId="{DF531C65-DCF2-408F-BE98-00E4008BDD80}"/>
    <dgm:cxn modelId="{78CCAB3B-CCAE-4849-AB5B-0838A549FE3A}" type="presOf" srcId="{5413F9BF-EFA9-4D2A-B2AC-2C4BD12C14CD}" destId="{E5A3CF49-C5D2-4DFB-8669-0967039F8F93}" srcOrd="0" destOrd="0" presId="urn:microsoft.com/office/officeart/2005/8/layout/hierarchy1"/>
    <dgm:cxn modelId="{13AEC7FB-049F-4760-809C-432C281FFC8E}" type="presOf" srcId="{A35CD35A-FACD-463A-94DC-9AE2CBD907DE}" destId="{4B778A57-117B-4A6E-B6B9-1E80602375FF}" srcOrd="0" destOrd="0" presId="urn:microsoft.com/office/officeart/2005/8/layout/hierarchy1"/>
    <dgm:cxn modelId="{1A88543A-8AD6-4A25-AF80-874630CA51A8}" type="presOf" srcId="{A5E956CB-5005-44CC-A63C-556DA453D788}" destId="{16675F5F-E4CB-4FB7-916A-0913DFCD46EB}" srcOrd="0" destOrd="0" presId="urn:microsoft.com/office/officeart/2005/8/layout/hierarchy1"/>
    <dgm:cxn modelId="{D6BBDC7E-6607-4870-84F2-337A65D21EAC}" type="presOf" srcId="{31FFC10F-3A9D-4FD7-8CAD-6AB7D8541245}" destId="{5B3EF53F-DC2E-4CCD-8F77-17C71DEF8E90}" srcOrd="0" destOrd="0" presId="urn:microsoft.com/office/officeart/2005/8/layout/hierarchy1"/>
    <dgm:cxn modelId="{297D38D9-9A0A-442F-8D9E-A2EA262D1956}" type="presOf" srcId="{61F265D3-40B8-48C1-9CA0-A3EEB619D26A}" destId="{C846BB6F-8BA8-46E7-A61E-45B4C75A34B0}" srcOrd="0" destOrd="0" presId="urn:microsoft.com/office/officeart/2005/8/layout/hierarchy1"/>
    <dgm:cxn modelId="{B4CF6F7E-F2FA-4A90-8BCB-44FE76C8FF79}" type="presOf" srcId="{BFAACECB-1A78-4600-AC6F-62AE9A2EB522}" destId="{11B3492F-EC29-466B-90D7-054CD20027AF}" srcOrd="0" destOrd="0" presId="urn:microsoft.com/office/officeart/2005/8/layout/hierarchy1"/>
    <dgm:cxn modelId="{785E2C63-EE7A-4E53-A885-EE17FF4A4CDA}" type="presOf" srcId="{0DE2DAD3-45E5-4C76-BD21-0F0460A93008}" destId="{FB28398C-F315-49D0-82ED-42347A775810}" srcOrd="0" destOrd="0" presId="urn:microsoft.com/office/officeart/2005/8/layout/hierarchy1"/>
    <dgm:cxn modelId="{1FC4611F-522F-4B85-ADFC-58ECB8624519}" type="presOf" srcId="{E21137F3-2132-4216-B1A4-CE14B43F05DF}" destId="{F6AF8B92-611C-4DFC-8E2D-806855E8F416}" srcOrd="0" destOrd="0" presId="urn:microsoft.com/office/officeart/2005/8/layout/hierarchy1"/>
    <dgm:cxn modelId="{E54C588F-58E9-4076-80D7-35E8AF1C2204}" type="presOf" srcId="{5D1B8BA4-13F0-45FD-A0D6-B0AA5A4A831B}" destId="{B70D517E-B098-49B8-9E6D-38709E415536}" srcOrd="0" destOrd="0" presId="urn:microsoft.com/office/officeart/2005/8/layout/hierarchy1"/>
    <dgm:cxn modelId="{A5E7C605-2800-41AC-8202-A2A08F2E28AC}" srcId="{A5E956CB-5005-44CC-A63C-556DA453D788}" destId="{5D1B8BA4-13F0-45FD-A0D6-B0AA5A4A831B}" srcOrd="3" destOrd="0" parTransId="{E21137F3-2132-4216-B1A4-CE14B43F05DF}" sibTransId="{A77D8E34-5929-4BC0-A24F-A621F2E8443B}"/>
    <dgm:cxn modelId="{B380EE33-3334-4723-B8C9-4D3269D7FB66}" srcId="{A5E956CB-5005-44CC-A63C-556DA453D788}" destId="{A35CD35A-FACD-463A-94DC-9AE2CBD907DE}" srcOrd="0" destOrd="0" parTransId="{61F265D3-40B8-48C1-9CA0-A3EEB619D26A}" sibTransId="{71B5B7CE-D697-4CB1-8440-F07675BD4B8B}"/>
    <dgm:cxn modelId="{894DB41B-F492-4677-8306-44587D5C8CA0}" type="presOf" srcId="{1F2F635A-D1F1-407D-ACB4-66FC8CBCC68D}" destId="{1E3A9C16-A906-4F75-87EE-800F2E3F7ECF}" srcOrd="0" destOrd="0" presId="urn:microsoft.com/office/officeart/2005/8/layout/hierarchy1"/>
    <dgm:cxn modelId="{D64968FA-A6EE-4BF5-88F1-64A040AAE6BE}" srcId="{A5E956CB-5005-44CC-A63C-556DA453D788}" destId="{1F2F635A-D1F1-407D-ACB4-66FC8CBCC68D}" srcOrd="1" destOrd="0" parTransId="{31FFC10F-3A9D-4FD7-8CAD-6AB7D8541245}" sibTransId="{ADED5EC5-7B8E-43B2-8517-A5859811199F}"/>
    <dgm:cxn modelId="{0BE4CDBB-1DB4-4D01-9767-D8B18C7350EE}" type="presParOf" srcId="{FB28398C-F315-49D0-82ED-42347A775810}" destId="{278E4047-C8B5-4495-9C32-7560C7BCC75B}" srcOrd="0" destOrd="0" presId="urn:microsoft.com/office/officeart/2005/8/layout/hierarchy1"/>
    <dgm:cxn modelId="{9B7BC9A4-3F03-4893-A93D-CDEA35BC5DB2}" type="presParOf" srcId="{278E4047-C8B5-4495-9C32-7560C7BCC75B}" destId="{EC3890C2-58E4-4325-858A-A39AE9ACC06C}" srcOrd="0" destOrd="0" presId="urn:microsoft.com/office/officeart/2005/8/layout/hierarchy1"/>
    <dgm:cxn modelId="{74CC6C13-D000-432A-9960-9F16106CA788}" type="presParOf" srcId="{EC3890C2-58E4-4325-858A-A39AE9ACC06C}" destId="{C95CFC26-7B7D-4691-B90F-4462D147208D}" srcOrd="0" destOrd="0" presId="urn:microsoft.com/office/officeart/2005/8/layout/hierarchy1"/>
    <dgm:cxn modelId="{CE9C851E-F821-4246-9985-4308AA51B816}" type="presParOf" srcId="{EC3890C2-58E4-4325-858A-A39AE9ACC06C}" destId="{16675F5F-E4CB-4FB7-916A-0913DFCD46EB}" srcOrd="1" destOrd="0" presId="urn:microsoft.com/office/officeart/2005/8/layout/hierarchy1"/>
    <dgm:cxn modelId="{1E043FE7-4023-4239-8426-B42240B14C85}" type="presParOf" srcId="{278E4047-C8B5-4495-9C32-7560C7BCC75B}" destId="{23FE89DC-9EB8-446F-BC8E-C16A84528D06}" srcOrd="1" destOrd="0" presId="urn:microsoft.com/office/officeart/2005/8/layout/hierarchy1"/>
    <dgm:cxn modelId="{836A4B0A-8C90-4946-B8BE-E29E48950D88}" type="presParOf" srcId="{23FE89DC-9EB8-446F-BC8E-C16A84528D06}" destId="{C846BB6F-8BA8-46E7-A61E-45B4C75A34B0}" srcOrd="0" destOrd="0" presId="urn:microsoft.com/office/officeart/2005/8/layout/hierarchy1"/>
    <dgm:cxn modelId="{6CEBE8E1-F2A7-469A-BD70-E9D89D87F4EC}" type="presParOf" srcId="{23FE89DC-9EB8-446F-BC8E-C16A84528D06}" destId="{8B6072CC-16F4-4BDD-9E62-F3A8AFE771D0}" srcOrd="1" destOrd="0" presId="urn:microsoft.com/office/officeart/2005/8/layout/hierarchy1"/>
    <dgm:cxn modelId="{E17904D3-1794-4E43-A849-913475151C99}" type="presParOf" srcId="{8B6072CC-16F4-4BDD-9E62-F3A8AFE771D0}" destId="{2098F4C2-B1D2-4B25-992F-D0EF6977DD54}" srcOrd="0" destOrd="0" presId="urn:microsoft.com/office/officeart/2005/8/layout/hierarchy1"/>
    <dgm:cxn modelId="{59BE2B5B-3802-4CA0-9562-B78FC1EA44F0}" type="presParOf" srcId="{2098F4C2-B1D2-4B25-992F-D0EF6977DD54}" destId="{B1A9F749-582A-4EE6-8091-6E9703461723}" srcOrd="0" destOrd="0" presId="urn:microsoft.com/office/officeart/2005/8/layout/hierarchy1"/>
    <dgm:cxn modelId="{2351F933-F2F6-4220-AE10-D28AAD5C026C}" type="presParOf" srcId="{2098F4C2-B1D2-4B25-992F-D0EF6977DD54}" destId="{4B778A57-117B-4A6E-B6B9-1E80602375FF}" srcOrd="1" destOrd="0" presId="urn:microsoft.com/office/officeart/2005/8/layout/hierarchy1"/>
    <dgm:cxn modelId="{68140E5E-634A-4D6E-8A6B-51C43F39015C}" type="presParOf" srcId="{8B6072CC-16F4-4BDD-9E62-F3A8AFE771D0}" destId="{B83C63CB-E1A9-4D86-8A95-51B11CCDA9CF}" srcOrd="1" destOrd="0" presId="urn:microsoft.com/office/officeart/2005/8/layout/hierarchy1"/>
    <dgm:cxn modelId="{77D96E0E-BC3C-4C5C-99B3-58D792E57379}" type="presParOf" srcId="{23FE89DC-9EB8-446F-BC8E-C16A84528D06}" destId="{5B3EF53F-DC2E-4CCD-8F77-17C71DEF8E90}" srcOrd="2" destOrd="0" presId="urn:microsoft.com/office/officeart/2005/8/layout/hierarchy1"/>
    <dgm:cxn modelId="{7F4A1A66-6E0E-4F8F-83C2-4C93EFF39A94}" type="presParOf" srcId="{23FE89DC-9EB8-446F-BC8E-C16A84528D06}" destId="{57FF4254-E928-4E07-8FA6-5FC8593E0671}" srcOrd="3" destOrd="0" presId="urn:microsoft.com/office/officeart/2005/8/layout/hierarchy1"/>
    <dgm:cxn modelId="{F9EABC12-70C7-4956-AFB2-062AD2E6D1BF}" type="presParOf" srcId="{57FF4254-E928-4E07-8FA6-5FC8593E0671}" destId="{D75C06E3-2938-4D6B-941B-6731E8B8AE23}" srcOrd="0" destOrd="0" presId="urn:microsoft.com/office/officeart/2005/8/layout/hierarchy1"/>
    <dgm:cxn modelId="{C6CDC935-195C-41F7-8A49-81F9DC8BA098}" type="presParOf" srcId="{D75C06E3-2938-4D6B-941B-6731E8B8AE23}" destId="{F4B59086-8B9F-4AA5-BCAC-32A93044C27E}" srcOrd="0" destOrd="0" presId="urn:microsoft.com/office/officeart/2005/8/layout/hierarchy1"/>
    <dgm:cxn modelId="{D79F525B-E11F-4135-B3A8-2124B90C3E93}" type="presParOf" srcId="{D75C06E3-2938-4D6B-941B-6731E8B8AE23}" destId="{1E3A9C16-A906-4F75-87EE-800F2E3F7ECF}" srcOrd="1" destOrd="0" presId="urn:microsoft.com/office/officeart/2005/8/layout/hierarchy1"/>
    <dgm:cxn modelId="{426A14C2-C0E2-4133-96DF-495971DDB2F2}" type="presParOf" srcId="{57FF4254-E928-4E07-8FA6-5FC8593E0671}" destId="{29191627-9E70-43B9-ADDF-7C95AAC4F5B1}" srcOrd="1" destOrd="0" presId="urn:microsoft.com/office/officeart/2005/8/layout/hierarchy1"/>
    <dgm:cxn modelId="{2E96A9F9-68CE-4878-A5E6-80E3E5F02428}" type="presParOf" srcId="{23FE89DC-9EB8-446F-BC8E-C16A84528D06}" destId="{E5A3CF49-C5D2-4DFB-8669-0967039F8F93}" srcOrd="4" destOrd="0" presId="urn:microsoft.com/office/officeart/2005/8/layout/hierarchy1"/>
    <dgm:cxn modelId="{6738EB0B-79DB-4072-BB62-8A434DCACFD8}" type="presParOf" srcId="{23FE89DC-9EB8-446F-BC8E-C16A84528D06}" destId="{02396A14-A562-47C0-ACEF-0C6CA5D5DE85}" srcOrd="5" destOrd="0" presId="urn:microsoft.com/office/officeart/2005/8/layout/hierarchy1"/>
    <dgm:cxn modelId="{B1C09580-8C9D-4ECB-8EF4-02973C6AB9CE}" type="presParOf" srcId="{02396A14-A562-47C0-ACEF-0C6CA5D5DE85}" destId="{8F965986-00BE-4775-98C1-ABB9E965D234}" srcOrd="0" destOrd="0" presId="urn:microsoft.com/office/officeart/2005/8/layout/hierarchy1"/>
    <dgm:cxn modelId="{F60CC6D2-4010-4825-A962-2FD4637F58B1}" type="presParOf" srcId="{8F965986-00BE-4775-98C1-ABB9E965D234}" destId="{11B59DF1-B4AF-4596-BF52-C599CB8DBA9C}" srcOrd="0" destOrd="0" presId="urn:microsoft.com/office/officeart/2005/8/layout/hierarchy1"/>
    <dgm:cxn modelId="{59E52004-4C94-4DC2-8D45-B68BD3485BDD}" type="presParOf" srcId="{8F965986-00BE-4775-98C1-ABB9E965D234}" destId="{11B3492F-EC29-466B-90D7-054CD20027AF}" srcOrd="1" destOrd="0" presId="urn:microsoft.com/office/officeart/2005/8/layout/hierarchy1"/>
    <dgm:cxn modelId="{E555AA3B-25BB-49F9-8CA5-088E0167D0CB}" type="presParOf" srcId="{02396A14-A562-47C0-ACEF-0C6CA5D5DE85}" destId="{DB29207B-4F6D-460E-8F5F-6FF65DDA6686}" srcOrd="1" destOrd="0" presId="urn:microsoft.com/office/officeart/2005/8/layout/hierarchy1"/>
    <dgm:cxn modelId="{3E7D6D46-1093-48D2-8FDF-80426F18A008}" type="presParOf" srcId="{23FE89DC-9EB8-446F-BC8E-C16A84528D06}" destId="{F6AF8B92-611C-4DFC-8E2D-806855E8F416}" srcOrd="6" destOrd="0" presId="urn:microsoft.com/office/officeart/2005/8/layout/hierarchy1"/>
    <dgm:cxn modelId="{62B6F32E-D073-45A7-8303-336AE7BE4635}" type="presParOf" srcId="{23FE89DC-9EB8-446F-BC8E-C16A84528D06}" destId="{D9BB430A-51DA-4242-AD5E-AA5EC2B88158}" srcOrd="7" destOrd="0" presId="urn:microsoft.com/office/officeart/2005/8/layout/hierarchy1"/>
    <dgm:cxn modelId="{9EE6EAA7-AC49-4284-B44C-79B7AC37878D}" type="presParOf" srcId="{D9BB430A-51DA-4242-AD5E-AA5EC2B88158}" destId="{0722A557-2FE1-4DF9-BA10-5F9AED115588}" srcOrd="0" destOrd="0" presId="urn:microsoft.com/office/officeart/2005/8/layout/hierarchy1"/>
    <dgm:cxn modelId="{9FB6E201-3FE7-415E-8714-2AE6A3D55FE6}" type="presParOf" srcId="{0722A557-2FE1-4DF9-BA10-5F9AED115588}" destId="{05168C2D-52A1-42F1-9016-14C96CBA975A}" srcOrd="0" destOrd="0" presId="urn:microsoft.com/office/officeart/2005/8/layout/hierarchy1"/>
    <dgm:cxn modelId="{9EB3A67B-8341-4C72-B709-4790C03B5CB4}" type="presParOf" srcId="{0722A557-2FE1-4DF9-BA10-5F9AED115588}" destId="{B70D517E-B098-49B8-9E6D-38709E415536}" srcOrd="1" destOrd="0" presId="urn:microsoft.com/office/officeart/2005/8/layout/hierarchy1"/>
    <dgm:cxn modelId="{ABCB7BEC-34D3-4EA6-A63B-8BF77D0CDA5E}" type="presParOf" srcId="{D9BB430A-51DA-4242-AD5E-AA5EC2B88158}" destId="{48B69906-7961-41BD-8CC7-8E2E44F2A0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E2DAD3-45E5-4C76-BD21-0F0460A93008}" type="doc">
      <dgm:prSet loTypeId="urn:microsoft.com/office/officeart/2005/8/layout/hierarchy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A35CD35A-FACD-463A-94DC-9AE2CBD907D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CELÁ</a:t>
          </a:r>
          <a:endParaRPr lang="cs-CZ" dirty="0"/>
        </a:p>
      </dgm:t>
    </dgm:pt>
    <dgm:pt modelId="{61F265D3-40B8-48C1-9CA0-A3EEB619D26A}" type="parTrans" cxnId="{B380EE33-3334-4723-B8C9-4D3269D7FB66}">
      <dgm:prSet/>
      <dgm:spPr/>
      <dgm:t>
        <a:bodyPr/>
        <a:lstStyle/>
        <a:p>
          <a:endParaRPr lang="cs-CZ"/>
        </a:p>
      </dgm:t>
    </dgm:pt>
    <dgm:pt modelId="{71B5B7CE-D697-4CB1-8440-F07675BD4B8B}" type="sibTrans" cxnId="{B380EE33-3334-4723-B8C9-4D3269D7FB66}">
      <dgm:prSet/>
      <dgm:spPr/>
      <dgm:t>
        <a:bodyPr/>
        <a:lstStyle/>
        <a:p>
          <a:endParaRPr lang="cs-CZ"/>
        </a:p>
      </dgm:t>
    </dgm:pt>
    <dgm:pt modelId="{BFAACECB-1A78-4600-AC6F-62AE9A2EB5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ČTVRŤOVÁ</a:t>
          </a:r>
          <a:endParaRPr lang="cs-CZ" dirty="0"/>
        </a:p>
      </dgm:t>
    </dgm:pt>
    <dgm:pt modelId="{5413F9BF-EFA9-4D2A-B2AC-2C4BD12C14CD}" type="parTrans" cxnId="{0FEC72DF-95D6-432D-BE81-2EC500800A48}">
      <dgm:prSet/>
      <dgm:spPr/>
      <dgm:t>
        <a:bodyPr/>
        <a:lstStyle/>
        <a:p>
          <a:endParaRPr lang="cs-CZ"/>
        </a:p>
      </dgm:t>
    </dgm:pt>
    <dgm:pt modelId="{DF531C65-DCF2-408F-BE98-00E4008BDD80}" type="sibTrans" cxnId="{0FEC72DF-95D6-432D-BE81-2EC500800A48}">
      <dgm:prSet/>
      <dgm:spPr/>
      <dgm:t>
        <a:bodyPr/>
        <a:lstStyle/>
        <a:p>
          <a:endParaRPr lang="cs-CZ"/>
        </a:p>
      </dgm:t>
    </dgm:pt>
    <dgm:pt modelId="{5D1B8BA4-13F0-45FD-A0D6-B0AA5A4A831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OSMINOVÁ</a:t>
          </a:r>
          <a:endParaRPr lang="cs-CZ" dirty="0"/>
        </a:p>
      </dgm:t>
    </dgm:pt>
    <dgm:pt modelId="{E21137F3-2132-4216-B1A4-CE14B43F05DF}" type="parTrans" cxnId="{A5E7C605-2800-41AC-8202-A2A08F2E28AC}">
      <dgm:prSet/>
      <dgm:spPr/>
      <dgm:t>
        <a:bodyPr/>
        <a:lstStyle/>
        <a:p>
          <a:endParaRPr lang="cs-CZ"/>
        </a:p>
      </dgm:t>
    </dgm:pt>
    <dgm:pt modelId="{A77D8E34-5929-4BC0-A24F-A621F2E8443B}" type="sibTrans" cxnId="{A5E7C605-2800-41AC-8202-A2A08F2E28AC}">
      <dgm:prSet/>
      <dgm:spPr/>
      <dgm:t>
        <a:bodyPr/>
        <a:lstStyle/>
        <a:p>
          <a:endParaRPr lang="cs-CZ"/>
        </a:p>
      </dgm:t>
    </dgm:pt>
    <dgm:pt modelId="{1F2F635A-D1F1-407D-ACB4-66FC8CBCC68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PŮLOVÁ</a:t>
          </a:r>
          <a:endParaRPr lang="cs-CZ" dirty="0"/>
        </a:p>
      </dgm:t>
    </dgm:pt>
    <dgm:pt modelId="{31FFC10F-3A9D-4FD7-8CAD-6AB7D8541245}" type="parTrans" cxnId="{D64968FA-A6EE-4BF5-88F1-64A040AAE6BE}">
      <dgm:prSet/>
      <dgm:spPr/>
      <dgm:t>
        <a:bodyPr/>
        <a:lstStyle/>
        <a:p>
          <a:endParaRPr lang="cs-CZ"/>
        </a:p>
      </dgm:t>
    </dgm:pt>
    <dgm:pt modelId="{ADED5EC5-7B8E-43B2-8517-A5859811199F}" type="sibTrans" cxnId="{D64968FA-A6EE-4BF5-88F1-64A040AAE6BE}">
      <dgm:prSet/>
      <dgm:spPr/>
      <dgm:t>
        <a:bodyPr/>
        <a:lstStyle/>
        <a:p>
          <a:endParaRPr lang="cs-CZ"/>
        </a:p>
      </dgm:t>
    </dgm:pt>
    <dgm:pt modelId="{A5E956CB-5005-44CC-A63C-556DA453D788}">
      <dgm:prSet phldrT="[Text]"/>
      <dgm:spPr/>
      <dgm:t>
        <a:bodyPr/>
        <a:lstStyle/>
        <a:p>
          <a:r>
            <a:rPr lang="cs-CZ" dirty="0" smtClean="0"/>
            <a:t>NOTA</a:t>
          </a:r>
          <a:endParaRPr lang="cs-CZ" dirty="0"/>
        </a:p>
      </dgm:t>
    </dgm:pt>
    <dgm:pt modelId="{9918C631-3E34-4CDC-844C-DEC7C87EFFBA}" type="sibTrans" cxnId="{C840810D-E896-434E-B468-9CDCBDB5F5F7}">
      <dgm:prSet/>
      <dgm:spPr/>
      <dgm:t>
        <a:bodyPr/>
        <a:lstStyle/>
        <a:p>
          <a:endParaRPr lang="cs-CZ"/>
        </a:p>
      </dgm:t>
    </dgm:pt>
    <dgm:pt modelId="{C05300A8-3883-4A12-AFB9-B66FFE239B0E}" type="parTrans" cxnId="{C840810D-E896-434E-B468-9CDCBDB5F5F7}">
      <dgm:prSet/>
      <dgm:spPr/>
      <dgm:t>
        <a:bodyPr/>
        <a:lstStyle/>
        <a:p>
          <a:endParaRPr lang="cs-CZ"/>
        </a:p>
      </dgm:t>
    </dgm:pt>
    <dgm:pt modelId="{FB28398C-F315-49D0-82ED-42347A775810}" type="pres">
      <dgm:prSet presAssocID="{0DE2DAD3-45E5-4C76-BD21-0F0460A930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8E4047-C8B5-4495-9C32-7560C7BCC75B}" type="pres">
      <dgm:prSet presAssocID="{A5E956CB-5005-44CC-A63C-556DA453D788}" presName="hierRoot1" presStyleCnt="0"/>
      <dgm:spPr/>
    </dgm:pt>
    <dgm:pt modelId="{EC3890C2-58E4-4325-858A-A39AE9ACC06C}" type="pres">
      <dgm:prSet presAssocID="{A5E956CB-5005-44CC-A63C-556DA453D788}" presName="composite" presStyleCnt="0"/>
      <dgm:spPr/>
    </dgm:pt>
    <dgm:pt modelId="{C95CFC26-7B7D-4691-B90F-4462D147208D}" type="pres">
      <dgm:prSet presAssocID="{A5E956CB-5005-44CC-A63C-556DA453D788}" presName="background" presStyleLbl="node0" presStyleIdx="0" presStyleCnt="1"/>
      <dgm:spPr/>
    </dgm:pt>
    <dgm:pt modelId="{16675F5F-E4CB-4FB7-916A-0913DFCD46EB}" type="pres">
      <dgm:prSet presAssocID="{A5E956CB-5005-44CC-A63C-556DA453D78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FE89DC-9EB8-446F-BC8E-C16A84528D06}" type="pres">
      <dgm:prSet presAssocID="{A5E956CB-5005-44CC-A63C-556DA453D788}" presName="hierChild2" presStyleCnt="0"/>
      <dgm:spPr/>
    </dgm:pt>
    <dgm:pt modelId="{C846BB6F-8BA8-46E7-A61E-45B4C75A34B0}" type="pres">
      <dgm:prSet presAssocID="{61F265D3-40B8-48C1-9CA0-A3EEB619D26A}" presName="Name10" presStyleLbl="parChTrans1D2" presStyleIdx="0" presStyleCnt="4"/>
      <dgm:spPr/>
      <dgm:t>
        <a:bodyPr/>
        <a:lstStyle/>
        <a:p>
          <a:endParaRPr lang="cs-CZ"/>
        </a:p>
      </dgm:t>
    </dgm:pt>
    <dgm:pt modelId="{8B6072CC-16F4-4BDD-9E62-F3A8AFE771D0}" type="pres">
      <dgm:prSet presAssocID="{A35CD35A-FACD-463A-94DC-9AE2CBD907DE}" presName="hierRoot2" presStyleCnt="0"/>
      <dgm:spPr/>
    </dgm:pt>
    <dgm:pt modelId="{2098F4C2-B1D2-4B25-992F-D0EF6977DD54}" type="pres">
      <dgm:prSet presAssocID="{A35CD35A-FACD-463A-94DC-9AE2CBD907DE}" presName="composite2" presStyleCnt="0"/>
      <dgm:spPr/>
    </dgm:pt>
    <dgm:pt modelId="{B1A9F749-582A-4EE6-8091-6E9703461723}" type="pres">
      <dgm:prSet presAssocID="{A35CD35A-FACD-463A-94DC-9AE2CBD907DE}" presName="background2" presStyleLbl="node2" presStyleIdx="0" presStyleCnt="4"/>
      <dgm:spPr/>
    </dgm:pt>
    <dgm:pt modelId="{4B778A57-117B-4A6E-B6B9-1E80602375FF}" type="pres">
      <dgm:prSet presAssocID="{A35CD35A-FACD-463A-94DC-9AE2CBD907DE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C63CB-E1A9-4D86-8A95-51B11CCDA9CF}" type="pres">
      <dgm:prSet presAssocID="{A35CD35A-FACD-463A-94DC-9AE2CBD907DE}" presName="hierChild3" presStyleCnt="0"/>
      <dgm:spPr/>
    </dgm:pt>
    <dgm:pt modelId="{5B3EF53F-DC2E-4CCD-8F77-17C71DEF8E90}" type="pres">
      <dgm:prSet presAssocID="{31FFC10F-3A9D-4FD7-8CAD-6AB7D8541245}" presName="Name10" presStyleLbl="parChTrans1D2" presStyleIdx="1" presStyleCnt="4"/>
      <dgm:spPr/>
      <dgm:t>
        <a:bodyPr/>
        <a:lstStyle/>
        <a:p>
          <a:endParaRPr lang="cs-CZ"/>
        </a:p>
      </dgm:t>
    </dgm:pt>
    <dgm:pt modelId="{57FF4254-E928-4E07-8FA6-5FC8593E0671}" type="pres">
      <dgm:prSet presAssocID="{1F2F635A-D1F1-407D-ACB4-66FC8CBCC68D}" presName="hierRoot2" presStyleCnt="0"/>
      <dgm:spPr/>
    </dgm:pt>
    <dgm:pt modelId="{D75C06E3-2938-4D6B-941B-6731E8B8AE23}" type="pres">
      <dgm:prSet presAssocID="{1F2F635A-D1F1-407D-ACB4-66FC8CBCC68D}" presName="composite2" presStyleCnt="0"/>
      <dgm:spPr/>
    </dgm:pt>
    <dgm:pt modelId="{F4B59086-8B9F-4AA5-BCAC-32A93044C27E}" type="pres">
      <dgm:prSet presAssocID="{1F2F635A-D1F1-407D-ACB4-66FC8CBCC68D}" presName="background2" presStyleLbl="node2" presStyleIdx="1" presStyleCnt="4"/>
      <dgm:spPr/>
    </dgm:pt>
    <dgm:pt modelId="{1E3A9C16-A906-4F75-87EE-800F2E3F7ECF}" type="pres">
      <dgm:prSet presAssocID="{1F2F635A-D1F1-407D-ACB4-66FC8CBCC68D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191627-9E70-43B9-ADDF-7C95AAC4F5B1}" type="pres">
      <dgm:prSet presAssocID="{1F2F635A-D1F1-407D-ACB4-66FC8CBCC68D}" presName="hierChild3" presStyleCnt="0"/>
      <dgm:spPr/>
    </dgm:pt>
    <dgm:pt modelId="{E5A3CF49-C5D2-4DFB-8669-0967039F8F93}" type="pres">
      <dgm:prSet presAssocID="{5413F9BF-EFA9-4D2A-B2AC-2C4BD12C14CD}" presName="Name10" presStyleLbl="parChTrans1D2" presStyleIdx="2" presStyleCnt="4"/>
      <dgm:spPr/>
      <dgm:t>
        <a:bodyPr/>
        <a:lstStyle/>
        <a:p>
          <a:endParaRPr lang="cs-CZ"/>
        </a:p>
      </dgm:t>
    </dgm:pt>
    <dgm:pt modelId="{02396A14-A562-47C0-ACEF-0C6CA5D5DE85}" type="pres">
      <dgm:prSet presAssocID="{BFAACECB-1A78-4600-AC6F-62AE9A2EB522}" presName="hierRoot2" presStyleCnt="0"/>
      <dgm:spPr/>
    </dgm:pt>
    <dgm:pt modelId="{8F965986-00BE-4775-98C1-ABB9E965D234}" type="pres">
      <dgm:prSet presAssocID="{BFAACECB-1A78-4600-AC6F-62AE9A2EB522}" presName="composite2" presStyleCnt="0"/>
      <dgm:spPr/>
    </dgm:pt>
    <dgm:pt modelId="{11B59DF1-B4AF-4596-BF52-C599CB8DBA9C}" type="pres">
      <dgm:prSet presAssocID="{BFAACECB-1A78-4600-AC6F-62AE9A2EB522}" presName="background2" presStyleLbl="node2" presStyleIdx="2" presStyleCnt="4"/>
      <dgm:spPr/>
    </dgm:pt>
    <dgm:pt modelId="{11B3492F-EC29-466B-90D7-054CD20027AF}" type="pres">
      <dgm:prSet presAssocID="{BFAACECB-1A78-4600-AC6F-62AE9A2EB522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29207B-4F6D-460E-8F5F-6FF65DDA6686}" type="pres">
      <dgm:prSet presAssocID="{BFAACECB-1A78-4600-AC6F-62AE9A2EB522}" presName="hierChild3" presStyleCnt="0"/>
      <dgm:spPr/>
    </dgm:pt>
    <dgm:pt modelId="{F6AF8B92-611C-4DFC-8E2D-806855E8F416}" type="pres">
      <dgm:prSet presAssocID="{E21137F3-2132-4216-B1A4-CE14B43F05DF}" presName="Name10" presStyleLbl="parChTrans1D2" presStyleIdx="3" presStyleCnt="4"/>
      <dgm:spPr/>
      <dgm:t>
        <a:bodyPr/>
        <a:lstStyle/>
        <a:p>
          <a:endParaRPr lang="cs-CZ"/>
        </a:p>
      </dgm:t>
    </dgm:pt>
    <dgm:pt modelId="{D9BB430A-51DA-4242-AD5E-AA5EC2B88158}" type="pres">
      <dgm:prSet presAssocID="{5D1B8BA4-13F0-45FD-A0D6-B0AA5A4A831B}" presName="hierRoot2" presStyleCnt="0"/>
      <dgm:spPr/>
    </dgm:pt>
    <dgm:pt modelId="{0722A557-2FE1-4DF9-BA10-5F9AED115588}" type="pres">
      <dgm:prSet presAssocID="{5D1B8BA4-13F0-45FD-A0D6-B0AA5A4A831B}" presName="composite2" presStyleCnt="0"/>
      <dgm:spPr/>
    </dgm:pt>
    <dgm:pt modelId="{05168C2D-52A1-42F1-9016-14C96CBA975A}" type="pres">
      <dgm:prSet presAssocID="{5D1B8BA4-13F0-45FD-A0D6-B0AA5A4A831B}" presName="background2" presStyleLbl="node2" presStyleIdx="3" presStyleCnt="4"/>
      <dgm:spPr/>
    </dgm:pt>
    <dgm:pt modelId="{B70D517E-B098-49B8-9E6D-38709E415536}" type="pres">
      <dgm:prSet presAssocID="{5D1B8BA4-13F0-45FD-A0D6-B0AA5A4A831B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69906-7961-41BD-8CC7-8E2E44F2A05D}" type="pres">
      <dgm:prSet presAssocID="{5D1B8BA4-13F0-45FD-A0D6-B0AA5A4A831B}" presName="hierChild3" presStyleCnt="0"/>
      <dgm:spPr/>
    </dgm:pt>
  </dgm:ptLst>
  <dgm:cxnLst>
    <dgm:cxn modelId="{C840810D-E896-434E-B468-9CDCBDB5F5F7}" srcId="{0DE2DAD3-45E5-4C76-BD21-0F0460A93008}" destId="{A5E956CB-5005-44CC-A63C-556DA453D788}" srcOrd="0" destOrd="0" parTransId="{C05300A8-3883-4A12-AFB9-B66FFE239B0E}" sibTransId="{9918C631-3E34-4CDC-844C-DEC7C87EFFBA}"/>
    <dgm:cxn modelId="{0FEC72DF-95D6-432D-BE81-2EC500800A48}" srcId="{A5E956CB-5005-44CC-A63C-556DA453D788}" destId="{BFAACECB-1A78-4600-AC6F-62AE9A2EB522}" srcOrd="2" destOrd="0" parTransId="{5413F9BF-EFA9-4D2A-B2AC-2C4BD12C14CD}" sibTransId="{DF531C65-DCF2-408F-BE98-00E4008BDD80}"/>
    <dgm:cxn modelId="{B1AD6EB7-0ADB-4EEF-8398-A87617F8A72E}" type="presOf" srcId="{0DE2DAD3-45E5-4C76-BD21-0F0460A93008}" destId="{FB28398C-F315-49D0-82ED-42347A775810}" srcOrd="0" destOrd="0" presId="urn:microsoft.com/office/officeart/2005/8/layout/hierarchy1"/>
    <dgm:cxn modelId="{4A10AB19-6806-4AFC-BA97-D5E9B60D0204}" type="presOf" srcId="{E21137F3-2132-4216-B1A4-CE14B43F05DF}" destId="{F6AF8B92-611C-4DFC-8E2D-806855E8F416}" srcOrd="0" destOrd="0" presId="urn:microsoft.com/office/officeart/2005/8/layout/hierarchy1"/>
    <dgm:cxn modelId="{7637970A-004B-4E4C-86EA-23112904B355}" type="presOf" srcId="{5413F9BF-EFA9-4D2A-B2AC-2C4BD12C14CD}" destId="{E5A3CF49-C5D2-4DFB-8669-0967039F8F93}" srcOrd="0" destOrd="0" presId="urn:microsoft.com/office/officeart/2005/8/layout/hierarchy1"/>
    <dgm:cxn modelId="{FFA68BAC-D04E-401D-BAED-CD6B14D704DA}" type="presOf" srcId="{BFAACECB-1A78-4600-AC6F-62AE9A2EB522}" destId="{11B3492F-EC29-466B-90D7-054CD20027AF}" srcOrd="0" destOrd="0" presId="urn:microsoft.com/office/officeart/2005/8/layout/hierarchy1"/>
    <dgm:cxn modelId="{300011B9-01F6-4200-98DF-D84A2753C4D7}" type="presOf" srcId="{5D1B8BA4-13F0-45FD-A0D6-B0AA5A4A831B}" destId="{B70D517E-B098-49B8-9E6D-38709E415536}" srcOrd="0" destOrd="0" presId="urn:microsoft.com/office/officeart/2005/8/layout/hierarchy1"/>
    <dgm:cxn modelId="{A45C8E89-007A-47D0-B5A0-0C18C74F9AFC}" type="presOf" srcId="{A5E956CB-5005-44CC-A63C-556DA453D788}" destId="{16675F5F-E4CB-4FB7-916A-0913DFCD46EB}" srcOrd="0" destOrd="0" presId="urn:microsoft.com/office/officeart/2005/8/layout/hierarchy1"/>
    <dgm:cxn modelId="{A5E7C605-2800-41AC-8202-A2A08F2E28AC}" srcId="{A5E956CB-5005-44CC-A63C-556DA453D788}" destId="{5D1B8BA4-13F0-45FD-A0D6-B0AA5A4A831B}" srcOrd="3" destOrd="0" parTransId="{E21137F3-2132-4216-B1A4-CE14B43F05DF}" sibTransId="{A77D8E34-5929-4BC0-A24F-A621F2E8443B}"/>
    <dgm:cxn modelId="{B380EE33-3334-4723-B8C9-4D3269D7FB66}" srcId="{A5E956CB-5005-44CC-A63C-556DA453D788}" destId="{A35CD35A-FACD-463A-94DC-9AE2CBD907DE}" srcOrd="0" destOrd="0" parTransId="{61F265D3-40B8-48C1-9CA0-A3EEB619D26A}" sibTransId="{71B5B7CE-D697-4CB1-8440-F07675BD4B8B}"/>
    <dgm:cxn modelId="{5C22FA90-72C3-4E0A-AFAC-BAF0B539B973}" type="presOf" srcId="{61F265D3-40B8-48C1-9CA0-A3EEB619D26A}" destId="{C846BB6F-8BA8-46E7-A61E-45B4C75A34B0}" srcOrd="0" destOrd="0" presId="urn:microsoft.com/office/officeart/2005/8/layout/hierarchy1"/>
    <dgm:cxn modelId="{7EC82106-56ED-4C3D-A508-F458EC6BEB5C}" type="presOf" srcId="{31FFC10F-3A9D-4FD7-8CAD-6AB7D8541245}" destId="{5B3EF53F-DC2E-4CCD-8F77-17C71DEF8E90}" srcOrd="0" destOrd="0" presId="urn:microsoft.com/office/officeart/2005/8/layout/hierarchy1"/>
    <dgm:cxn modelId="{FCF83D6B-513F-41BD-BA22-42D1B515F974}" type="presOf" srcId="{1F2F635A-D1F1-407D-ACB4-66FC8CBCC68D}" destId="{1E3A9C16-A906-4F75-87EE-800F2E3F7ECF}" srcOrd="0" destOrd="0" presId="urn:microsoft.com/office/officeart/2005/8/layout/hierarchy1"/>
    <dgm:cxn modelId="{FB79CDA5-1C44-49A0-85CE-C114D979337B}" type="presOf" srcId="{A35CD35A-FACD-463A-94DC-9AE2CBD907DE}" destId="{4B778A57-117B-4A6E-B6B9-1E80602375FF}" srcOrd="0" destOrd="0" presId="urn:microsoft.com/office/officeart/2005/8/layout/hierarchy1"/>
    <dgm:cxn modelId="{D64968FA-A6EE-4BF5-88F1-64A040AAE6BE}" srcId="{A5E956CB-5005-44CC-A63C-556DA453D788}" destId="{1F2F635A-D1F1-407D-ACB4-66FC8CBCC68D}" srcOrd="1" destOrd="0" parTransId="{31FFC10F-3A9D-4FD7-8CAD-6AB7D8541245}" sibTransId="{ADED5EC5-7B8E-43B2-8517-A5859811199F}"/>
    <dgm:cxn modelId="{50DFB7DB-1EDB-48F1-BBF7-D1E2210D2F18}" type="presParOf" srcId="{FB28398C-F315-49D0-82ED-42347A775810}" destId="{278E4047-C8B5-4495-9C32-7560C7BCC75B}" srcOrd="0" destOrd="0" presId="urn:microsoft.com/office/officeart/2005/8/layout/hierarchy1"/>
    <dgm:cxn modelId="{68E61145-083A-4C21-84C6-EFDFD68C25DE}" type="presParOf" srcId="{278E4047-C8B5-4495-9C32-7560C7BCC75B}" destId="{EC3890C2-58E4-4325-858A-A39AE9ACC06C}" srcOrd="0" destOrd="0" presId="urn:microsoft.com/office/officeart/2005/8/layout/hierarchy1"/>
    <dgm:cxn modelId="{0ED14E94-7A27-4A3F-9B97-A8F06C0E9FEC}" type="presParOf" srcId="{EC3890C2-58E4-4325-858A-A39AE9ACC06C}" destId="{C95CFC26-7B7D-4691-B90F-4462D147208D}" srcOrd="0" destOrd="0" presId="urn:microsoft.com/office/officeart/2005/8/layout/hierarchy1"/>
    <dgm:cxn modelId="{F1D1AFA7-2F39-4A44-AE4B-B26ABD1A64D1}" type="presParOf" srcId="{EC3890C2-58E4-4325-858A-A39AE9ACC06C}" destId="{16675F5F-E4CB-4FB7-916A-0913DFCD46EB}" srcOrd="1" destOrd="0" presId="urn:microsoft.com/office/officeart/2005/8/layout/hierarchy1"/>
    <dgm:cxn modelId="{6BD72A81-6D5E-41D2-B6BD-C22A3A146A00}" type="presParOf" srcId="{278E4047-C8B5-4495-9C32-7560C7BCC75B}" destId="{23FE89DC-9EB8-446F-BC8E-C16A84528D06}" srcOrd="1" destOrd="0" presId="urn:microsoft.com/office/officeart/2005/8/layout/hierarchy1"/>
    <dgm:cxn modelId="{DDBD47FF-E7CD-4DA0-8C7E-CCB7BC8F0EAA}" type="presParOf" srcId="{23FE89DC-9EB8-446F-BC8E-C16A84528D06}" destId="{C846BB6F-8BA8-46E7-A61E-45B4C75A34B0}" srcOrd="0" destOrd="0" presId="urn:microsoft.com/office/officeart/2005/8/layout/hierarchy1"/>
    <dgm:cxn modelId="{298116F0-00A4-4560-B42C-E8F535C2FC2E}" type="presParOf" srcId="{23FE89DC-9EB8-446F-BC8E-C16A84528D06}" destId="{8B6072CC-16F4-4BDD-9E62-F3A8AFE771D0}" srcOrd="1" destOrd="0" presId="urn:microsoft.com/office/officeart/2005/8/layout/hierarchy1"/>
    <dgm:cxn modelId="{A97EB6BF-7380-46BE-9602-D1248E4892AC}" type="presParOf" srcId="{8B6072CC-16F4-4BDD-9E62-F3A8AFE771D0}" destId="{2098F4C2-B1D2-4B25-992F-D0EF6977DD54}" srcOrd="0" destOrd="0" presId="urn:microsoft.com/office/officeart/2005/8/layout/hierarchy1"/>
    <dgm:cxn modelId="{85FDC060-2AD2-4F08-9274-D71696ACFC5A}" type="presParOf" srcId="{2098F4C2-B1D2-4B25-992F-D0EF6977DD54}" destId="{B1A9F749-582A-4EE6-8091-6E9703461723}" srcOrd="0" destOrd="0" presId="urn:microsoft.com/office/officeart/2005/8/layout/hierarchy1"/>
    <dgm:cxn modelId="{158E36AC-8EE7-4C4F-B72F-594FBBBE1335}" type="presParOf" srcId="{2098F4C2-B1D2-4B25-992F-D0EF6977DD54}" destId="{4B778A57-117B-4A6E-B6B9-1E80602375FF}" srcOrd="1" destOrd="0" presId="urn:microsoft.com/office/officeart/2005/8/layout/hierarchy1"/>
    <dgm:cxn modelId="{757AFAB1-7D3A-48F0-AE75-56935D9BD369}" type="presParOf" srcId="{8B6072CC-16F4-4BDD-9E62-F3A8AFE771D0}" destId="{B83C63CB-E1A9-4D86-8A95-51B11CCDA9CF}" srcOrd="1" destOrd="0" presId="urn:microsoft.com/office/officeart/2005/8/layout/hierarchy1"/>
    <dgm:cxn modelId="{4E930387-9A25-4827-A544-762F0816D9B2}" type="presParOf" srcId="{23FE89DC-9EB8-446F-BC8E-C16A84528D06}" destId="{5B3EF53F-DC2E-4CCD-8F77-17C71DEF8E90}" srcOrd="2" destOrd="0" presId="urn:microsoft.com/office/officeart/2005/8/layout/hierarchy1"/>
    <dgm:cxn modelId="{EDF2A74B-C0BE-4727-963F-3F47FDCDBCAB}" type="presParOf" srcId="{23FE89DC-9EB8-446F-BC8E-C16A84528D06}" destId="{57FF4254-E928-4E07-8FA6-5FC8593E0671}" srcOrd="3" destOrd="0" presId="urn:microsoft.com/office/officeart/2005/8/layout/hierarchy1"/>
    <dgm:cxn modelId="{7A987346-1534-4D44-9F66-0B23FA4C6DD3}" type="presParOf" srcId="{57FF4254-E928-4E07-8FA6-5FC8593E0671}" destId="{D75C06E3-2938-4D6B-941B-6731E8B8AE23}" srcOrd="0" destOrd="0" presId="urn:microsoft.com/office/officeart/2005/8/layout/hierarchy1"/>
    <dgm:cxn modelId="{E236405C-17C7-43A0-A9C4-4A8D3E4343CE}" type="presParOf" srcId="{D75C06E3-2938-4D6B-941B-6731E8B8AE23}" destId="{F4B59086-8B9F-4AA5-BCAC-32A93044C27E}" srcOrd="0" destOrd="0" presId="urn:microsoft.com/office/officeart/2005/8/layout/hierarchy1"/>
    <dgm:cxn modelId="{D86BA019-194D-4FBD-A902-638D997F2CC0}" type="presParOf" srcId="{D75C06E3-2938-4D6B-941B-6731E8B8AE23}" destId="{1E3A9C16-A906-4F75-87EE-800F2E3F7ECF}" srcOrd="1" destOrd="0" presId="urn:microsoft.com/office/officeart/2005/8/layout/hierarchy1"/>
    <dgm:cxn modelId="{FE42CB4B-60CF-4DBD-AC2C-D9BE1A937A0B}" type="presParOf" srcId="{57FF4254-E928-4E07-8FA6-5FC8593E0671}" destId="{29191627-9E70-43B9-ADDF-7C95AAC4F5B1}" srcOrd="1" destOrd="0" presId="urn:microsoft.com/office/officeart/2005/8/layout/hierarchy1"/>
    <dgm:cxn modelId="{26B10471-4429-4952-BE46-90134B7D0F53}" type="presParOf" srcId="{23FE89DC-9EB8-446F-BC8E-C16A84528D06}" destId="{E5A3CF49-C5D2-4DFB-8669-0967039F8F93}" srcOrd="4" destOrd="0" presId="urn:microsoft.com/office/officeart/2005/8/layout/hierarchy1"/>
    <dgm:cxn modelId="{81A018F0-9F1E-4313-A74F-F2F8B9D6ADB8}" type="presParOf" srcId="{23FE89DC-9EB8-446F-BC8E-C16A84528D06}" destId="{02396A14-A562-47C0-ACEF-0C6CA5D5DE85}" srcOrd="5" destOrd="0" presId="urn:microsoft.com/office/officeart/2005/8/layout/hierarchy1"/>
    <dgm:cxn modelId="{F406F276-F4A1-4F36-9DA9-3C9BF0FA855F}" type="presParOf" srcId="{02396A14-A562-47C0-ACEF-0C6CA5D5DE85}" destId="{8F965986-00BE-4775-98C1-ABB9E965D234}" srcOrd="0" destOrd="0" presId="urn:microsoft.com/office/officeart/2005/8/layout/hierarchy1"/>
    <dgm:cxn modelId="{A24A959E-DD31-466C-9E88-3D4856A851A8}" type="presParOf" srcId="{8F965986-00BE-4775-98C1-ABB9E965D234}" destId="{11B59DF1-B4AF-4596-BF52-C599CB8DBA9C}" srcOrd="0" destOrd="0" presId="urn:microsoft.com/office/officeart/2005/8/layout/hierarchy1"/>
    <dgm:cxn modelId="{B32C092B-2D62-416B-B0E0-867FF03D85D5}" type="presParOf" srcId="{8F965986-00BE-4775-98C1-ABB9E965D234}" destId="{11B3492F-EC29-466B-90D7-054CD20027AF}" srcOrd="1" destOrd="0" presId="urn:microsoft.com/office/officeart/2005/8/layout/hierarchy1"/>
    <dgm:cxn modelId="{46E28837-5856-4B3C-8B3E-F2AB97DF6A74}" type="presParOf" srcId="{02396A14-A562-47C0-ACEF-0C6CA5D5DE85}" destId="{DB29207B-4F6D-460E-8F5F-6FF65DDA6686}" srcOrd="1" destOrd="0" presId="urn:microsoft.com/office/officeart/2005/8/layout/hierarchy1"/>
    <dgm:cxn modelId="{20B72424-5CB2-47F4-8EF2-DEE753F85744}" type="presParOf" srcId="{23FE89DC-9EB8-446F-BC8E-C16A84528D06}" destId="{F6AF8B92-611C-4DFC-8E2D-806855E8F416}" srcOrd="6" destOrd="0" presId="urn:microsoft.com/office/officeart/2005/8/layout/hierarchy1"/>
    <dgm:cxn modelId="{AF701C74-F408-42B7-9E98-C60D4BBDD8CD}" type="presParOf" srcId="{23FE89DC-9EB8-446F-BC8E-C16A84528D06}" destId="{D9BB430A-51DA-4242-AD5E-AA5EC2B88158}" srcOrd="7" destOrd="0" presId="urn:microsoft.com/office/officeart/2005/8/layout/hierarchy1"/>
    <dgm:cxn modelId="{80DB3737-DD3E-4B0C-B99F-7C6A4F332F9F}" type="presParOf" srcId="{D9BB430A-51DA-4242-AD5E-AA5EC2B88158}" destId="{0722A557-2FE1-4DF9-BA10-5F9AED115588}" srcOrd="0" destOrd="0" presId="urn:microsoft.com/office/officeart/2005/8/layout/hierarchy1"/>
    <dgm:cxn modelId="{41646DD6-14E0-4620-A1E6-4916CD646954}" type="presParOf" srcId="{0722A557-2FE1-4DF9-BA10-5F9AED115588}" destId="{05168C2D-52A1-42F1-9016-14C96CBA975A}" srcOrd="0" destOrd="0" presId="urn:microsoft.com/office/officeart/2005/8/layout/hierarchy1"/>
    <dgm:cxn modelId="{C4522EC9-2884-4356-BC46-4704975C017D}" type="presParOf" srcId="{0722A557-2FE1-4DF9-BA10-5F9AED115588}" destId="{B70D517E-B098-49B8-9E6D-38709E415536}" srcOrd="1" destOrd="0" presId="urn:microsoft.com/office/officeart/2005/8/layout/hierarchy1"/>
    <dgm:cxn modelId="{304097AC-4B17-40D5-BC53-68FB9EF36AA5}" type="presParOf" srcId="{D9BB430A-51DA-4242-AD5E-AA5EC2B88158}" destId="{48B69906-7961-41BD-8CC7-8E2E44F2A0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DE2DAD3-45E5-4C76-BD21-0F0460A93008}" type="doc">
      <dgm:prSet loTypeId="urn:microsoft.com/office/officeart/2005/8/layout/hierarchy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A35CD35A-FACD-463A-94DC-9AE2CBD907D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CELÁ</a:t>
          </a:r>
          <a:endParaRPr lang="cs-CZ" dirty="0"/>
        </a:p>
      </dgm:t>
    </dgm:pt>
    <dgm:pt modelId="{61F265D3-40B8-48C1-9CA0-A3EEB619D26A}" type="parTrans" cxnId="{B380EE33-3334-4723-B8C9-4D3269D7FB66}">
      <dgm:prSet/>
      <dgm:spPr/>
      <dgm:t>
        <a:bodyPr/>
        <a:lstStyle/>
        <a:p>
          <a:endParaRPr lang="cs-CZ"/>
        </a:p>
      </dgm:t>
    </dgm:pt>
    <dgm:pt modelId="{71B5B7CE-D697-4CB1-8440-F07675BD4B8B}" type="sibTrans" cxnId="{B380EE33-3334-4723-B8C9-4D3269D7FB66}">
      <dgm:prSet/>
      <dgm:spPr/>
      <dgm:t>
        <a:bodyPr/>
        <a:lstStyle/>
        <a:p>
          <a:endParaRPr lang="cs-CZ"/>
        </a:p>
      </dgm:t>
    </dgm:pt>
    <dgm:pt modelId="{BFAACECB-1A78-4600-AC6F-62AE9A2EB522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ČTVRŤOVÁ</a:t>
          </a:r>
          <a:endParaRPr lang="cs-CZ" dirty="0"/>
        </a:p>
      </dgm:t>
    </dgm:pt>
    <dgm:pt modelId="{5413F9BF-EFA9-4D2A-B2AC-2C4BD12C14CD}" type="parTrans" cxnId="{0FEC72DF-95D6-432D-BE81-2EC500800A48}">
      <dgm:prSet/>
      <dgm:spPr/>
      <dgm:t>
        <a:bodyPr/>
        <a:lstStyle/>
        <a:p>
          <a:endParaRPr lang="cs-CZ"/>
        </a:p>
      </dgm:t>
    </dgm:pt>
    <dgm:pt modelId="{DF531C65-DCF2-408F-BE98-00E4008BDD80}" type="sibTrans" cxnId="{0FEC72DF-95D6-432D-BE81-2EC500800A48}">
      <dgm:prSet/>
      <dgm:spPr/>
      <dgm:t>
        <a:bodyPr/>
        <a:lstStyle/>
        <a:p>
          <a:endParaRPr lang="cs-CZ"/>
        </a:p>
      </dgm:t>
    </dgm:pt>
    <dgm:pt modelId="{5D1B8BA4-13F0-45FD-A0D6-B0AA5A4A831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OSMINOVÁ</a:t>
          </a:r>
          <a:endParaRPr lang="cs-CZ" dirty="0"/>
        </a:p>
      </dgm:t>
    </dgm:pt>
    <dgm:pt modelId="{E21137F3-2132-4216-B1A4-CE14B43F05DF}" type="parTrans" cxnId="{A5E7C605-2800-41AC-8202-A2A08F2E28AC}">
      <dgm:prSet/>
      <dgm:spPr/>
      <dgm:t>
        <a:bodyPr/>
        <a:lstStyle/>
        <a:p>
          <a:endParaRPr lang="cs-CZ"/>
        </a:p>
      </dgm:t>
    </dgm:pt>
    <dgm:pt modelId="{A77D8E34-5929-4BC0-A24F-A621F2E8443B}" type="sibTrans" cxnId="{A5E7C605-2800-41AC-8202-A2A08F2E28AC}">
      <dgm:prSet/>
      <dgm:spPr/>
      <dgm:t>
        <a:bodyPr/>
        <a:lstStyle/>
        <a:p>
          <a:endParaRPr lang="cs-CZ"/>
        </a:p>
      </dgm:t>
    </dgm:pt>
    <dgm:pt modelId="{1F2F635A-D1F1-407D-ACB4-66FC8CBCC68D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PŮLOVÁ</a:t>
          </a:r>
          <a:endParaRPr lang="cs-CZ" dirty="0"/>
        </a:p>
      </dgm:t>
    </dgm:pt>
    <dgm:pt modelId="{31FFC10F-3A9D-4FD7-8CAD-6AB7D8541245}" type="parTrans" cxnId="{D64968FA-A6EE-4BF5-88F1-64A040AAE6BE}">
      <dgm:prSet/>
      <dgm:spPr/>
      <dgm:t>
        <a:bodyPr/>
        <a:lstStyle/>
        <a:p>
          <a:endParaRPr lang="cs-CZ"/>
        </a:p>
      </dgm:t>
    </dgm:pt>
    <dgm:pt modelId="{ADED5EC5-7B8E-43B2-8517-A5859811199F}" type="sibTrans" cxnId="{D64968FA-A6EE-4BF5-88F1-64A040AAE6BE}">
      <dgm:prSet/>
      <dgm:spPr/>
      <dgm:t>
        <a:bodyPr/>
        <a:lstStyle/>
        <a:p>
          <a:endParaRPr lang="cs-CZ"/>
        </a:p>
      </dgm:t>
    </dgm:pt>
    <dgm:pt modelId="{A5E956CB-5005-44CC-A63C-556DA453D788}">
      <dgm:prSet phldrT="[Text]"/>
      <dgm:spPr/>
      <dgm:t>
        <a:bodyPr/>
        <a:lstStyle/>
        <a:p>
          <a:r>
            <a:rPr lang="cs-CZ" dirty="0" smtClean="0"/>
            <a:t>NOTA</a:t>
          </a:r>
          <a:endParaRPr lang="cs-CZ" dirty="0"/>
        </a:p>
      </dgm:t>
    </dgm:pt>
    <dgm:pt modelId="{9918C631-3E34-4CDC-844C-DEC7C87EFFBA}" type="sibTrans" cxnId="{C840810D-E896-434E-B468-9CDCBDB5F5F7}">
      <dgm:prSet/>
      <dgm:spPr/>
      <dgm:t>
        <a:bodyPr/>
        <a:lstStyle/>
        <a:p>
          <a:endParaRPr lang="cs-CZ"/>
        </a:p>
      </dgm:t>
    </dgm:pt>
    <dgm:pt modelId="{C05300A8-3883-4A12-AFB9-B66FFE239B0E}" type="parTrans" cxnId="{C840810D-E896-434E-B468-9CDCBDB5F5F7}">
      <dgm:prSet/>
      <dgm:spPr/>
      <dgm:t>
        <a:bodyPr/>
        <a:lstStyle/>
        <a:p>
          <a:endParaRPr lang="cs-CZ"/>
        </a:p>
      </dgm:t>
    </dgm:pt>
    <dgm:pt modelId="{FB28398C-F315-49D0-82ED-42347A775810}" type="pres">
      <dgm:prSet presAssocID="{0DE2DAD3-45E5-4C76-BD21-0F0460A930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78E4047-C8B5-4495-9C32-7560C7BCC75B}" type="pres">
      <dgm:prSet presAssocID="{A5E956CB-5005-44CC-A63C-556DA453D788}" presName="hierRoot1" presStyleCnt="0"/>
      <dgm:spPr/>
    </dgm:pt>
    <dgm:pt modelId="{EC3890C2-58E4-4325-858A-A39AE9ACC06C}" type="pres">
      <dgm:prSet presAssocID="{A5E956CB-5005-44CC-A63C-556DA453D788}" presName="composite" presStyleCnt="0"/>
      <dgm:spPr/>
    </dgm:pt>
    <dgm:pt modelId="{C95CFC26-7B7D-4691-B90F-4462D147208D}" type="pres">
      <dgm:prSet presAssocID="{A5E956CB-5005-44CC-A63C-556DA453D788}" presName="background" presStyleLbl="node0" presStyleIdx="0" presStyleCnt="1"/>
      <dgm:spPr/>
    </dgm:pt>
    <dgm:pt modelId="{16675F5F-E4CB-4FB7-916A-0913DFCD46EB}" type="pres">
      <dgm:prSet presAssocID="{A5E956CB-5005-44CC-A63C-556DA453D788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3FE89DC-9EB8-446F-BC8E-C16A84528D06}" type="pres">
      <dgm:prSet presAssocID="{A5E956CB-5005-44CC-A63C-556DA453D788}" presName="hierChild2" presStyleCnt="0"/>
      <dgm:spPr/>
    </dgm:pt>
    <dgm:pt modelId="{C846BB6F-8BA8-46E7-A61E-45B4C75A34B0}" type="pres">
      <dgm:prSet presAssocID="{61F265D3-40B8-48C1-9CA0-A3EEB619D26A}" presName="Name10" presStyleLbl="parChTrans1D2" presStyleIdx="0" presStyleCnt="4"/>
      <dgm:spPr/>
      <dgm:t>
        <a:bodyPr/>
        <a:lstStyle/>
        <a:p>
          <a:endParaRPr lang="cs-CZ"/>
        </a:p>
      </dgm:t>
    </dgm:pt>
    <dgm:pt modelId="{8B6072CC-16F4-4BDD-9E62-F3A8AFE771D0}" type="pres">
      <dgm:prSet presAssocID="{A35CD35A-FACD-463A-94DC-9AE2CBD907DE}" presName="hierRoot2" presStyleCnt="0"/>
      <dgm:spPr/>
    </dgm:pt>
    <dgm:pt modelId="{2098F4C2-B1D2-4B25-992F-D0EF6977DD54}" type="pres">
      <dgm:prSet presAssocID="{A35CD35A-FACD-463A-94DC-9AE2CBD907DE}" presName="composite2" presStyleCnt="0"/>
      <dgm:spPr/>
    </dgm:pt>
    <dgm:pt modelId="{B1A9F749-582A-4EE6-8091-6E9703461723}" type="pres">
      <dgm:prSet presAssocID="{A35CD35A-FACD-463A-94DC-9AE2CBD907DE}" presName="background2" presStyleLbl="node2" presStyleIdx="0" presStyleCnt="4"/>
      <dgm:spPr/>
    </dgm:pt>
    <dgm:pt modelId="{4B778A57-117B-4A6E-B6B9-1E80602375FF}" type="pres">
      <dgm:prSet presAssocID="{A35CD35A-FACD-463A-94DC-9AE2CBD907DE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3C63CB-E1A9-4D86-8A95-51B11CCDA9CF}" type="pres">
      <dgm:prSet presAssocID="{A35CD35A-FACD-463A-94DC-9AE2CBD907DE}" presName="hierChild3" presStyleCnt="0"/>
      <dgm:spPr/>
    </dgm:pt>
    <dgm:pt modelId="{5B3EF53F-DC2E-4CCD-8F77-17C71DEF8E90}" type="pres">
      <dgm:prSet presAssocID="{31FFC10F-3A9D-4FD7-8CAD-6AB7D8541245}" presName="Name10" presStyleLbl="parChTrans1D2" presStyleIdx="1" presStyleCnt="4"/>
      <dgm:spPr/>
      <dgm:t>
        <a:bodyPr/>
        <a:lstStyle/>
        <a:p>
          <a:endParaRPr lang="cs-CZ"/>
        </a:p>
      </dgm:t>
    </dgm:pt>
    <dgm:pt modelId="{57FF4254-E928-4E07-8FA6-5FC8593E0671}" type="pres">
      <dgm:prSet presAssocID="{1F2F635A-D1F1-407D-ACB4-66FC8CBCC68D}" presName="hierRoot2" presStyleCnt="0"/>
      <dgm:spPr/>
    </dgm:pt>
    <dgm:pt modelId="{D75C06E3-2938-4D6B-941B-6731E8B8AE23}" type="pres">
      <dgm:prSet presAssocID="{1F2F635A-D1F1-407D-ACB4-66FC8CBCC68D}" presName="composite2" presStyleCnt="0"/>
      <dgm:spPr/>
    </dgm:pt>
    <dgm:pt modelId="{F4B59086-8B9F-4AA5-BCAC-32A93044C27E}" type="pres">
      <dgm:prSet presAssocID="{1F2F635A-D1F1-407D-ACB4-66FC8CBCC68D}" presName="background2" presStyleLbl="node2" presStyleIdx="1" presStyleCnt="4"/>
      <dgm:spPr/>
    </dgm:pt>
    <dgm:pt modelId="{1E3A9C16-A906-4F75-87EE-800F2E3F7ECF}" type="pres">
      <dgm:prSet presAssocID="{1F2F635A-D1F1-407D-ACB4-66FC8CBCC68D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191627-9E70-43B9-ADDF-7C95AAC4F5B1}" type="pres">
      <dgm:prSet presAssocID="{1F2F635A-D1F1-407D-ACB4-66FC8CBCC68D}" presName="hierChild3" presStyleCnt="0"/>
      <dgm:spPr/>
    </dgm:pt>
    <dgm:pt modelId="{E5A3CF49-C5D2-4DFB-8669-0967039F8F93}" type="pres">
      <dgm:prSet presAssocID="{5413F9BF-EFA9-4D2A-B2AC-2C4BD12C14CD}" presName="Name10" presStyleLbl="parChTrans1D2" presStyleIdx="2" presStyleCnt="4"/>
      <dgm:spPr/>
      <dgm:t>
        <a:bodyPr/>
        <a:lstStyle/>
        <a:p>
          <a:endParaRPr lang="cs-CZ"/>
        </a:p>
      </dgm:t>
    </dgm:pt>
    <dgm:pt modelId="{02396A14-A562-47C0-ACEF-0C6CA5D5DE85}" type="pres">
      <dgm:prSet presAssocID="{BFAACECB-1A78-4600-AC6F-62AE9A2EB522}" presName="hierRoot2" presStyleCnt="0"/>
      <dgm:spPr/>
    </dgm:pt>
    <dgm:pt modelId="{8F965986-00BE-4775-98C1-ABB9E965D234}" type="pres">
      <dgm:prSet presAssocID="{BFAACECB-1A78-4600-AC6F-62AE9A2EB522}" presName="composite2" presStyleCnt="0"/>
      <dgm:spPr/>
    </dgm:pt>
    <dgm:pt modelId="{11B59DF1-B4AF-4596-BF52-C599CB8DBA9C}" type="pres">
      <dgm:prSet presAssocID="{BFAACECB-1A78-4600-AC6F-62AE9A2EB522}" presName="background2" presStyleLbl="node2" presStyleIdx="2" presStyleCnt="4"/>
      <dgm:spPr/>
    </dgm:pt>
    <dgm:pt modelId="{11B3492F-EC29-466B-90D7-054CD20027AF}" type="pres">
      <dgm:prSet presAssocID="{BFAACECB-1A78-4600-AC6F-62AE9A2EB522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29207B-4F6D-460E-8F5F-6FF65DDA6686}" type="pres">
      <dgm:prSet presAssocID="{BFAACECB-1A78-4600-AC6F-62AE9A2EB522}" presName="hierChild3" presStyleCnt="0"/>
      <dgm:spPr/>
    </dgm:pt>
    <dgm:pt modelId="{F6AF8B92-611C-4DFC-8E2D-806855E8F416}" type="pres">
      <dgm:prSet presAssocID="{E21137F3-2132-4216-B1A4-CE14B43F05DF}" presName="Name10" presStyleLbl="parChTrans1D2" presStyleIdx="3" presStyleCnt="4"/>
      <dgm:spPr/>
      <dgm:t>
        <a:bodyPr/>
        <a:lstStyle/>
        <a:p>
          <a:endParaRPr lang="cs-CZ"/>
        </a:p>
      </dgm:t>
    </dgm:pt>
    <dgm:pt modelId="{D9BB430A-51DA-4242-AD5E-AA5EC2B88158}" type="pres">
      <dgm:prSet presAssocID="{5D1B8BA4-13F0-45FD-A0D6-B0AA5A4A831B}" presName="hierRoot2" presStyleCnt="0"/>
      <dgm:spPr/>
    </dgm:pt>
    <dgm:pt modelId="{0722A557-2FE1-4DF9-BA10-5F9AED115588}" type="pres">
      <dgm:prSet presAssocID="{5D1B8BA4-13F0-45FD-A0D6-B0AA5A4A831B}" presName="composite2" presStyleCnt="0"/>
      <dgm:spPr/>
    </dgm:pt>
    <dgm:pt modelId="{05168C2D-52A1-42F1-9016-14C96CBA975A}" type="pres">
      <dgm:prSet presAssocID="{5D1B8BA4-13F0-45FD-A0D6-B0AA5A4A831B}" presName="background2" presStyleLbl="node2" presStyleIdx="3" presStyleCnt="4"/>
      <dgm:spPr/>
    </dgm:pt>
    <dgm:pt modelId="{B70D517E-B098-49B8-9E6D-38709E415536}" type="pres">
      <dgm:prSet presAssocID="{5D1B8BA4-13F0-45FD-A0D6-B0AA5A4A831B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69906-7961-41BD-8CC7-8E2E44F2A05D}" type="pres">
      <dgm:prSet presAssocID="{5D1B8BA4-13F0-45FD-A0D6-B0AA5A4A831B}" presName="hierChild3" presStyleCnt="0"/>
      <dgm:spPr/>
    </dgm:pt>
  </dgm:ptLst>
  <dgm:cxnLst>
    <dgm:cxn modelId="{D2BC85CD-3587-4C09-AC27-D41443480C17}" type="presOf" srcId="{1F2F635A-D1F1-407D-ACB4-66FC8CBCC68D}" destId="{1E3A9C16-A906-4F75-87EE-800F2E3F7ECF}" srcOrd="0" destOrd="0" presId="urn:microsoft.com/office/officeart/2005/8/layout/hierarchy1"/>
    <dgm:cxn modelId="{4D166602-438E-4C8C-B7FF-0C4575A9388E}" type="presOf" srcId="{A35CD35A-FACD-463A-94DC-9AE2CBD907DE}" destId="{4B778A57-117B-4A6E-B6B9-1E80602375FF}" srcOrd="0" destOrd="0" presId="urn:microsoft.com/office/officeart/2005/8/layout/hierarchy1"/>
    <dgm:cxn modelId="{C840810D-E896-434E-B468-9CDCBDB5F5F7}" srcId="{0DE2DAD3-45E5-4C76-BD21-0F0460A93008}" destId="{A5E956CB-5005-44CC-A63C-556DA453D788}" srcOrd="0" destOrd="0" parTransId="{C05300A8-3883-4A12-AFB9-B66FFE239B0E}" sibTransId="{9918C631-3E34-4CDC-844C-DEC7C87EFFBA}"/>
    <dgm:cxn modelId="{0FEC72DF-95D6-432D-BE81-2EC500800A48}" srcId="{A5E956CB-5005-44CC-A63C-556DA453D788}" destId="{BFAACECB-1A78-4600-AC6F-62AE9A2EB522}" srcOrd="2" destOrd="0" parTransId="{5413F9BF-EFA9-4D2A-B2AC-2C4BD12C14CD}" sibTransId="{DF531C65-DCF2-408F-BE98-00E4008BDD80}"/>
    <dgm:cxn modelId="{B1D4FB54-28BA-4DDF-8575-48B5B1BF76B2}" type="presOf" srcId="{A5E956CB-5005-44CC-A63C-556DA453D788}" destId="{16675F5F-E4CB-4FB7-916A-0913DFCD46EB}" srcOrd="0" destOrd="0" presId="urn:microsoft.com/office/officeart/2005/8/layout/hierarchy1"/>
    <dgm:cxn modelId="{B2FBF7BB-B5EE-476A-ABCC-10AFA540AF02}" type="presOf" srcId="{5413F9BF-EFA9-4D2A-B2AC-2C4BD12C14CD}" destId="{E5A3CF49-C5D2-4DFB-8669-0967039F8F93}" srcOrd="0" destOrd="0" presId="urn:microsoft.com/office/officeart/2005/8/layout/hierarchy1"/>
    <dgm:cxn modelId="{864A5B16-BB23-4F91-9A24-F62B1E6E55C8}" type="presOf" srcId="{31FFC10F-3A9D-4FD7-8CAD-6AB7D8541245}" destId="{5B3EF53F-DC2E-4CCD-8F77-17C71DEF8E90}" srcOrd="0" destOrd="0" presId="urn:microsoft.com/office/officeart/2005/8/layout/hierarchy1"/>
    <dgm:cxn modelId="{AEAD6ED0-95C5-462B-A41D-37569BB67AA0}" type="presOf" srcId="{61F265D3-40B8-48C1-9CA0-A3EEB619D26A}" destId="{C846BB6F-8BA8-46E7-A61E-45B4C75A34B0}" srcOrd="0" destOrd="0" presId="urn:microsoft.com/office/officeart/2005/8/layout/hierarchy1"/>
    <dgm:cxn modelId="{4FB0691F-221A-44CF-839C-2811FBDA0BBD}" type="presOf" srcId="{0DE2DAD3-45E5-4C76-BD21-0F0460A93008}" destId="{FB28398C-F315-49D0-82ED-42347A775810}" srcOrd="0" destOrd="0" presId="urn:microsoft.com/office/officeart/2005/8/layout/hierarchy1"/>
    <dgm:cxn modelId="{A5E7C605-2800-41AC-8202-A2A08F2E28AC}" srcId="{A5E956CB-5005-44CC-A63C-556DA453D788}" destId="{5D1B8BA4-13F0-45FD-A0D6-B0AA5A4A831B}" srcOrd="3" destOrd="0" parTransId="{E21137F3-2132-4216-B1A4-CE14B43F05DF}" sibTransId="{A77D8E34-5929-4BC0-A24F-A621F2E8443B}"/>
    <dgm:cxn modelId="{B380EE33-3334-4723-B8C9-4D3269D7FB66}" srcId="{A5E956CB-5005-44CC-A63C-556DA453D788}" destId="{A35CD35A-FACD-463A-94DC-9AE2CBD907DE}" srcOrd="0" destOrd="0" parTransId="{61F265D3-40B8-48C1-9CA0-A3EEB619D26A}" sibTransId="{71B5B7CE-D697-4CB1-8440-F07675BD4B8B}"/>
    <dgm:cxn modelId="{DBA5FDD2-910C-4A53-B29F-22D78FD84261}" type="presOf" srcId="{E21137F3-2132-4216-B1A4-CE14B43F05DF}" destId="{F6AF8B92-611C-4DFC-8E2D-806855E8F416}" srcOrd="0" destOrd="0" presId="urn:microsoft.com/office/officeart/2005/8/layout/hierarchy1"/>
    <dgm:cxn modelId="{31F415DF-9522-4CD1-B602-147B0B02FD34}" type="presOf" srcId="{5D1B8BA4-13F0-45FD-A0D6-B0AA5A4A831B}" destId="{B70D517E-B098-49B8-9E6D-38709E415536}" srcOrd="0" destOrd="0" presId="urn:microsoft.com/office/officeart/2005/8/layout/hierarchy1"/>
    <dgm:cxn modelId="{CF1D4148-99C1-4C68-8767-9B2DA10AE0D4}" type="presOf" srcId="{BFAACECB-1A78-4600-AC6F-62AE9A2EB522}" destId="{11B3492F-EC29-466B-90D7-054CD20027AF}" srcOrd="0" destOrd="0" presId="urn:microsoft.com/office/officeart/2005/8/layout/hierarchy1"/>
    <dgm:cxn modelId="{D64968FA-A6EE-4BF5-88F1-64A040AAE6BE}" srcId="{A5E956CB-5005-44CC-A63C-556DA453D788}" destId="{1F2F635A-D1F1-407D-ACB4-66FC8CBCC68D}" srcOrd="1" destOrd="0" parTransId="{31FFC10F-3A9D-4FD7-8CAD-6AB7D8541245}" sibTransId="{ADED5EC5-7B8E-43B2-8517-A5859811199F}"/>
    <dgm:cxn modelId="{610DD8B5-47CB-4053-8D8D-8BA6EE3D8AAB}" type="presParOf" srcId="{FB28398C-F315-49D0-82ED-42347A775810}" destId="{278E4047-C8B5-4495-9C32-7560C7BCC75B}" srcOrd="0" destOrd="0" presId="urn:microsoft.com/office/officeart/2005/8/layout/hierarchy1"/>
    <dgm:cxn modelId="{26DAD422-45CC-41D9-B99F-2937BB59AA47}" type="presParOf" srcId="{278E4047-C8B5-4495-9C32-7560C7BCC75B}" destId="{EC3890C2-58E4-4325-858A-A39AE9ACC06C}" srcOrd="0" destOrd="0" presId="urn:microsoft.com/office/officeart/2005/8/layout/hierarchy1"/>
    <dgm:cxn modelId="{D8079111-20EB-411D-AC74-2F6DD8A60EE3}" type="presParOf" srcId="{EC3890C2-58E4-4325-858A-A39AE9ACC06C}" destId="{C95CFC26-7B7D-4691-B90F-4462D147208D}" srcOrd="0" destOrd="0" presId="urn:microsoft.com/office/officeart/2005/8/layout/hierarchy1"/>
    <dgm:cxn modelId="{3E1F4272-52EB-41F3-99B0-CF5D6747E71E}" type="presParOf" srcId="{EC3890C2-58E4-4325-858A-A39AE9ACC06C}" destId="{16675F5F-E4CB-4FB7-916A-0913DFCD46EB}" srcOrd="1" destOrd="0" presId="urn:microsoft.com/office/officeart/2005/8/layout/hierarchy1"/>
    <dgm:cxn modelId="{9AFB0A5E-52C6-4AAB-8193-60D4D838F9EB}" type="presParOf" srcId="{278E4047-C8B5-4495-9C32-7560C7BCC75B}" destId="{23FE89DC-9EB8-446F-BC8E-C16A84528D06}" srcOrd="1" destOrd="0" presId="urn:microsoft.com/office/officeart/2005/8/layout/hierarchy1"/>
    <dgm:cxn modelId="{81E722FB-ECB6-49B8-9A42-A23513124484}" type="presParOf" srcId="{23FE89DC-9EB8-446F-BC8E-C16A84528D06}" destId="{C846BB6F-8BA8-46E7-A61E-45B4C75A34B0}" srcOrd="0" destOrd="0" presId="urn:microsoft.com/office/officeart/2005/8/layout/hierarchy1"/>
    <dgm:cxn modelId="{019EBB66-ED76-4069-8A18-D8E1D2BF424E}" type="presParOf" srcId="{23FE89DC-9EB8-446F-BC8E-C16A84528D06}" destId="{8B6072CC-16F4-4BDD-9E62-F3A8AFE771D0}" srcOrd="1" destOrd="0" presId="urn:microsoft.com/office/officeart/2005/8/layout/hierarchy1"/>
    <dgm:cxn modelId="{C72F8DA6-159D-4E4D-96DF-B24D996FA148}" type="presParOf" srcId="{8B6072CC-16F4-4BDD-9E62-F3A8AFE771D0}" destId="{2098F4C2-B1D2-4B25-992F-D0EF6977DD54}" srcOrd="0" destOrd="0" presId="urn:microsoft.com/office/officeart/2005/8/layout/hierarchy1"/>
    <dgm:cxn modelId="{060B834C-52E2-4C03-8492-C72FFC4CA51A}" type="presParOf" srcId="{2098F4C2-B1D2-4B25-992F-D0EF6977DD54}" destId="{B1A9F749-582A-4EE6-8091-6E9703461723}" srcOrd="0" destOrd="0" presId="urn:microsoft.com/office/officeart/2005/8/layout/hierarchy1"/>
    <dgm:cxn modelId="{691642B3-9F87-40E9-9595-1DD8D1F7F90E}" type="presParOf" srcId="{2098F4C2-B1D2-4B25-992F-D0EF6977DD54}" destId="{4B778A57-117B-4A6E-B6B9-1E80602375FF}" srcOrd="1" destOrd="0" presId="urn:microsoft.com/office/officeart/2005/8/layout/hierarchy1"/>
    <dgm:cxn modelId="{13AB4730-53D0-4947-B6ED-CD51421F4286}" type="presParOf" srcId="{8B6072CC-16F4-4BDD-9E62-F3A8AFE771D0}" destId="{B83C63CB-E1A9-4D86-8A95-51B11CCDA9CF}" srcOrd="1" destOrd="0" presId="urn:microsoft.com/office/officeart/2005/8/layout/hierarchy1"/>
    <dgm:cxn modelId="{8136B88B-E8EB-4874-A045-DB90FE0A2BB0}" type="presParOf" srcId="{23FE89DC-9EB8-446F-BC8E-C16A84528D06}" destId="{5B3EF53F-DC2E-4CCD-8F77-17C71DEF8E90}" srcOrd="2" destOrd="0" presId="urn:microsoft.com/office/officeart/2005/8/layout/hierarchy1"/>
    <dgm:cxn modelId="{1B287F7B-46BE-47F7-934B-1845AE0C3A41}" type="presParOf" srcId="{23FE89DC-9EB8-446F-BC8E-C16A84528D06}" destId="{57FF4254-E928-4E07-8FA6-5FC8593E0671}" srcOrd="3" destOrd="0" presId="urn:microsoft.com/office/officeart/2005/8/layout/hierarchy1"/>
    <dgm:cxn modelId="{AFCF443D-341C-48A8-A88A-F9ED76FACF94}" type="presParOf" srcId="{57FF4254-E928-4E07-8FA6-5FC8593E0671}" destId="{D75C06E3-2938-4D6B-941B-6731E8B8AE23}" srcOrd="0" destOrd="0" presId="urn:microsoft.com/office/officeart/2005/8/layout/hierarchy1"/>
    <dgm:cxn modelId="{D9A23796-9E1F-43CC-949F-84DD02903FAC}" type="presParOf" srcId="{D75C06E3-2938-4D6B-941B-6731E8B8AE23}" destId="{F4B59086-8B9F-4AA5-BCAC-32A93044C27E}" srcOrd="0" destOrd="0" presId="urn:microsoft.com/office/officeart/2005/8/layout/hierarchy1"/>
    <dgm:cxn modelId="{D0D6D879-6C91-45FD-B4A1-FCA9B0FD7C30}" type="presParOf" srcId="{D75C06E3-2938-4D6B-941B-6731E8B8AE23}" destId="{1E3A9C16-A906-4F75-87EE-800F2E3F7ECF}" srcOrd="1" destOrd="0" presId="urn:microsoft.com/office/officeart/2005/8/layout/hierarchy1"/>
    <dgm:cxn modelId="{7D8C70B3-D28F-4B5B-899C-9924986F1320}" type="presParOf" srcId="{57FF4254-E928-4E07-8FA6-5FC8593E0671}" destId="{29191627-9E70-43B9-ADDF-7C95AAC4F5B1}" srcOrd="1" destOrd="0" presId="urn:microsoft.com/office/officeart/2005/8/layout/hierarchy1"/>
    <dgm:cxn modelId="{A8D22351-64F9-4DFE-BCA3-5F8CBB598B4A}" type="presParOf" srcId="{23FE89DC-9EB8-446F-BC8E-C16A84528D06}" destId="{E5A3CF49-C5D2-4DFB-8669-0967039F8F93}" srcOrd="4" destOrd="0" presId="urn:microsoft.com/office/officeart/2005/8/layout/hierarchy1"/>
    <dgm:cxn modelId="{F86B1971-A75A-4F7B-87D0-473B260D40F5}" type="presParOf" srcId="{23FE89DC-9EB8-446F-BC8E-C16A84528D06}" destId="{02396A14-A562-47C0-ACEF-0C6CA5D5DE85}" srcOrd="5" destOrd="0" presId="urn:microsoft.com/office/officeart/2005/8/layout/hierarchy1"/>
    <dgm:cxn modelId="{FF41104B-E059-4844-AAF6-3351EE23A3D5}" type="presParOf" srcId="{02396A14-A562-47C0-ACEF-0C6CA5D5DE85}" destId="{8F965986-00BE-4775-98C1-ABB9E965D234}" srcOrd="0" destOrd="0" presId="urn:microsoft.com/office/officeart/2005/8/layout/hierarchy1"/>
    <dgm:cxn modelId="{FAFDA19C-8746-46EF-AF43-736994CD1710}" type="presParOf" srcId="{8F965986-00BE-4775-98C1-ABB9E965D234}" destId="{11B59DF1-B4AF-4596-BF52-C599CB8DBA9C}" srcOrd="0" destOrd="0" presId="urn:microsoft.com/office/officeart/2005/8/layout/hierarchy1"/>
    <dgm:cxn modelId="{81CA1618-8184-401D-8327-C4C4A08EA3F8}" type="presParOf" srcId="{8F965986-00BE-4775-98C1-ABB9E965D234}" destId="{11B3492F-EC29-466B-90D7-054CD20027AF}" srcOrd="1" destOrd="0" presId="urn:microsoft.com/office/officeart/2005/8/layout/hierarchy1"/>
    <dgm:cxn modelId="{A905ACE1-57FA-4CEA-8C96-0B581181EBB7}" type="presParOf" srcId="{02396A14-A562-47C0-ACEF-0C6CA5D5DE85}" destId="{DB29207B-4F6D-460E-8F5F-6FF65DDA6686}" srcOrd="1" destOrd="0" presId="urn:microsoft.com/office/officeart/2005/8/layout/hierarchy1"/>
    <dgm:cxn modelId="{5429F821-578B-4656-BE87-9BF16B7F2A2A}" type="presParOf" srcId="{23FE89DC-9EB8-446F-BC8E-C16A84528D06}" destId="{F6AF8B92-611C-4DFC-8E2D-806855E8F416}" srcOrd="6" destOrd="0" presId="urn:microsoft.com/office/officeart/2005/8/layout/hierarchy1"/>
    <dgm:cxn modelId="{298E352D-0E87-4617-A7BA-B0128A57CEF0}" type="presParOf" srcId="{23FE89DC-9EB8-446F-BC8E-C16A84528D06}" destId="{D9BB430A-51DA-4242-AD5E-AA5EC2B88158}" srcOrd="7" destOrd="0" presId="urn:microsoft.com/office/officeart/2005/8/layout/hierarchy1"/>
    <dgm:cxn modelId="{4B388884-E663-4FF2-818E-94E8F9ED0C1B}" type="presParOf" srcId="{D9BB430A-51DA-4242-AD5E-AA5EC2B88158}" destId="{0722A557-2FE1-4DF9-BA10-5F9AED115588}" srcOrd="0" destOrd="0" presId="urn:microsoft.com/office/officeart/2005/8/layout/hierarchy1"/>
    <dgm:cxn modelId="{30142DBA-226F-4769-BA2C-973C29EF4CE6}" type="presParOf" srcId="{0722A557-2FE1-4DF9-BA10-5F9AED115588}" destId="{05168C2D-52A1-42F1-9016-14C96CBA975A}" srcOrd="0" destOrd="0" presId="urn:microsoft.com/office/officeart/2005/8/layout/hierarchy1"/>
    <dgm:cxn modelId="{99058D8B-2190-43D9-A948-6774230F47B4}" type="presParOf" srcId="{0722A557-2FE1-4DF9-BA10-5F9AED115588}" destId="{B70D517E-B098-49B8-9E6D-38709E415536}" srcOrd="1" destOrd="0" presId="urn:microsoft.com/office/officeart/2005/8/layout/hierarchy1"/>
    <dgm:cxn modelId="{89F035D1-0A7D-4A0A-9FE1-6CB447C61C72}" type="presParOf" srcId="{D9BB430A-51DA-4242-AD5E-AA5EC2B88158}" destId="{48B69906-7961-41BD-8CC7-8E2E44F2A0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8294E3-F9A2-45DD-BE28-77145E581BE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BBC878-5C19-4936-B1F0-95F5CFE3FD32}">
      <dgm:prSet phldrT="[Text]" phldr="1"/>
      <dgm:spPr/>
      <dgm:t>
        <a:bodyPr/>
        <a:lstStyle/>
        <a:p>
          <a:endParaRPr lang="cs-CZ" dirty="0"/>
        </a:p>
      </dgm:t>
    </dgm:pt>
    <dgm:pt modelId="{8705F505-2321-4ADC-B08C-44E2EC5DC7C5}" type="parTrans" cxnId="{B59D1771-446F-41ED-AE18-A6FF9DEB5CC3}">
      <dgm:prSet/>
      <dgm:spPr/>
      <dgm:t>
        <a:bodyPr/>
        <a:lstStyle/>
        <a:p>
          <a:endParaRPr lang="cs-CZ"/>
        </a:p>
      </dgm:t>
    </dgm:pt>
    <dgm:pt modelId="{AC0E31D5-3F27-4543-A2AB-766E8FA01FF3}" type="sibTrans" cxnId="{B59D1771-446F-41ED-AE18-A6FF9DEB5CC3}">
      <dgm:prSet/>
      <dgm:spPr/>
      <dgm:t>
        <a:bodyPr/>
        <a:lstStyle/>
        <a:p>
          <a:endParaRPr lang="cs-CZ"/>
        </a:p>
      </dgm:t>
    </dgm:pt>
    <dgm:pt modelId="{4334DB3D-E866-4EB0-BC6F-8CAB24FBCBB5}">
      <dgm:prSet phldrT="[Text]" phldr="1"/>
      <dgm:spPr/>
      <dgm:t>
        <a:bodyPr/>
        <a:lstStyle/>
        <a:p>
          <a:endParaRPr lang="cs-CZ" dirty="0"/>
        </a:p>
      </dgm:t>
    </dgm:pt>
    <dgm:pt modelId="{F5304A58-F7A5-42C1-AF76-4C9FFFDFF3A0}" type="parTrans" cxnId="{7DED442C-347A-4320-8F99-D91A839DE95A}">
      <dgm:prSet/>
      <dgm:spPr/>
      <dgm:t>
        <a:bodyPr/>
        <a:lstStyle/>
        <a:p>
          <a:endParaRPr lang="cs-CZ"/>
        </a:p>
      </dgm:t>
    </dgm:pt>
    <dgm:pt modelId="{E3EB70B3-7CD6-4A31-92C7-9BD4FDAD29A7}" type="sibTrans" cxnId="{7DED442C-347A-4320-8F99-D91A839DE95A}">
      <dgm:prSet/>
      <dgm:spPr/>
      <dgm:t>
        <a:bodyPr/>
        <a:lstStyle/>
        <a:p>
          <a:endParaRPr lang="cs-CZ"/>
        </a:p>
      </dgm:t>
    </dgm:pt>
    <dgm:pt modelId="{F7B64C68-A9AA-4FCA-A8A4-B9A4DAC59100}">
      <dgm:prSet phldrT="[Text]" phldr="1"/>
      <dgm:spPr/>
      <dgm:t>
        <a:bodyPr/>
        <a:lstStyle/>
        <a:p>
          <a:endParaRPr lang="cs-CZ" dirty="0"/>
        </a:p>
      </dgm:t>
    </dgm:pt>
    <dgm:pt modelId="{2714D7EF-14BF-4B06-BBF6-B16B73295F1C}" type="parTrans" cxnId="{F9D478D2-ED44-4433-952E-80C42D8DF4AA}">
      <dgm:prSet/>
      <dgm:spPr/>
      <dgm:t>
        <a:bodyPr/>
        <a:lstStyle/>
        <a:p>
          <a:endParaRPr lang="cs-CZ"/>
        </a:p>
      </dgm:t>
    </dgm:pt>
    <dgm:pt modelId="{9BA8695B-0FEA-4C51-882F-4BCEA2AEB5E0}" type="sibTrans" cxnId="{F9D478D2-ED44-4433-952E-80C42D8DF4AA}">
      <dgm:prSet/>
      <dgm:spPr/>
      <dgm:t>
        <a:bodyPr/>
        <a:lstStyle/>
        <a:p>
          <a:endParaRPr lang="cs-CZ"/>
        </a:p>
      </dgm:t>
    </dgm:pt>
    <dgm:pt modelId="{A83258E5-5D91-41B9-9D55-100BB775AA84}">
      <dgm:prSet phldrT="[Text]" phldr="1"/>
      <dgm:spPr/>
      <dgm:t>
        <a:bodyPr/>
        <a:lstStyle/>
        <a:p>
          <a:endParaRPr lang="cs-CZ" dirty="0"/>
        </a:p>
      </dgm:t>
    </dgm:pt>
    <dgm:pt modelId="{E2269B6B-9D2A-49F3-9B3E-8DEA25E61D54}" type="parTrans" cxnId="{9A282620-9480-459A-974E-F4C5BBA77DAA}">
      <dgm:prSet/>
      <dgm:spPr/>
      <dgm:t>
        <a:bodyPr/>
        <a:lstStyle/>
        <a:p>
          <a:endParaRPr lang="cs-CZ"/>
        </a:p>
      </dgm:t>
    </dgm:pt>
    <dgm:pt modelId="{584A1076-3C61-4DAE-84F5-9183B267FDA5}" type="sibTrans" cxnId="{9A282620-9480-459A-974E-F4C5BBA77DAA}">
      <dgm:prSet/>
      <dgm:spPr/>
      <dgm:t>
        <a:bodyPr/>
        <a:lstStyle/>
        <a:p>
          <a:endParaRPr lang="cs-CZ"/>
        </a:p>
      </dgm:t>
    </dgm:pt>
    <dgm:pt modelId="{108844B0-D73E-40F7-8ADA-44920AAB0102}">
      <dgm:prSet phldrT="[Text]" phldr="1"/>
      <dgm:spPr/>
      <dgm:t>
        <a:bodyPr/>
        <a:lstStyle/>
        <a:p>
          <a:endParaRPr lang="cs-CZ" dirty="0"/>
        </a:p>
      </dgm:t>
    </dgm:pt>
    <dgm:pt modelId="{9B046C1C-1A50-4F50-8346-87A58E2798C4}" type="parTrans" cxnId="{0C71F391-853F-4589-B084-683F3C0FD812}">
      <dgm:prSet/>
      <dgm:spPr/>
      <dgm:t>
        <a:bodyPr/>
        <a:lstStyle/>
        <a:p>
          <a:endParaRPr lang="cs-CZ"/>
        </a:p>
      </dgm:t>
    </dgm:pt>
    <dgm:pt modelId="{832CB12B-1CBA-41EC-86B9-BC3C0255C751}" type="sibTrans" cxnId="{0C71F391-853F-4589-B084-683F3C0FD812}">
      <dgm:prSet/>
      <dgm:spPr/>
      <dgm:t>
        <a:bodyPr/>
        <a:lstStyle/>
        <a:p>
          <a:endParaRPr lang="cs-CZ"/>
        </a:p>
      </dgm:t>
    </dgm:pt>
    <dgm:pt modelId="{E85170C2-3CC2-4D43-8274-1A722D15DD81}">
      <dgm:prSet/>
      <dgm:spPr/>
      <dgm:t>
        <a:bodyPr/>
        <a:lstStyle/>
        <a:p>
          <a:endParaRPr lang="cs-CZ"/>
        </a:p>
      </dgm:t>
    </dgm:pt>
    <dgm:pt modelId="{673AA1CA-BE85-492B-843C-A50BDDE03EC0}" type="parTrans" cxnId="{B6E5116C-66F4-4E7F-ABE1-B3AEADA95303}">
      <dgm:prSet/>
      <dgm:spPr/>
      <dgm:t>
        <a:bodyPr/>
        <a:lstStyle/>
        <a:p>
          <a:endParaRPr lang="cs-CZ"/>
        </a:p>
      </dgm:t>
    </dgm:pt>
    <dgm:pt modelId="{B123374F-1A99-449A-BAC9-7E604A8031B0}" type="sibTrans" cxnId="{B6E5116C-66F4-4E7F-ABE1-B3AEADA95303}">
      <dgm:prSet/>
      <dgm:spPr/>
      <dgm:t>
        <a:bodyPr/>
        <a:lstStyle/>
        <a:p>
          <a:endParaRPr lang="cs-CZ"/>
        </a:p>
      </dgm:t>
    </dgm:pt>
    <dgm:pt modelId="{EF3458A8-00C2-4F8A-9A5C-F970BE2B00EE}">
      <dgm:prSet/>
      <dgm:spPr/>
      <dgm:t>
        <a:bodyPr/>
        <a:lstStyle/>
        <a:p>
          <a:endParaRPr lang="cs-CZ"/>
        </a:p>
      </dgm:t>
    </dgm:pt>
    <dgm:pt modelId="{EDC045E9-1791-4472-B683-7084E8B97194}" type="parTrans" cxnId="{60F6B467-1EAF-4AC8-8D88-5531FA5FA8CE}">
      <dgm:prSet/>
      <dgm:spPr/>
      <dgm:t>
        <a:bodyPr/>
        <a:lstStyle/>
        <a:p>
          <a:endParaRPr lang="cs-CZ"/>
        </a:p>
      </dgm:t>
    </dgm:pt>
    <dgm:pt modelId="{DD34FAB7-345C-47EA-964E-F7B15486BF36}" type="sibTrans" cxnId="{60F6B467-1EAF-4AC8-8D88-5531FA5FA8CE}">
      <dgm:prSet/>
      <dgm:spPr/>
      <dgm:t>
        <a:bodyPr/>
        <a:lstStyle/>
        <a:p>
          <a:endParaRPr lang="cs-CZ"/>
        </a:p>
      </dgm:t>
    </dgm:pt>
    <dgm:pt modelId="{5799A4D9-ABD5-4630-8651-F40C08DC4F55}">
      <dgm:prSet/>
      <dgm:spPr/>
      <dgm:t>
        <a:bodyPr/>
        <a:lstStyle/>
        <a:p>
          <a:endParaRPr lang="cs-CZ"/>
        </a:p>
      </dgm:t>
    </dgm:pt>
    <dgm:pt modelId="{3028CA73-218B-49EA-8D7C-85C620F8C3F0}" type="parTrans" cxnId="{8A489CEF-6F3D-4184-8D1C-EEA5DC892C0C}">
      <dgm:prSet/>
      <dgm:spPr/>
      <dgm:t>
        <a:bodyPr/>
        <a:lstStyle/>
        <a:p>
          <a:endParaRPr lang="cs-CZ"/>
        </a:p>
      </dgm:t>
    </dgm:pt>
    <dgm:pt modelId="{DF22BF3D-429F-4B7D-9BF2-903F991A1E1F}" type="sibTrans" cxnId="{8A489CEF-6F3D-4184-8D1C-EEA5DC892C0C}">
      <dgm:prSet/>
      <dgm:spPr/>
      <dgm:t>
        <a:bodyPr/>
        <a:lstStyle/>
        <a:p>
          <a:endParaRPr lang="cs-CZ"/>
        </a:p>
      </dgm:t>
    </dgm:pt>
    <dgm:pt modelId="{7C3F59C5-E62C-4D5B-A7DB-0CDE4578A859}">
      <dgm:prSet/>
      <dgm:spPr/>
      <dgm:t>
        <a:bodyPr/>
        <a:lstStyle/>
        <a:p>
          <a:endParaRPr lang="cs-CZ"/>
        </a:p>
      </dgm:t>
    </dgm:pt>
    <dgm:pt modelId="{3B4EFC7D-2282-4BDF-AA9F-AF54680D7D11}" type="parTrans" cxnId="{36AE11E0-85D2-402C-B356-24889E280D1D}">
      <dgm:prSet/>
      <dgm:spPr/>
      <dgm:t>
        <a:bodyPr/>
        <a:lstStyle/>
        <a:p>
          <a:endParaRPr lang="cs-CZ"/>
        </a:p>
      </dgm:t>
    </dgm:pt>
    <dgm:pt modelId="{A72639A5-A433-42CE-A27A-6A822FE6DFA3}" type="sibTrans" cxnId="{36AE11E0-85D2-402C-B356-24889E280D1D}">
      <dgm:prSet/>
      <dgm:spPr/>
      <dgm:t>
        <a:bodyPr/>
        <a:lstStyle/>
        <a:p>
          <a:endParaRPr lang="cs-CZ"/>
        </a:p>
      </dgm:t>
    </dgm:pt>
    <dgm:pt modelId="{7DD990E6-7977-4D3C-8660-67341BD08714}">
      <dgm:prSet/>
      <dgm:spPr/>
      <dgm:t>
        <a:bodyPr/>
        <a:lstStyle/>
        <a:p>
          <a:endParaRPr lang="cs-CZ"/>
        </a:p>
      </dgm:t>
    </dgm:pt>
    <dgm:pt modelId="{4FE71932-E0CD-4129-8A5F-DC1505C1315A}" type="parTrans" cxnId="{771E4412-CF40-4766-AF38-DD261579E12E}">
      <dgm:prSet/>
      <dgm:spPr/>
      <dgm:t>
        <a:bodyPr/>
        <a:lstStyle/>
        <a:p>
          <a:endParaRPr lang="cs-CZ"/>
        </a:p>
      </dgm:t>
    </dgm:pt>
    <dgm:pt modelId="{F1F9EB50-E0AB-41E5-9A6D-0171CE3DE4A5}" type="sibTrans" cxnId="{771E4412-CF40-4766-AF38-DD261579E12E}">
      <dgm:prSet/>
      <dgm:spPr/>
      <dgm:t>
        <a:bodyPr/>
        <a:lstStyle/>
        <a:p>
          <a:endParaRPr lang="cs-CZ"/>
        </a:p>
      </dgm:t>
    </dgm:pt>
    <dgm:pt modelId="{D38DFC91-724F-4E29-852C-A5E49406C9E4}">
      <dgm:prSet/>
      <dgm:spPr/>
      <dgm:t>
        <a:bodyPr/>
        <a:lstStyle/>
        <a:p>
          <a:endParaRPr lang="cs-CZ"/>
        </a:p>
      </dgm:t>
    </dgm:pt>
    <dgm:pt modelId="{0856692D-832A-4264-B06A-427AC87DCF78}" type="parTrans" cxnId="{509E71B0-A20B-4C33-9FC7-36CE9F7934FC}">
      <dgm:prSet/>
      <dgm:spPr/>
      <dgm:t>
        <a:bodyPr/>
        <a:lstStyle/>
        <a:p>
          <a:endParaRPr lang="cs-CZ"/>
        </a:p>
      </dgm:t>
    </dgm:pt>
    <dgm:pt modelId="{CC2CD56C-E5C2-45B1-AA9C-779B43ED398D}" type="sibTrans" cxnId="{509E71B0-A20B-4C33-9FC7-36CE9F7934FC}">
      <dgm:prSet/>
      <dgm:spPr/>
      <dgm:t>
        <a:bodyPr/>
        <a:lstStyle/>
        <a:p>
          <a:endParaRPr lang="cs-CZ"/>
        </a:p>
      </dgm:t>
    </dgm:pt>
    <dgm:pt modelId="{283126F5-7C11-4251-8B47-B0E9F96BAB2D}">
      <dgm:prSet/>
      <dgm:spPr/>
      <dgm:t>
        <a:bodyPr/>
        <a:lstStyle/>
        <a:p>
          <a:endParaRPr lang="cs-CZ"/>
        </a:p>
      </dgm:t>
    </dgm:pt>
    <dgm:pt modelId="{46EB0DEE-C278-4630-9E30-F3F83BF1D8A4}" type="parTrans" cxnId="{0ABECA3F-9FB4-45FB-A9F9-C0B0B84454F4}">
      <dgm:prSet/>
      <dgm:spPr/>
      <dgm:t>
        <a:bodyPr/>
        <a:lstStyle/>
        <a:p>
          <a:endParaRPr lang="cs-CZ"/>
        </a:p>
      </dgm:t>
    </dgm:pt>
    <dgm:pt modelId="{DCEFA701-EBE5-4A81-843A-6C548C2992B6}" type="sibTrans" cxnId="{0ABECA3F-9FB4-45FB-A9F9-C0B0B84454F4}">
      <dgm:prSet/>
      <dgm:spPr/>
      <dgm:t>
        <a:bodyPr/>
        <a:lstStyle/>
        <a:p>
          <a:endParaRPr lang="cs-CZ"/>
        </a:p>
      </dgm:t>
    </dgm:pt>
    <dgm:pt modelId="{90FEA678-FD40-4808-BA20-F3F96E918987}">
      <dgm:prSet/>
      <dgm:spPr/>
      <dgm:t>
        <a:bodyPr/>
        <a:lstStyle/>
        <a:p>
          <a:endParaRPr lang="cs-CZ"/>
        </a:p>
      </dgm:t>
    </dgm:pt>
    <dgm:pt modelId="{2F9092DF-A7AA-4948-B2B9-1EF214836A58}" type="parTrans" cxnId="{80CBD7AC-82D2-47EF-BBB3-A22C5F895DD8}">
      <dgm:prSet/>
      <dgm:spPr/>
      <dgm:t>
        <a:bodyPr/>
        <a:lstStyle/>
        <a:p>
          <a:endParaRPr lang="cs-CZ"/>
        </a:p>
      </dgm:t>
    </dgm:pt>
    <dgm:pt modelId="{BE37E38F-33EE-432E-8DF5-A0527498F40F}" type="sibTrans" cxnId="{80CBD7AC-82D2-47EF-BBB3-A22C5F895DD8}">
      <dgm:prSet/>
      <dgm:spPr/>
      <dgm:t>
        <a:bodyPr/>
        <a:lstStyle/>
        <a:p>
          <a:endParaRPr lang="cs-CZ"/>
        </a:p>
      </dgm:t>
    </dgm:pt>
    <dgm:pt modelId="{0F83C0FF-3F31-4002-B0DB-FFC22FA6E86C}">
      <dgm:prSet/>
      <dgm:spPr/>
      <dgm:t>
        <a:bodyPr/>
        <a:lstStyle/>
        <a:p>
          <a:endParaRPr lang="cs-CZ"/>
        </a:p>
      </dgm:t>
    </dgm:pt>
    <dgm:pt modelId="{6846CD5B-581D-4758-AADC-4024AEDD31A4}" type="parTrans" cxnId="{91FCAD67-9E8E-4827-8181-CF551324EC6D}">
      <dgm:prSet/>
      <dgm:spPr/>
      <dgm:t>
        <a:bodyPr/>
        <a:lstStyle/>
        <a:p>
          <a:endParaRPr lang="cs-CZ"/>
        </a:p>
      </dgm:t>
    </dgm:pt>
    <dgm:pt modelId="{844344D4-964F-4BEE-9B26-E77B11ABE448}" type="sibTrans" cxnId="{91FCAD67-9E8E-4827-8181-CF551324EC6D}">
      <dgm:prSet/>
      <dgm:spPr/>
      <dgm:t>
        <a:bodyPr/>
        <a:lstStyle/>
        <a:p>
          <a:endParaRPr lang="cs-CZ"/>
        </a:p>
      </dgm:t>
    </dgm:pt>
    <dgm:pt modelId="{C9EC1F8E-B488-4EE8-A37E-481D5E980026}">
      <dgm:prSet/>
      <dgm:spPr/>
      <dgm:t>
        <a:bodyPr/>
        <a:lstStyle/>
        <a:p>
          <a:endParaRPr lang="cs-CZ"/>
        </a:p>
      </dgm:t>
    </dgm:pt>
    <dgm:pt modelId="{623881E5-7882-489C-83DE-146631AB6457}" type="parTrans" cxnId="{43EB5FF6-899E-44B9-A0AA-C366A79B2901}">
      <dgm:prSet/>
      <dgm:spPr/>
      <dgm:t>
        <a:bodyPr/>
        <a:lstStyle/>
        <a:p>
          <a:endParaRPr lang="cs-CZ"/>
        </a:p>
      </dgm:t>
    </dgm:pt>
    <dgm:pt modelId="{E6A6B08E-4325-423D-A023-65B3201E03AF}" type="sibTrans" cxnId="{43EB5FF6-899E-44B9-A0AA-C366A79B2901}">
      <dgm:prSet/>
      <dgm:spPr/>
      <dgm:t>
        <a:bodyPr/>
        <a:lstStyle/>
        <a:p>
          <a:endParaRPr lang="cs-CZ"/>
        </a:p>
      </dgm:t>
    </dgm:pt>
    <dgm:pt modelId="{9ADE0A78-7F88-4D88-8666-3CF9AE9BADF3}" type="pres">
      <dgm:prSet presAssocID="{768294E3-F9A2-45DD-BE28-77145E581BE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E86E9A3-8890-4FB2-9434-76078B2C4B47}" type="pres">
      <dgm:prSet presAssocID="{35BBC878-5C19-4936-B1F0-95F5CFE3FD32}" presName="hierRoot1" presStyleCnt="0"/>
      <dgm:spPr/>
    </dgm:pt>
    <dgm:pt modelId="{D66559AB-DED7-45A8-9C5C-C44616D2EE15}" type="pres">
      <dgm:prSet presAssocID="{35BBC878-5C19-4936-B1F0-95F5CFE3FD32}" presName="composite" presStyleCnt="0"/>
      <dgm:spPr/>
    </dgm:pt>
    <dgm:pt modelId="{06F86C53-0CFC-408C-85CA-F73C95D7ADDA}" type="pres">
      <dgm:prSet presAssocID="{35BBC878-5C19-4936-B1F0-95F5CFE3FD32}" presName="background" presStyleLbl="node0" presStyleIdx="0" presStyleCnt="1"/>
      <dgm:spPr/>
    </dgm:pt>
    <dgm:pt modelId="{F36366CD-20F5-438D-8B49-350712E781BB}" type="pres">
      <dgm:prSet presAssocID="{35BBC878-5C19-4936-B1F0-95F5CFE3FD32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359B9CE-E174-42ED-9A93-99CECAB2C9DA}" type="pres">
      <dgm:prSet presAssocID="{35BBC878-5C19-4936-B1F0-95F5CFE3FD32}" presName="hierChild2" presStyleCnt="0"/>
      <dgm:spPr/>
    </dgm:pt>
    <dgm:pt modelId="{7160A6F8-864D-4750-B674-0021B809470F}" type="pres">
      <dgm:prSet presAssocID="{F5304A58-F7A5-42C1-AF76-4C9FFFDFF3A0}" presName="Name10" presStyleLbl="parChTrans1D2" presStyleIdx="0" presStyleCnt="2"/>
      <dgm:spPr/>
      <dgm:t>
        <a:bodyPr/>
        <a:lstStyle/>
        <a:p>
          <a:endParaRPr lang="cs-CZ"/>
        </a:p>
      </dgm:t>
    </dgm:pt>
    <dgm:pt modelId="{7F31149E-3775-44B0-AA2A-F8840723497F}" type="pres">
      <dgm:prSet presAssocID="{4334DB3D-E866-4EB0-BC6F-8CAB24FBCBB5}" presName="hierRoot2" presStyleCnt="0"/>
      <dgm:spPr/>
    </dgm:pt>
    <dgm:pt modelId="{58E4D2CC-1A58-4533-B2C5-F413E55B0DEE}" type="pres">
      <dgm:prSet presAssocID="{4334DB3D-E866-4EB0-BC6F-8CAB24FBCBB5}" presName="composite2" presStyleCnt="0"/>
      <dgm:spPr/>
    </dgm:pt>
    <dgm:pt modelId="{5763DCEE-1B37-4CE4-A687-8AA82A5D46BA}" type="pres">
      <dgm:prSet presAssocID="{4334DB3D-E866-4EB0-BC6F-8CAB24FBCBB5}" presName="background2" presStyleLbl="node2" presStyleIdx="0" presStyleCnt="2"/>
      <dgm:spPr/>
    </dgm:pt>
    <dgm:pt modelId="{EC4C8157-D367-41E6-AE81-5C218DB8F3A8}" type="pres">
      <dgm:prSet presAssocID="{4334DB3D-E866-4EB0-BC6F-8CAB24FBCBB5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9EB0D3-7A79-486B-830F-A4C8EE8D78B5}" type="pres">
      <dgm:prSet presAssocID="{4334DB3D-E866-4EB0-BC6F-8CAB24FBCBB5}" presName="hierChild3" presStyleCnt="0"/>
      <dgm:spPr/>
    </dgm:pt>
    <dgm:pt modelId="{5C7E9AAF-4A69-46B5-A807-FA6A3B887CB0}" type="pres">
      <dgm:prSet presAssocID="{2714D7EF-14BF-4B06-BBF6-B16B73295F1C}" presName="Name17" presStyleLbl="parChTrans1D3" presStyleIdx="0" presStyleCnt="4"/>
      <dgm:spPr/>
      <dgm:t>
        <a:bodyPr/>
        <a:lstStyle/>
        <a:p>
          <a:endParaRPr lang="cs-CZ"/>
        </a:p>
      </dgm:t>
    </dgm:pt>
    <dgm:pt modelId="{C8F35609-F3B5-469B-9A7C-BD435367AA42}" type="pres">
      <dgm:prSet presAssocID="{F7B64C68-A9AA-4FCA-A8A4-B9A4DAC59100}" presName="hierRoot3" presStyleCnt="0"/>
      <dgm:spPr/>
    </dgm:pt>
    <dgm:pt modelId="{D9A67E01-A7AE-46A8-8F7D-9DA69FFD9FB1}" type="pres">
      <dgm:prSet presAssocID="{F7B64C68-A9AA-4FCA-A8A4-B9A4DAC59100}" presName="composite3" presStyleCnt="0"/>
      <dgm:spPr/>
    </dgm:pt>
    <dgm:pt modelId="{1F56F570-3DD3-4CAD-81DB-8059805EB153}" type="pres">
      <dgm:prSet presAssocID="{F7B64C68-A9AA-4FCA-A8A4-B9A4DAC59100}" presName="background3" presStyleLbl="node3" presStyleIdx="0" presStyleCnt="4"/>
      <dgm:spPr/>
    </dgm:pt>
    <dgm:pt modelId="{3185137E-3576-4EFB-B318-6A10691096C4}" type="pres">
      <dgm:prSet presAssocID="{F7B64C68-A9AA-4FCA-A8A4-B9A4DAC59100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E04F8EE-D8E3-440E-9E5B-A498EE529FC9}" type="pres">
      <dgm:prSet presAssocID="{F7B64C68-A9AA-4FCA-A8A4-B9A4DAC59100}" presName="hierChild4" presStyleCnt="0"/>
      <dgm:spPr/>
    </dgm:pt>
    <dgm:pt modelId="{CD69D7CA-AFFD-4906-8C71-036029A811FF}" type="pres">
      <dgm:prSet presAssocID="{3028CA73-218B-49EA-8D7C-85C620F8C3F0}" presName="Name23" presStyleLbl="parChTrans1D4" presStyleIdx="0" presStyleCnt="8"/>
      <dgm:spPr/>
      <dgm:t>
        <a:bodyPr/>
        <a:lstStyle/>
        <a:p>
          <a:endParaRPr lang="cs-CZ"/>
        </a:p>
      </dgm:t>
    </dgm:pt>
    <dgm:pt modelId="{235FE341-9143-46FF-B541-99073AECED96}" type="pres">
      <dgm:prSet presAssocID="{5799A4D9-ABD5-4630-8651-F40C08DC4F55}" presName="hierRoot4" presStyleCnt="0"/>
      <dgm:spPr/>
    </dgm:pt>
    <dgm:pt modelId="{CDA71CDF-2B84-49C1-9401-9EB0D43E096A}" type="pres">
      <dgm:prSet presAssocID="{5799A4D9-ABD5-4630-8651-F40C08DC4F55}" presName="composite4" presStyleCnt="0"/>
      <dgm:spPr/>
    </dgm:pt>
    <dgm:pt modelId="{95E5A0BD-90EC-421A-9A82-983126A28485}" type="pres">
      <dgm:prSet presAssocID="{5799A4D9-ABD5-4630-8651-F40C08DC4F55}" presName="background4" presStyleLbl="node4" presStyleIdx="0" presStyleCnt="8"/>
      <dgm:spPr/>
    </dgm:pt>
    <dgm:pt modelId="{50E0538A-FD38-4875-8F32-D4BDF972DC9C}" type="pres">
      <dgm:prSet presAssocID="{5799A4D9-ABD5-4630-8651-F40C08DC4F55}" presName="text4" presStyleLbl="fgAcc4" presStyleIdx="0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07B3AB-7BD8-44ED-9229-BA0C174F7D8D}" type="pres">
      <dgm:prSet presAssocID="{5799A4D9-ABD5-4630-8651-F40C08DC4F55}" presName="hierChild5" presStyleCnt="0"/>
      <dgm:spPr/>
    </dgm:pt>
    <dgm:pt modelId="{B145C2C4-5738-4271-8334-3FFBF608B709}" type="pres">
      <dgm:prSet presAssocID="{3B4EFC7D-2282-4BDF-AA9F-AF54680D7D11}" presName="Name23" presStyleLbl="parChTrans1D4" presStyleIdx="1" presStyleCnt="8"/>
      <dgm:spPr/>
      <dgm:t>
        <a:bodyPr/>
        <a:lstStyle/>
        <a:p>
          <a:endParaRPr lang="cs-CZ"/>
        </a:p>
      </dgm:t>
    </dgm:pt>
    <dgm:pt modelId="{FA7E8271-D3CC-4586-86E3-4008EE9D1F75}" type="pres">
      <dgm:prSet presAssocID="{7C3F59C5-E62C-4D5B-A7DB-0CDE4578A859}" presName="hierRoot4" presStyleCnt="0"/>
      <dgm:spPr/>
    </dgm:pt>
    <dgm:pt modelId="{055B6C0D-7AA8-40C9-B6C2-8B880A087B19}" type="pres">
      <dgm:prSet presAssocID="{7C3F59C5-E62C-4D5B-A7DB-0CDE4578A859}" presName="composite4" presStyleCnt="0"/>
      <dgm:spPr/>
    </dgm:pt>
    <dgm:pt modelId="{3D76FCAF-2EED-4FA1-BBCF-022D6E2850A3}" type="pres">
      <dgm:prSet presAssocID="{7C3F59C5-E62C-4D5B-A7DB-0CDE4578A859}" presName="background4" presStyleLbl="node4" presStyleIdx="1" presStyleCnt="8"/>
      <dgm:spPr/>
    </dgm:pt>
    <dgm:pt modelId="{AD458F56-FE1C-49CD-B4F0-B6DF234001E6}" type="pres">
      <dgm:prSet presAssocID="{7C3F59C5-E62C-4D5B-A7DB-0CDE4578A859}" presName="text4" presStyleLbl="fgAcc4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2BC7586-868B-4CD8-83ED-6EA56F88C49D}" type="pres">
      <dgm:prSet presAssocID="{7C3F59C5-E62C-4D5B-A7DB-0CDE4578A859}" presName="hierChild5" presStyleCnt="0"/>
      <dgm:spPr/>
    </dgm:pt>
    <dgm:pt modelId="{FAE5573D-F9E7-432F-9EE0-FC27616BE531}" type="pres">
      <dgm:prSet presAssocID="{673AA1CA-BE85-492B-843C-A50BDDE03EC0}" presName="Name17" presStyleLbl="parChTrans1D3" presStyleIdx="1" presStyleCnt="4"/>
      <dgm:spPr/>
      <dgm:t>
        <a:bodyPr/>
        <a:lstStyle/>
        <a:p>
          <a:endParaRPr lang="cs-CZ"/>
        </a:p>
      </dgm:t>
    </dgm:pt>
    <dgm:pt modelId="{7430F6FB-598F-41CF-8F0A-AACC96CD87C5}" type="pres">
      <dgm:prSet presAssocID="{E85170C2-3CC2-4D43-8274-1A722D15DD81}" presName="hierRoot3" presStyleCnt="0"/>
      <dgm:spPr/>
    </dgm:pt>
    <dgm:pt modelId="{A669F856-BDD6-46E5-9906-790B4868F950}" type="pres">
      <dgm:prSet presAssocID="{E85170C2-3CC2-4D43-8274-1A722D15DD81}" presName="composite3" presStyleCnt="0"/>
      <dgm:spPr/>
    </dgm:pt>
    <dgm:pt modelId="{E8CDB3CA-6032-4063-AF48-B4EC3E7CBCDA}" type="pres">
      <dgm:prSet presAssocID="{E85170C2-3CC2-4D43-8274-1A722D15DD81}" presName="background3" presStyleLbl="node3" presStyleIdx="1" presStyleCnt="4"/>
      <dgm:spPr/>
    </dgm:pt>
    <dgm:pt modelId="{F3F693D9-57EC-47F6-B9B9-720AAA4C010E}" type="pres">
      <dgm:prSet presAssocID="{E85170C2-3CC2-4D43-8274-1A722D15DD81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A9D9D6-1AEE-492C-8F18-1E84567F5F91}" type="pres">
      <dgm:prSet presAssocID="{E85170C2-3CC2-4D43-8274-1A722D15DD81}" presName="hierChild4" presStyleCnt="0"/>
      <dgm:spPr/>
    </dgm:pt>
    <dgm:pt modelId="{D8F2AB9E-8340-41E8-94D2-716F4B3663EB}" type="pres">
      <dgm:prSet presAssocID="{4FE71932-E0CD-4129-8A5F-DC1505C1315A}" presName="Name23" presStyleLbl="parChTrans1D4" presStyleIdx="2" presStyleCnt="8"/>
      <dgm:spPr/>
      <dgm:t>
        <a:bodyPr/>
        <a:lstStyle/>
        <a:p>
          <a:endParaRPr lang="cs-CZ"/>
        </a:p>
      </dgm:t>
    </dgm:pt>
    <dgm:pt modelId="{D90F0602-3AE3-4E15-A047-39141726D8EB}" type="pres">
      <dgm:prSet presAssocID="{7DD990E6-7977-4D3C-8660-67341BD08714}" presName="hierRoot4" presStyleCnt="0"/>
      <dgm:spPr/>
    </dgm:pt>
    <dgm:pt modelId="{7EF16B23-4A56-4C06-BD46-95268910E8F7}" type="pres">
      <dgm:prSet presAssocID="{7DD990E6-7977-4D3C-8660-67341BD08714}" presName="composite4" presStyleCnt="0"/>
      <dgm:spPr/>
    </dgm:pt>
    <dgm:pt modelId="{EE4B8C5F-14F7-4A65-8EC6-A30EFA996B18}" type="pres">
      <dgm:prSet presAssocID="{7DD990E6-7977-4D3C-8660-67341BD08714}" presName="background4" presStyleLbl="node4" presStyleIdx="2" presStyleCnt="8"/>
      <dgm:spPr/>
    </dgm:pt>
    <dgm:pt modelId="{DBD96FAD-28A9-4320-97D2-6FAA564E20FA}" type="pres">
      <dgm:prSet presAssocID="{7DD990E6-7977-4D3C-8660-67341BD08714}" presName="text4" presStyleLbl="fgAcc4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49E2102-4A14-41EE-838E-872E5A24A6BC}" type="pres">
      <dgm:prSet presAssocID="{7DD990E6-7977-4D3C-8660-67341BD08714}" presName="hierChild5" presStyleCnt="0"/>
      <dgm:spPr/>
    </dgm:pt>
    <dgm:pt modelId="{75FAE630-5046-4AD6-A26D-A7C994E5800C}" type="pres">
      <dgm:prSet presAssocID="{0856692D-832A-4264-B06A-427AC87DCF78}" presName="Name23" presStyleLbl="parChTrans1D4" presStyleIdx="3" presStyleCnt="8"/>
      <dgm:spPr/>
      <dgm:t>
        <a:bodyPr/>
        <a:lstStyle/>
        <a:p>
          <a:endParaRPr lang="cs-CZ"/>
        </a:p>
      </dgm:t>
    </dgm:pt>
    <dgm:pt modelId="{DF546363-68D7-4B62-B583-732DAAFB799E}" type="pres">
      <dgm:prSet presAssocID="{D38DFC91-724F-4E29-852C-A5E49406C9E4}" presName="hierRoot4" presStyleCnt="0"/>
      <dgm:spPr/>
    </dgm:pt>
    <dgm:pt modelId="{0E4EE03F-A06E-4B86-A65C-694C9473510C}" type="pres">
      <dgm:prSet presAssocID="{D38DFC91-724F-4E29-852C-A5E49406C9E4}" presName="composite4" presStyleCnt="0"/>
      <dgm:spPr/>
    </dgm:pt>
    <dgm:pt modelId="{B34BC6DD-0317-42E3-A6E7-3420883CFCC0}" type="pres">
      <dgm:prSet presAssocID="{D38DFC91-724F-4E29-852C-A5E49406C9E4}" presName="background4" presStyleLbl="node4" presStyleIdx="3" presStyleCnt="8"/>
      <dgm:spPr/>
    </dgm:pt>
    <dgm:pt modelId="{DE9BFBA0-38FC-4F37-8892-3E695803756D}" type="pres">
      <dgm:prSet presAssocID="{D38DFC91-724F-4E29-852C-A5E49406C9E4}" presName="text4" presStyleLbl="fgAcc4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A3807F-68EF-48A4-A19B-7285C401527E}" type="pres">
      <dgm:prSet presAssocID="{D38DFC91-724F-4E29-852C-A5E49406C9E4}" presName="hierChild5" presStyleCnt="0"/>
      <dgm:spPr/>
    </dgm:pt>
    <dgm:pt modelId="{1D4BB96A-DFFF-4A6B-BC96-553310B42224}" type="pres">
      <dgm:prSet presAssocID="{E2269B6B-9D2A-49F3-9B3E-8DEA25E61D5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BBE3729E-697A-43B0-9653-86E8D2B8F581}" type="pres">
      <dgm:prSet presAssocID="{A83258E5-5D91-41B9-9D55-100BB775AA84}" presName="hierRoot2" presStyleCnt="0"/>
      <dgm:spPr/>
    </dgm:pt>
    <dgm:pt modelId="{041998ED-2437-4885-BF5F-B4B04BBA2F73}" type="pres">
      <dgm:prSet presAssocID="{A83258E5-5D91-41B9-9D55-100BB775AA84}" presName="composite2" presStyleCnt="0"/>
      <dgm:spPr/>
    </dgm:pt>
    <dgm:pt modelId="{149288C1-EA87-48E0-8BAA-96D8FFBA663A}" type="pres">
      <dgm:prSet presAssocID="{A83258E5-5D91-41B9-9D55-100BB775AA84}" presName="background2" presStyleLbl="node2" presStyleIdx="1" presStyleCnt="2"/>
      <dgm:spPr/>
    </dgm:pt>
    <dgm:pt modelId="{EAA1D305-4E13-4B9F-AAB7-4041DA5475D4}" type="pres">
      <dgm:prSet presAssocID="{A83258E5-5D91-41B9-9D55-100BB775AA8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03A0C5-B00D-44DA-B974-27D24725228B}" type="pres">
      <dgm:prSet presAssocID="{A83258E5-5D91-41B9-9D55-100BB775AA84}" presName="hierChild3" presStyleCnt="0"/>
      <dgm:spPr/>
    </dgm:pt>
    <dgm:pt modelId="{9B7DCC8A-BFC6-492C-BAAF-EBE3DAC8DD7B}" type="pres">
      <dgm:prSet presAssocID="{9B046C1C-1A50-4F50-8346-87A58E2798C4}" presName="Name17" presStyleLbl="parChTrans1D3" presStyleIdx="2" presStyleCnt="4"/>
      <dgm:spPr/>
      <dgm:t>
        <a:bodyPr/>
        <a:lstStyle/>
        <a:p>
          <a:endParaRPr lang="cs-CZ"/>
        </a:p>
      </dgm:t>
    </dgm:pt>
    <dgm:pt modelId="{5E65334C-BC7C-4D01-8349-5A6FD74E1430}" type="pres">
      <dgm:prSet presAssocID="{108844B0-D73E-40F7-8ADA-44920AAB0102}" presName="hierRoot3" presStyleCnt="0"/>
      <dgm:spPr/>
    </dgm:pt>
    <dgm:pt modelId="{77AA8513-2B31-4016-9AF8-A3FB6D789821}" type="pres">
      <dgm:prSet presAssocID="{108844B0-D73E-40F7-8ADA-44920AAB0102}" presName="composite3" presStyleCnt="0"/>
      <dgm:spPr/>
    </dgm:pt>
    <dgm:pt modelId="{C9E8585E-A82A-48A2-AFD3-D49924A5C372}" type="pres">
      <dgm:prSet presAssocID="{108844B0-D73E-40F7-8ADA-44920AAB0102}" presName="background3" presStyleLbl="node3" presStyleIdx="2" presStyleCnt="4"/>
      <dgm:spPr/>
    </dgm:pt>
    <dgm:pt modelId="{7EF3DEE2-B4E6-4DB3-AA5F-814EE69F5E4D}" type="pres">
      <dgm:prSet presAssocID="{108844B0-D73E-40F7-8ADA-44920AAB0102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14113D-99D9-459A-BD14-9E7A4C9303FF}" type="pres">
      <dgm:prSet presAssocID="{108844B0-D73E-40F7-8ADA-44920AAB0102}" presName="hierChild4" presStyleCnt="0"/>
      <dgm:spPr/>
    </dgm:pt>
    <dgm:pt modelId="{97D57995-F3BC-4CC2-9E42-F8D36F052AA0}" type="pres">
      <dgm:prSet presAssocID="{46EB0DEE-C278-4630-9E30-F3F83BF1D8A4}" presName="Name23" presStyleLbl="parChTrans1D4" presStyleIdx="4" presStyleCnt="8"/>
      <dgm:spPr/>
      <dgm:t>
        <a:bodyPr/>
        <a:lstStyle/>
        <a:p>
          <a:endParaRPr lang="cs-CZ"/>
        </a:p>
      </dgm:t>
    </dgm:pt>
    <dgm:pt modelId="{85B0D25D-C7E3-493D-A4AE-BF09D666E5B6}" type="pres">
      <dgm:prSet presAssocID="{283126F5-7C11-4251-8B47-B0E9F96BAB2D}" presName="hierRoot4" presStyleCnt="0"/>
      <dgm:spPr/>
    </dgm:pt>
    <dgm:pt modelId="{495E1C4C-9270-46D3-844D-9CED4E4A417D}" type="pres">
      <dgm:prSet presAssocID="{283126F5-7C11-4251-8B47-B0E9F96BAB2D}" presName="composite4" presStyleCnt="0"/>
      <dgm:spPr/>
    </dgm:pt>
    <dgm:pt modelId="{4C6EB47C-D7DE-41A3-A5DC-11279601C975}" type="pres">
      <dgm:prSet presAssocID="{283126F5-7C11-4251-8B47-B0E9F96BAB2D}" presName="background4" presStyleLbl="node4" presStyleIdx="4" presStyleCnt="8"/>
      <dgm:spPr/>
    </dgm:pt>
    <dgm:pt modelId="{A8D90FAA-3591-446E-B0BB-E2811AD1F0F6}" type="pres">
      <dgm:prSet presAssocID="{283126F5-7C11-4251-8B47-B0E9F96BAB2D}" presName="text4" presStyleLbl="fgAcc4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895AD7F-805D-460E-84FF-8680C5B5D9E3}" type="pres">
      <dgm:prSet presAssocID="{283126F5-7C11-4251-8B47-B0E9F96BAB2D}" presName="hierChild5" presStyleCnt="0"/>
      <dgm:spPr/>
    </dgm:pt>
    <dgm:pt modelId="{8D451D6A-3F3E-4552-A111-AD40D0420C1C}" type="pres">
      <dgm:prSet presAssocID="{2F9092DF-A7AA-4948-B2B9-1EF214836A58}" presName="Name23" presStyleLbl="parChTrans1D4" presStyleIdx="5" presStyleCnt="8"/>
      <dgm:spPr/>
      <dgm:t>
        <a:bodyPr/>
        <a:lstStyle/>
        <a:p>
          <a:endParaRPr lang="cs-CZ"/>
        </a:p>
      </dgm:t>
    </dgm:pt>
    <dgm:pt modelId="{5A484FE1-2FC3-43EC-8A4F-9B7E4FA16B34}" type="pres">
      <dgm:prSet presAssocID="{90FEA678-FD40-4808-BA20-F3F96E918987}" presName="hierRoot4" presStyleCnt="0"/>
      <dgm:spPr/>
    </dgm:pt>
    <dgm:pt modelId="{64E2B0D2-6CDF-49ED-84F1-46A8573688A6}" type="pres">
      <dgm:prSet presAssocID="{90FEA678-FD40-4808-BA20-F3F96E918987}" presName="composite4" presStyleCnt="0"/>
      <dgm:spPr/>
    </dgm:pt>
    <dgm:pt modelId="{0C20B63D-AEAB-4531-A45A-37955C6AFE32}" type="pres">
      <dgm:prSet presAssocID="{90FEA678-FD40-4808-BA20-F3F96E918987}" presName="background4" presStyleLbl="node4" presStyleIdx="5" presStyleCnt="8"/>
      <dgm:spPr/>
    </dgm:pt>
    <dgm:pt modelId="{AD1207E3-68FF-4407-9CDC-DDE9F5638ABB}" type="pres">
      <dgm:prSet presAssocID="{90FEA678-FD40-4808-BA20-F3F96E918987}" presName="text4" presStyleLbl="fgAcc4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22107B-7C14-4FF2-8DBF-ED2956446AFA}" type="pres">
      <dgm:prSet presAssocID="{90FEA678-FD40-4808-BA20-F3F96E918987}" presName="hierChild5" presStyleCnt="0"/>
      <dgm:spPr/>
    </dgm:pt>
    <dgm:pt modelId="{AC1BB06C-8D3F-4DC9-A454-F43B654C65D1}" type="pres">
      <dgm:prSet presAssocID="{EDC045E9-1791-4472-B683-7084E8B97194}" presName="Name17" presStyleLbl="parChTrans1D3" presStyleIdx="3" presStyleCnt="4"/>
      <dgm:spPr/>
      <dgm:t>
        <a:bodyPr/>
        <a:lstStyle/>
        <a:p>
          <a:endParaRPr lang="cs-CZ"/>
        </a:p>
      </dgm:t>
    </dgm:pt>
    <dgm:pt modelId="{30CCE237-69FB-4708-AF8D-393801C0CDEE}" type="pres">
      <dgm:prSet presAssocID="{EF3458A8-00C2-4F8A-9A5C-F970BE2B00EE}" presName="hierRoot3" presStyleCnt="0"/>
      <dgm:spPr/>
    </dgm:pt>
    <dgm:pt modelId="{7030B32A-AEB1-451D-AA62-9E7CAC89872D}" type="pres">
      <dgm:prSet presAssocID="{EF3458A8-00C2-4F8A-9A5C-F970BE2B00EE}" presName="composite3" presStyleCnt="0"/>
      <dgm:spPr/>
    </dgm:pt>
    <dgm:pt modelId="{7558FE88-D4C4-4C33-AB1D-CD368DC782CA}" type="pres">
      <dgm:prSet presAssocID="{EF3458A8-00C2-4F8A-9A5C-F970BE2B00EE}" presName="background3" presStyleLbl="node3" presStyleIdx="3" presStyleCnt="4"/>
      <dgm:spPr/>
    </dgm:pt>
    <dgm:pt modelId="{9CE4C720-5335-45C8-BEBB-CE8942CD9D68}" type="pres">
      <dgm:prSet presAssocID="{EF3458A8-00C2-4F8A-9A5C-F970BE2B00EE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E78900B-4672-4531-83FF-0AE443BF9527}" type="pres">
      <dgm:prSet presAssocID="{EF3458A8-00C2-4F8A-9A5C-F970BE2B00EE}" presName="hierChild4" presStyleCnt="0"/>
      <dgm:spPr/>
    </dgm:pt>
    <dgm:pt modelId="{5B1CA261-22EC-4D44-9610-6F3EA25A0E74}" type="pres">
      <dgm:prSet presAssocID="{6846CD5B-581D-4758-AADC-4024AEDD31A4}" presName="Name23" presStyleLbl="parChTrans1D4" presStyleIdx="6" presStyleCnt="8"/>
      <dgm:spPr/>
      <dgm:t>
        <a:bodyPr/>
        <a:lstStyle/>
        <a:p>
          <a:endParaRPr lang="cs-CZ"/>
        </a:p>
      </dgm:t>
    </dgm:pt>
    <dgm:pt modelId="{1D4EBA72-8113-49CF-9195-473A77EBBFC6}" type="pres">
      <dgm:prSet presAssocID="{0F83C0FF-3F31-4002-B0DB-FFC22FA6E86C}" presName="hierRoot4" presStyleCnt="0"/>
      <dgm:spPr/>
    </dgm:pt>
    <dgm:pt modelId="{EA4D32B8-E47A-4D32-995E-A153938465E9}" type="pres">
      <dgm:prSet presAssocID="{0F83C0FF-3F31-4002-B0DB-FFC22FA6E86C}" presName="composite4" presStyleCnt="0"/>
      <dgm:spPr/>
    </dgm:pt>
    <dgm:pt modelId="{E4466E52-3F81-4309-A89A-B39FE6AB0036}" type="pres">
      <dgm:prSet presAssocID="{0F83C0FF-3F31-4002-B0DB-FFC22FA6E86C}" presName="background4" presStyleLbl="node4" presStyleIdx="6" presStyleCnt="8"/>
      <dgm:spPr/>
    </dgm:pt>
    <dgm:pt modelId="{5D7166B9-CD53-433F-94DF-A892DE359466}" type="pres">
      <dgm:prSet presAssocID="{0F83C0FF-3F31-4002-B0DB-FFC22FA6E86C}" presName="text4" presStyleLbl="fgAcc4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6402C0-9F19-4C6F-BC5C-35F861FC8E31}" type="pres">
      <dgm:prSet presAssocID="{0F83C0FF-3F31-4002-B0DB-FFC22FA6E86C}" presName="hierChild5" presStyleCnt="0"/>
      <dgm:spPr/>
    </dgm:pt>
    <dgm:pt modelId="{44514D13-3AB5-4B9F-9E9A-676BA6C59EC5}" type="pres">
      <dgm:prSet presAssocID="{623881E5-7882-489C-83DE-146631AB6457}" presName="Name23" presStyleLbl="parChTrans1D4" presStyleIdx="7" presStyleCnt="8"/>
      <dgm:spPr/>
      <dgm:t>
        <a:bodyPr/>
        <a:lstStyle/>
        <a:p>
          <a:endParaRPr lang="cs-CZ"/>
        </a:p>
      </dgm:t>
    </dgm:pt>
    <dgm:pt modelId="{DFA8C5C4-CF33-4EF6-AA90-AA2BD7963A4A}" type="pres">
      <dgm:prSet presAssocID="{C9EC1F8E-B488-4EE8-A37E-481D5E980026}" presName="hierRoot4" presStyleCnt="0"/>
      <dgm:spPr/>
    </dgm:pt>
    <dgm:pt modelId="{CC5CC470-0E46-408D-B762-49D763439A91}" type="pres">
      <dgm:prSet presAssocID="{C9EC1F8E-B488-4EE8-A37E-481D5E980026}" presName="composite4" presStyleCnt="0"/>
      <dgm:spPr/>
    </dgm:pt>
    <dgm:pt modelId="{DABE8264-9AD6-47E4-8CFA-7EE4D3B86018}" type="pres">
      <dgm:prSet presAssocID="{C9EC1F8E-B488-4EE8-A37E-481D5E980026}" presName="background4" presStyleLbl="node4" presStyleIdx="7" presStyleCnt="8"/>
      <dgm:spPr/>
    </dgm:pt>
    <dgm:pt modelId="{8B5CC4B9-473D-421D-A7A2-603B91D33706}" type="pres">
      <dgm:prSet presAssocID="{C9EC1F8E-B488-4EE8-A37E-481D5E980026}" presName="text4" presStyleLbl="fgAcc4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86AF515-1BD2-4E9F-BEBA-316E0899A96C}" type="pres">
      <dgm:prSet presAssocID="{C9EC1F8E-B488-4EE8-A37E-481D5E980026}" presName="hierChild5" presStyleCnt="0"/>
      <dgm:spPr/>
    </dgm:pt>
  </dgm:ptLst>
  <dgm:cxnLst>
    <dgm:cxn modelId="{B91B7B6A-E0E5-4F7B-ACF0-560FE7163DBD}" type="presOf" srcId="{46EB0DEE-C278-4630-9E30-F3F83BF1D8A4}" destId="{97D57995-F3BC-4CC2-9E42-F8D36F052AA0}" srcOrd="0" destOrd="0" presId="urn:microsoft.com/office/officeart/2005/8/layout/hierarchy1"/>
    <dgm:cxn modelId="{C33BF792-C046-4D98-B970-F41FD7C2B728}" type="presOf" srcId="{623881E5-7882-489C-83DE-146631AB6457}" destId="{44514D13-3AB5-4B9F-9E9A-676BA6C59EC5}" srcOrd="0" destOrd="0" presId="urn:microsoft.com/office/officeart/2005/8/layout/hierarchy1"/>
    <dgm:cxn modelId="{4D66676F-C0B8-46E3-826B-E4009D384895}" type="presOf" srcId="{2714D7EF-14BF-4B06-BBF6-B16B73295F1C}" destId="{5C7E9AAF-4A69-46B5-A807-FA6A3B887CB0}" srcOrd="0" destOrd="0" presId="urn:microsoft.com/office/officeart/2005/8/layout/hierarchy1"/>
    <dgm:cxn modelId="{C4F8739B-7DD6-4661-8D1C-16FC0834EE9C}" type="presOf" srcId="{6846CD5B-581D-4758-AADC-4024AEDD31A4}" destId="{5B1CA261-22EC-4D44-9610-6F3EA25A0E74}" srcOrd="0" destOrd="0" presId="urn:microsoft.com/office/officeart/2005/8/layout/hierarchy1"/>
    <dgm:cxn modelId="{0F83ED28-72E4-477D-B672-E96F55C9C2D2}" type="presOf" srcId="{E85170C2-3CC2-4D43-8274-1A722D15DD81}" destId="{F3F693D9-57EC-47F6-B9B9-720AAA4C010E}" srcOrd="0" destOrd="0" presId="urn:microsoft.com/office/officeart/2005/8/layout/hierarchy1"/>
    <dgm:cxn modelId="{91FCAD67-9E8E-4827-8181-CF551324EC6D}" srcId="{EF3458A8-00C2-4F8A-9A5C-F970BE2B00EE}" destId="{0F83C0FF-3F31-4002-B0DB-FFC22FA6E86C}" srcOrd="0" destOrd="0" parTransId="{6846CD5B-581D-4758-AADC-4024AEDD31A4}" sibTransId="{844344D4-964F-4BEE-9B26-E77B11ABE448}"/>
    <dgm:cxn modelId="{76A08703-229B-48DE-89A3-AC302E3B9B01}" type="presOf" srcId="{D38DFC91-724F-4E29-852C-A5E49406C9E4}" destId="{DE9BFBA0-38FC-4F37-8892-3E695803756D}" srcOrd="0" destOrd="0" presId="urn:microsoft.com/office/officeart/2005/8/layout/hierarchy1"/>
    <dgm:cxn modelId="{0FD5625C-05C1-4096-80A0-302A940FD60F}" type="presOf" srcId="{5799A4D9-ABD5-4630-8651-F40C08DC4F55}" destId="{50E0538A-FD38-4875-8F32-D4BDF972DC9C}" srcOrd="0" destOrd="0" presId="urn:microsoft.com/office/officeart/2005/8/layout/hierarchy1"/>
    <dgm:cxn modelId="{B59D1771-446F-41ED-AE18-A6FF9DEB5CC3}" srcId="{768294E3-F9A2-45DD-BE28-77145E581BED}" destId="{35BBC878-5C19-4936-B1F0-95F5CFE3FD32}" srcOrd="0" destOrd="0" parTransId="{8705F505-2321-4ADC-B08C-44E2EC5DC7C5}" sibTransId="{AC0E31D5-3F27-4543-A2AB-766E8FA01FF3}"/>
    <dgm:cxn modelId="{60F6B467-1EAF-4AC8-8D88-5531FA5FA8CE}" srcId="{A83258E5-5D91-41B9-9D55-100BB775AA84}" destId="{EF3458A8-00C2-4F8A-9A5C-F970BE2B00EE}" srcOrd="1" destOrd="0" parTransId="{EDC045E9-1791-4472-B683-7084E8B97194}" sibTransId="{DD34FAB7-345C-47EA-964E-F7B15486BF36}"/>
    <dgm:cxn modelId="{F9AA83D7-9EDA-4DDD-89CD-B91CD686F367}" type="presOf" srcId="{283126F5-7C11-4251-8B47-B0E9F96BAB2D}" destId="{A8D90FAA-3591-446E-B0BB-E2811AD1F0F6}" srcOrd="0" destOrd="0" presId="urn:microsoft.com/office/officeart/2005/8/layout/hierarchy1"/>
    <dgm:cxn modelId="{402AF7FD-EE6B-4C47-B499-E5F20B9EE3C6}" type="presOf" srcId="{C9EC1F8E-B488-4EE8-A37E-481D5E980026}" destId="{8B5CC4B9-473D-421D-A7A2-603B91D33706}" srcOrd="0" destOrd="0" presId="urn:microsoft.com/office/officeart/2005/8/layout/hierarchy1"/>
    <dgm:cxn modelId="{E85ACA7D-47AE-4DDE-8080-8222C5EB7485}" type="presOf" srcId="{673AA1CA-BE85-492B-843C-A50BDDE03EC0}" destId="{FAE5573D-F9E7-432F-9EE0-FC27616BE531}" srcOrd="0" destOrd="0" presId="urn:microsoft.com/office/officeart/2005/8/layout/hierarchy1"/>
    <dgm:cxn modelId="{8A489CEF-6F3D-4184-8D1C-EEA5DC892C0C}" srcId="{F7B64C68-A9AA-4FCA-A8A4-B9A4DAC59100}" destId="{5799A4D9-ABD5-4630-8651-F40C08DC4F55}" srcOrd="0" destOrd="0" parTransId="{3028CA73-218B-49EA-8D7C-85C620F8C3F0}" sibTransId="{DF22BF3D-429F-4B7D-9BF2-903F991A1E1F}"/>
    <dgm:cxn modelId="{AD8D2A6A-9C20-45C7-8FD9-D4C826F60E3E}" type="presOf" srcId="{4FE71932-E0CD-4129-8A5F-DC1505C1315A}" destId="{D8F2AB9E-8340-41E8-94D2-716F4B3663EB}" srcOrd="0" destOrd="0" presId="urn:microsoft.com/office/officeart/2005/8/layout/hierarchy1"/>
    <dgm:cxn modelId="{0ABECA3F-9FB4-45FB-A9F9-C0B0B84454F4}" srcId="{108844B0-D73E-40F7-8ADA-44920AAB0102}" destId="{283126F5-7C11-4251-8B47-B0E9F96BAB2D}" srcOrd="0" destOrd="0" parTransId="{46EB0DEE-C278-4630-9E30-F3F83BF1D8A4}" sibTransId="{DCEFA701-EBE5-4A81-843A-6C548C2992B6}"/>
    <dgm:cxn modelId="{43EB5FF6-899E-44B9-A0AA-C366A79B2901}" srcId="{EF3458A8-00C2-4F8A-9A5C-F970BE2B00EE}" destId="{C9EC1F8E-B488-4EE8-A37E-481D5E980026}" srcOrd="1" destOrd="0" parTransId="{623881E5-7882-489C-83DE-146631AB6457}" sibTransId="{E6A6B08E-4325-423D-A023-65B3201E03AF}"/>
    <dgm:cxn modelId="{4EE1D50A-E7EB-4EF2-B1F1-F44C2D7759B9}" type="presOf" srcId="{768294E3-F9A2-45DD-BE28-77145E581BED}" destId="{9ADE0A78-7F88-4D88-8666-3CF9AE9BADF3}" srcOrd="0" destOrd="0" presId="urn:microsoft.com/office/officeart/2005/8/layout/hierarchy1"/>
    <dgm:cxn modelId="{62628CE5-EEC4-423E-8A32-FFC17787E622}" type="presOf" srcId="{3028CA73-218B-49EA-8D7C-85C620F8C3F0}" destId="{CD69D7CA-AFFD-4906-8C71-036029A811FF}" srcOrd="0" destOrd="0" presId="urn:microsoft.com/office/officeart/2005/8/layout/hierarchy1"/>
    <dgm:cxn modelId="{F9D478D2-ED44-4433-952E-80C42D8DF4AA}" srcId="{4334DB3D-E866-4EB0-BC6F-8CAB24FBCBB5}" destId="{F7B64C68-A9AA-4FCA-A8A4-B9A4DAC59100}" srcOrd="0" destOrd="0" parTransId="{2714D7EF-14BF-4B06-BBF6-B16B73295F1C}" sibTransId="{9BA8695B-0FEA-4C51-882F-4BCEA2AEB5E0}"/>
    <dgm:cxn modelId="{80CBD7AC-82D2-47EF-BBB3-A22C5F895DD8}" srcId="{108844B0-D73E-40F7-8ADA-44920AAB0102}" destId="{90FEA678-FD40-4808-BA20-F3F96E918987}" srcOrd="1" destOrd="0" parTransId="{2F9092DF-A7AA-4948-B2B9-1EF214836A58}" sibTransId="{BE37E38F-33EE-432E-8DF5-A0527498F40F}"/>
    <dgm:cxn modelId="{207C99AC-F537-4899-A6C2-9105BE9E3606}" type="presOf" srcId="{108844B0-D73E-40F7-8ADA-44920AAB0102}" destId="{7EF3DEE2-B4E6-4DB3-AA5F-814EE69F5E4D}" srcOrd="0" destOrd="0" presId="urn:microsoft.com/office/officeart/2005/8/layout/hierarchy1"/>
    <dgm:cxn modelId="{BDB26F9F-777D-4825-9B27-E2C3D5E0FBE9}" type="presOf" srcId="{F5304A58-F7A5-42C1-AF76-4C9FFFDFF3A0}" destId="{7160A6F8-864D-4750-B674-0021B809470F}" srcOrd="0" destOrd="0" presId="urn:microsoft.com/office/officeart/2005/8/layout/hierarchy1"/>
    <dgm:cxn modelId="{179EABBB-6F3F-4CD0-ABEA-50B1775EB958}" type="presOf" srcId="{7DD990E6-7977-4D3C-8660-67341BD08714}" destId="{DBD96FAD-28A9-4320-97D2-6FAA564E20FA}" srcOrd="0" destOrd="0" presId="urn:microsoft.com/office/officeart/2005/8/layout/hierarchy1"/>
    <dgm:cxn modelId="{EE62486D-4CC7-4F71-835C-D40B3E489014}" type="presOf" srcId="{A83258E5-5D91-41B9-9D55-100BB775AA84}" destId="{EAA1D305-4E13-4B9F-AAB7-4041DA5475D4}" srcOrd="0" destOrd="0" presId="urn:microsoft.com/office/officeart/2005/8/layout/hierarchy1"/>
    <dgm:cxn modelId="{B19886A7-541D-4302-B1CC-E662B2916F54}" type="presOf" srcId="{0856692D-832A-4264-B06A-427AC87DCF78}" destId="{75FAE630-5046-4AD6-A26D-A7C994E5800C}" srcOrd="0" destOrd="0" presId="urn:microsoft.com/office/officeart/2005/8/layout/hierarchy1"/>
    <dgm:cxn modelId="{509E71B0-A20B-4C33-9FC7-36CE9F7934FC}" srcId="{E85170C2-3CC2-4D43-8274-1A722D15DD81}" destId="{D38DFC91-724F-4E29-852C-A5E49406C9E4}" srcOrd="1" destOrd="0" parTransId="{0856692D-832A-4264-B06A-427AC87DCF78}" sibTransId="{CC2CD56C-E5C2-45B1-AA9C-779B43ED398D}"/>
    <dgm:cxn modelId="{FBAF4F81-5232-4498-944B-318ECFBD57E3}" type="presOf" srcId="{3B4EFC7D-2282-4BDF-AA9F-AF54680D7D11}" destId="{B145C2C4-5738-4271-8334-3FFBF608B709}" srcOrd="0" destOrd="0" presId="urn:microsoft.com/office/officeart/2005/8/layout/hierarchy1"/>
    <dgm:cxn modelId="{8E40D094-E8DD-43E4-9080-A9743C2D6455}" type="presOf" srcId="{4334DB3D-E866-4EB0-BC6F-8CAB24FBCBB5}" destId="{EC4C8157-D367-41E6-AE81-5C218DB8F3A8}" srcOrd="0" destOrd="0" presId="urn:microsoft.com/office/officeart/2005/8/layout/hierarchy1"/>
    <dgm:cxn modelId="{771E4412-CF40-4766-AF38-DD261579E12E}" srcId="{E85170C2-3CC2-4D43-8274-1A722D15DD81}" destId="{7DD990E6-7977-4D3C-8660-67341BD08714}" srcOrd="0" destOrd="0" parTransId="{4FE71932-E0CD-4129-8A5F-DC1505C1315A}" sibTransId="{F1F9EB50-E0AB-41E5-9A6D-0171CE3DE4A5}"/>
    <dgm:cxn modelId="{4D60C840-8C7B-411A-999D-D349AD95C82C}" type="presOf" srcId="{EF3458A8-00C2-4F8A-9A5C-F970BE2B00EE}" destId="{9CE4C720-5335-45C8-BEBB-CE8942CD9D68}" srcOrd="0" destOrd="0" presId="urn:microsoft.com/office/officeart/2005/8/layout/hierarchy1"/>
    <dgm:cxn modelId="{354A8E7E-071C-4C26-83B0-796437621B80}" type="presOf" srcId="{2F9092DF-A7AA-4948-B2B9-1EF214836A58}" destId="{8D451D6A-3F3E-4552-A111-AD40D0420C1C}" srcOrd="0" destOrd="0" presId="urn:microsoft.com/office/officeart/2005/8/layout/hierarchy1"/>
    <dgm:cxn modelId="{C4EDE8FB-317D-4A55-8800-66C6E3A95854}" type="presOf" srcId="{EDC045E9-1791-4472-B683-7084E8B97194}" destId="{AC1BB06C-8D3F-4DC9-A454-F43B654C65D1}" srcOrd="0" destOrd="0" presId="urn:microsoft.com/office/officeart/2005/8/layout/hierarchy1"/>
    <dgm:cxn modelId="{7DED442C-347A-4320-8F99-D91A839DE95A}" srcId="{35BBC878-5C19-4936-B1F0-95F5CFE3FD32}" destId="{4334DB3D-E866-4EB0-BC6F-8CAB24FBCBB5}" srcOrd="0" destOrd="0" parTransId="{F5304A58-F7A5-42C1-AF76-4C9FFFDFF3A0}" sibTransId="{E3EB70B3-7CD6-4A31-92C7-9BD4FDAD29A7}"/>
    <dgm:cxn modelId="{69E99544-7F40-41E9-9999-5C4D7486D19E}" type="presOf" srcId="{35BBC878-5C19-4936-B1F0-95F5CFE3FD32}" destId="{F36366CD-20F5-438D-8B49-350712E781BB}" srcOrd="0" destOrd="0" presId="urn:microsoft.com/office/officeart/2005/8/layout/hierarchy1"/>
    <dgm:cxn modelId="{B6E5116C-66F4-4E7F-ABE1-B3AEADA95303}" srcId="{4334DB3D-E866-4EB0-BC6F-8CAB24FBCBB5}" destId="{E85170C2-3CC2-4D43-8274-1A722D15DD81}" srcOrd="1" destOrd="0" parTransId="{673AA1CA-BE85-492B-843C-A50BDDE03EC0}" sibTransId="{B123374F-1A99-449A-BAC9-7E604A8031B0}"/>
    <dgm:cxn modelId="{52D265F0-30AF-495A-B7CB-D126631C5B75}" type="presOf" srcId="{90FEA678-FD40-4808-BA20-F3F96E918987}" destId="{AD1207E3-68FF-4407-9CDC-DDE9F5638ABB}" srcOrd="0" destOrd="0" presId="urn:microsoft.com/office/officeart/2005/8/layout/hierarchy1"/>
    <dgm:cxn modelId="{36AE11E0-85D2-402C-B356-24889E280D1D}" srcId="{F7B64C68-A9AA-4FCA-A8A4-B9A4DAC59100}" destId="{7C3F59C5-E62C-4D5B-A7DB-0CDE4578A859}" srcOrd="1" destOrd="0" parTransId="{3B4EFC7D-2282-4BDF-AA9F-AF54680D7D11}" sibTransId="{A72639A5-A433-42CE-A27A-6A822FE6DFA3}"/>
    <dgm:cxn modelId="{8615A635-5E87-465F-82A2-D1CCF5996729}" type="presOf" srcId="{7C3F59C5-E62C-4D5B-A7DB-0CDE4578A859}" destId="{AD458F56-FE1C-49CD-B4F0-B6DF234001E6}" srcOrd="0" destOrd="0" presId="urn:microsoft.com/office/officeart/2005/8/layout/hierarchy1"/>
    <dgm:cxn modelId="{AA828EA2-EF75-43E5-A507-FCCA76110882}" type="presOf" srcId="{E2269B6B-9D2A-49F3-9B3E-8DEA25E61D54}" destId="{1D4BB96A-DFFF-4A6B-BC96-553310B42224}" srcOrd="0" destOrd="0" presId="urn:microsoft.com/office/officeart/2005/8/layout/hierarchy1"/>
    <dgm:cxn modelId="{0C71F391-853F-4589-B084-683F3C0FD812}" srcId="{A83258E5-5D91-41B9-9D55-100BB775AA84}" destId="{108844B0-D73E-40F7-8ADA-44920AAB0102}" srcOrd="0" destOrd="0" parTransId="{9B046C1C-1A50-4F50-8346-87A58E2798C4}" sibTransId="{832CB12B-1CBA-41EC-86B9-BC3C0255C751}"/>
    <dgm:cxn modelId="{8AE25B86-F44A-4D7A-9D81-182154B4735B}" type="presOf" srcId="{0F83C0FF-3F31-4002-B0DB-FFC22FA6E86C}" destId="{5D7166B9-CD53-433F-94DF-A892DE359466}" srcOrd="0" destOrd="0" presId="urn:microsoft.com/office/officeart/2005/8/layout/hierarchy1"/>
    <dgm:cxn modelId="{9A282620-9480-459A-974E-F4C5BBA77DAA}" srcId="{35BBC878-5C19-4936-B1F0-95F5CFE3FD32}" destId="{A83258E5-5D91-41B9-9D55-100BB775AA84}" srcOrd="1" destOrd="0" parTransId="{E2269B6B-9D2A-49F3-9B3E-8DEA25E61D54}" sibTransId="{584A1076-3C61-4DAE-84F5-9183B267FDA5}"/>
    <dgm:cxn modelId="{4EA61C81-2492-41B0-B71C-B9E69566B254}" type="presOf" srcId="{9B046C1C-1A50-4F50-8346-87A58E2798C4}" destId="{9B7DCC8A-BFC6-492C-BAAF-EBE3DAC8DD7B}" srcOrd="0" destOrd="0" presId="urn:microsoft.com/office/officeart/2005/8/layout/hierarchy1"/>
    <dgm:cxn modelId="{D5447F0E-CBD8-4518-BC33-CCFBD5F20CCC}" type="presOf" srcId="{F7B64C68-A9AA-4FCA-A8A4-B9A4DAC59100}" destId="{3185137E-3576-4EFB-B318-6A10691096C4}" srcOrd="0" destOrd="0" presId="urn:microsoft.com/office/officeart/2005/8/layout/hierarchy1"/>
    <dgm:cxn modelId="{F4995BA8-2CD0-4071-BB96-D1D649ACCBAD}" type="presParOf" srcId="{9ADE0A78-7F88-4D88-8666-3CF9AE9BADF3}" destId="{EE86E9A3-8890-4FB2-9434-76078B2C4B47}" srcOrd="0" destOrd="0" presId="urn:microsoft.com/office/officeart/2005/8/layout/hierarchy1"/>
    <dgm:cxn modelId="{98ECA99C-B7B7-4E37-8BE0-3BE03E92D1B1}" type="presParOf" srcId="{EE86E9A3-8890-4FB2-9434-76078B2C4B47}" destId="{D66559AB-DED7-45A8-9C5C-C44616D2EE15}" srcOrd="0" destOrd="0" presId="urn:microsoft.com/office/officeart/2005/8/layout/hierarchy1"/>
    <dgm:cxn modelId="{15DD84E9-870E-4A1E-A801-0B5B3EAE95C1}" type="presParOf" srcId="{D66559AB-DED7-45A8-9C5C-C44616D2EE15}" destId="{06F86C53-0CFC-408C-85CA-F73C95D7ADDA}" srcOrd="0" destOrd="0" presId="urn:microsoft.com/office/officeart/2005/8/layout/hierarchy1"/>
    <dgm:cxn modelId="{AB908BAD-8D42-4634-9C3D-681705028A19}" type="presParOf" srcId="{D66559AB-DED7-45A8-9C5C-C44616D2EE15}" destId="{F36366CD-20F5-438D-8B49-350712E781BB}" srcOrd="1" destOrd="0" presId="urn:microsoft.com/office/officeart/2005/8/layout/hierarchy1"/>
    <dgm:cxn modelId="{E9FB7D9A-FC1C-4CE1-9315-0D8BF504737B}" type="presParOf" srcId="{EE86E9A3-8890-4FB2-9434-76078B2C4B47}" destId="{F359B9CE-E174-42ED-9A93-99CECAB2C9DA}" srcOrd="1" destOrd="0" presId="urn:microsoft.com/office/officeart/2005/8/layout/hierarchy1"/>
    <dgm:cxn modelId="{DEC5A08A-65E7-448D-831C-DADFF38E0967}" type="presParOf" srcId="{F359B9CE-E174-42ED-9A93-99CECAB2C9DA}" destId="{7160A6F8-864D-4750-B674-0021B809470F}" srcOrd="0" destOrd="0" presId="urn:microsoft.com/office/officeart/2005/8/layout/hierarchy1"/>
    <dgm:cxn modelId="{97B74ED9-CB01-4844-83C0-432C0F551200}" type="presParOf" srcId="{F359B9CE-E174-42ED-9A93-99CECAB2C9DA}" destId="{7F31149E-3775-44B0-AA2A-F8840723497F}" srcOrd="1" destOrd="0" presId="urn:microsoft.com/office/officeart/2005/8/layout/hierarchy1"/>
    <dgm:cxn modelId="{D6429D23-724F-4789-95A7-B62A17E14EC1}" type="presParOf" srcId="{7F31149E-3775-44B0-AA2A-F8840723497F}" destId="{58E4D2CC-1A58-4533-B2C5-F413E55B0DEE}" srcOrd="0" destOrd="0" presId="urn:microsoft.com/office/officeart/2005/8/layout/hierarchy1"/>
    <dgm:cxn modelId="{1C02D9BB-42EB-46A7-9D8B-C13C024AA176}" type="presParOf" srcId="{58E4D2CC-1A58-4533-B2C5-F413E55B0DEE}" destId="{5763DCEE-1B37-4CE4-A687-8AA82A5D46BA}" srcOrd="0" destOrd="0" presId="urn:microsoft.com/office/officeart/2005/8/layout/hierarchy1"/>
    <dgm:cxn modelId="{3491C9CA-1E49-4C55-A58F-CAFFB56CB178}" type="presParOf" srcId="{58E4D2CC-1A58-4533-B2C5-F413E55B0DEE}" destId="{EC4C8157-D367-41E6-AE81-5C218DB8F3A8}" srcOrd="1" destOrd="0" presId="urn:microsoft.com/office/officeart/2005/8/layout/hierarchy1"/>
    <dgm:cxn modelId="{90712DAC-FB8D-453D-8FAB-5A2A8184CE1E}" type="presParOf" srcId="{7F31149E-3775-44B0-AA2A-F8840723497F}" destId="{329EB0D3-7A79-486B-830F-A4C8EE8D78B5}" srcOrd="1" destOrd="0" presId="urn:microsoft.com/office/officeart/2005/8/layout/hierarchy1"/>
    <dgm:cxn modelId="{32FF07A7-C8EE-4C2F-A4D8-3F63983E4EB5}" type="presParOf" srcId="{329EB0D3-7A79-486B-830F-A4C8EE8D78B5}" destId="{5C7E9AAF-4A69-46B5-A807-FA6A3B887CB0}" srcOrd="0" destOrd="0" presId="urn:microsoft.com/office/officeart/2005/8/layout/hierarchy1"/>
    <dgm:cxn modelId="{3CB0D417-4555-4A80-A8FD-CC3928BCD2F3}" type="presParOf" srcId="{329EB0D3-7A79-486B-830F-A4C8EE8D78B5}" destId="{C8F35609-F3B5-469B-9A7C-BD435367AA42}" srcOrd="1" destOrd="0" presId="urn:microsoft.com/office/officeart/2005/8/layout/hierarchy1"/>
    <dgm:cxn modelId="{F2E31E31-3DE3-4F3A-BA74-98A3CDB4AACD}" type="presParOf" srcId="{C8F35609-F3B5-469B-9A7C-BD435367AA42}" destId="{D9A67E01-A7AE-46A8-8F7D-9DA69FFD9FB1}" srcOrd="0" destOrd="0" presId="urn:microsoft.com/office/officeart/2005/8/layout/hierarchy1"/>
    <dgm:cxn modelId="{4675604E-F2E9-4E3F-B8CF-F6B0F4A942C8}" type="presParOf" srcId="{D9A67E01-A7AE-46A8-8F7D-9DA69FFD9FB1}" destId="{1F56F570-3DD3-4CAD-81DB-8059805EB153}" srcOrd="0" destOrd="0" presId="urn:microsoft.com/office/officeart/2005/8/layout/hierarchy1"/>
    <dgm:cxn modelId="{ADF834CC-2AF9-42EF-8595-A69679DC2388}" type="presParOf" srcId="{D9A67E01-A7AE-46A8-8F7D-9DA69FFD9FB1}" destId="{3185137E-3576-4EFB-B318-6A10691096C4}" srcOrd="1" destOrd="0" presId="urn:microsoft.com/office/officeart/2005/8/layout/hierarchy1"/>
    <dgm:cxn modelId="{FA2A3BDF-15A5-48D8-AB15-3F585BED8DAA}" type="presParOf" srcId="{C8F35609-F3B5-469B-9A7C-BD435367AA42}" destId="{5E04F8EE-D8E3-440E-9E5B-A498EE529FC9}" srcOrd="1" destOrd="0" presId="urn:microsoft.com/office/officeart/2005/8/layout/hierarchy1"/>
    <dgm:cxn modelId="{47F96985-98B2-47EA-A981-C28AE90F50C7}" type="presParOf" srcId="{5E04F8EE-D8E3-440E-9E5B-A498EE529FC9}" destId="{CD69D7CA-AFFD-4906-8C71-036029A811FF}" srcOrd="0" destOrd="0" presId="urn:microsoft.com/office/officeart/2005/8/layout/hierarchy1"/>
    <dgm:cxn modelId="{37F0D34E-0D83-464E-A84C-BB1A12EC6E52}" type="presParOf" srcId="{5E04F8EE-D8E3-440E-9E5B-A498EE529FC9}" destId="{235FE341-9143-46FF-B541-99073AECED96}" srcOrd="1" destOrd="0" presId="urn:microsoft.com/office/officeart/2005/8/layout/hierarchy1"/>
    <dgm:cxn modelId="{B7BCB766-AA39-4633-8371-523970CB700D}" type="presParOf" srcId="{235FE341-9143-46FF-B541-99073AECED96}" destId="{CDA71CDF-2B84-49C1-9401-9EB0D43E096A}" srcOrd="0" destOrd="0" presId="urn:microsoft.com/office/officeart/2005/8/layout/hierarchy1"/>
    <dgm:cxn modelId="{ED9AFD93-9708-46BF-B763-8A85CAA464F8}" type="presParOf" srcId="{CDA71CDF-2B84-49C1-9401-9EB0D43E096A}" destId="{95E5A0BD-90EC-421A-9A82-983126A28485}" srcOrd="0" destOrd="0" presId="urn:microsoft.com/office/officeart/2005/8/layout/hierarchy1"/>
    <dgm:cxn modelId="{DC8D3730-C0A4-435A-B9ED-D86FBFDC4499}" type="presParOf" srcId="{CDA71CDF-2B84-49C1-9401-9EB0D43E096A}" destId="{50E0538A-FD38-4875-8F32-D4BDF972DC9C}" srcOrd="1" destOrd="0" presId="urn:microsoft.com/office/officeart/2005/8/layout/hierarchy1"/>
    <dgm:cxn modelId="{464464B8-8D48-4B16-BFFF-9AF7FE348292}" type="presParOf" srcId="{235FE341-9143-46FF-B541-99073AECED96}" destId="{5D07B3AB-7BD8-44ED-9229-BA0C174F7D8D}" srcOrd="1" destOrd="0" presId="urn:microsoft.com/office/officeart/2005/8/layout/hierarchy1"/>
    <dgm:cxn modelId="{2B6B761A-36FE-41D5-8355-C1E19369D0AC}" type="presParOf" srcId="{5E04F8EE-D8E3-440E-9E5B-A498EE529FC9}" destId="{B145C2C4-5738-4271-8334-3FFBF608B709}" srcOrd="2" destOrd="0" presId="urn:microsoft.com/office/officeart/2005/8/layout/hierarchy1"/>
    <dgm:cxn modelId="{AEAD339E-B9A1-49AD-875F-D4F61D7BFC6C}" type="presParOf" srcId="{5E04F8EE-D8E3-440E-9E5B-A498EE529FC9}" destId="{FA7E8271-D3CC-4586-86E3-4008EE9D1F75}" srcOrd="3" destOrd="0" presId="urn:microsoft.com/office/officeart/2005/8/layout/hierarchy1"/>
    <dgm:cxn modelId="{7BB83132-BA92-4F76-BDA3-FF55358E073B}" type="presParOf" srcId="{FA7E8271-D3CC-4586-86E3-4008EE9D1F75}" destId="{055B6C0D-7AA8-40C9-B6C2-8B880A087B19}" srcOrd="0" destOrd="0" presId="urn:microsoft.com/office/officeart/2005/8/layout/hierarchy1"/>
    <dgm:cxn modelId="{76024B25-8231-4871-97AC-B5C86F5E0EA8}" type="presParOf" srcId="{055B6C0D-7AA8-40C9-B6C2-8B880A087B19}" destId="{3D76FCAF-2EED-4FA1-BBCF-022D6E2850A3}" srcOrd="0" destOrd="0" presId="urn:microsoft.com/office/officeart/2005/8/layout/hierarchy1"/>
    <dgm:cxn modelId="{30C4397C-D132-44F8-8E02-D16E599918E3}" type="presParOf" srcId="{055B6C0D-7AA8-40C9-B6C2-8B880A087B19}" destId="{AD458F56-FE1C-49CD-B4F0-B6DF234001E6}" srcOrd="1" destOrd="0" presId="urn:microsoft.com/office/officeart/2005/8/layout/hierarchy1"/>
    <dgm:cxn modelId="{5F786FAA-9EA7-496A-B453-BF0B7208A1E6}" type="presParOf" srcId="{FA7E8271-D3CC-4586-86E3-4008EE9D1F75}" destId="{E2BC7586-868B-4CD8-83ED-6EA56F88C49D}" srcOrd="1" destOrd="0" presId="urn:microsoft.com/office/officeart/2005/8/layout/hierarchy1"/>
    <dgm:cxn modelId="{F6B928E7-4F2D-48D1-B9EA-7F456F030E34}" type="presParOf" srcId="{329EB0D3-7A79-486B-830F-A4C8EE8D78B5}" destId="{FAE5573D-F9E7-432F-9EE0-FC27616BE531}" srcOrd="2" destOrd="0" presId="urn:microsoft.com/office/officeart/2005/8/layout/hierarchy1"/>
    <dgm:cxn modelId="{7B440241-2221-4E7B-9CB7-5BBA73B31A26}" type="presParOf" srcId="{329EB0D3-7A79-486B-830F-A4C8EE8D78B5}" destId="{7430F6FB-598F-41CF-8F0A-AACC96CD87C5}" srcOrd="3" destOrd="0" presId="urn:microsoft.com/office/officeart/2005/8/layout/hierarchy1"/>
    <dgm:cxn modelId="{776CD7E9-BEF7-44EB-8FF8-D187453AECD2}" type="presParOf" srcId="{7430F6FB-598F-41CF-8F0A-AACC96CD87C5}" destId="{A669F856-BDD6-46E5-9906-790B4868F950}" srcOrd="0" destOrd="0" presId="urn:microsoft.com/office/officeart/2005/8/layout/hierarchy1"/>
    <dgm:cxn modelId="{AD97A40C-C928-46A9-8875-5D2C0093FAD4}" type="presParOf" srcId="{A669F856-BDD6-46E5-9906-790B4868F950}" destId="{E8CDB3CA-6032-4063-AF48-B4EC3E7CBCDA}" srcOrd="0" destOrd="0" presId="urn:microsoft.com/office/officeart/2005/8/layout/hierarchy1"/>
    <dgm:cxn modelId="{A56E4053-3C0C-4580-B27E-E831202EC152}" type="presParOf" srcId="{A669F856-BDD6-46E5-9906-790B4868F950}" destId="{F3F693D9-57EC-47F6-B9B9-720AAA4C010E}" srcOrd="1" destOrd="0" presId="urn:microsoft.com/office/officeart/2005/8/layout/hierarchy1"/>
    <dgm:cxn modelId="{ABB41F12-2245-444D-B318-B1DF439577A4}" type="presParOf" srcId="{7430F6FB-598F-41CF-8F0A-AACC96CD87C5}" destId="{C0A9D9D6-1AEE-492C-8F18-1E84567F5F91}" srcOrd="1" destOrd="0" presId="urn:microsoft.com/office/officeart/2005/8/layout/hierarchy1"/>
    <dgm:cxn modelId="{5C79EC8E-4961-4940-A86A-2D51B318BCB0}" type="presParOf" srcId="{C0A9D9D6-1AEE-492C-8F18-1E84567F5F91}" destId="{D8F2AB9E-8340-41E8-94D2-716F4B3663EB}" srcOrd="0" destOrd="0" presId="urn:microsoft.com/office/officeart/2005/8/layout/hierarchy1"/>
    <dgm:cxn modelId="{09DFFBDF-87CB-4734-B3A5-A4A21D09AB8D}" type="presParOf" srcId="{C0A9D9D6-1AEE-492C-8F18-1E84567F5F91}" destId="{D90F0602-3AE3-4E15-A047-39141726D8EB}" srcOrd="1" destOrd="0" presId="urn:microsoft.com/office/officeart/2005/8/layout/hierarchy1"/>
    <dgm:cxn modelId="{DF6A5E79-B9B2-42E7-81E9-C4249B752C28}" type="presParOf" srcId="{D90F0602-3AE3-4E15-A047-39141726D8EB}" destId="{7EF16B23-4A56-4C06-BD46-95268910E8F7}" srcOrd="0" destOrd="0" presId="urn:microsoft.com/office/officeart/2005/8/layout/hierarchy1"/>
    <dgm:cxn modelId="{DD158B1F-896F-4B0A-883B-0019D7B41D30}" type="presParOf" srcId="{7EF16B23-4A56-4C06-BD46-95268910E8F7}" destId="{EE4B8C5F-14F7-4A65-8EC6-A30EFA996B18}" srcOrd="0" destOrd="0" presId="urn:microsoft.com/office/officeart/2005/8/layout/hierarchy1"/>
    <dgm:cxn modelId="{4E6AD2DC-9180-4002-B2AC-9059FC495CFE}" type="presParOf" srcId="{7EF16B23-4A56-4C06-BD46-95268910E8F7}" destId="{DBD96FAD-28A9-4320-97D2-6FAA564E20FA}" srcOrd="1" destOrd="0" presId="urn:microsoft.com/office/officeart/2005/8/layout/hierarchy1"/>
    <dgm:cxn modelId="{B20A9339-75F4-401D-A7FD-7ECD9CE5450D}" type="presParOf" srcId="{D90F0602-3AE3-4E15-A047-39141726D8EB}" destId="{649E2102-4A14-41EE-838E-872E5A24A6BC}" srcOrd="1" destOrd="0" presId="urn:microsoft.com/office/officeart/2005/8/layout/hierarchy1"/>
    <dgm:cxn modelId="{D4BC79FA-E961-45E6-B563-B65DCB13F850}" type="presParOf" srcId="{C0A9D9D6-1AEE-492C-8F18-1E84567F5F91}" destId="{75FAE630-5046-4AD6-A26D-A7C994E5800C}" srcOrd="2" destOrd="0" presId="urn:microsoft.com/office/officeart/2005/8/layout/hierarchy1"/>
    <dgm:cxn modelId="{A16A02EC-C09D-41AF-9BBD-471DE1B0B7C3}" type="presParOf" srcId="{C0A9D9D6-1AEE-492C-8F18-1E84567F5F91}" destId="{DF546363-68D7-4B62-B583-732DAAFB799E}" srcOrd="3" destOrd="0" presId="urn:microsoft.com/office/officeart/2005/8/layout/hierarchy1"/>
    <dgm:cxn modelId="{15708710-747F-4C5F-93DD-8E09F7E1550F}" type="presParOf" srcId="{DF546363-68D7-4B62-B583-732DAAFB799E}" destId="{0E4EE03F-A06E-4B86-A65C-694C9473510C}" srcOrd="0" destOrd="0" presId="urn:microsoft.com/office/officeart/2005/8/layout/hierarchy1"/>
    <dgm:cxn modelId="{11AA6AF6-D9EE-45E4-9271-C2733744F9EB}" type="presParOf" srcId="{0E4EE03F-A06E-4B86-A65C-694C9473510C}" destId="{B34BC6DD-0317-42E3-A6E7-3420883CFCC0}" srcOrd="0" destOrd="0" presId="urn:microsoft.com/office/officeart/2005/8/layout/hierarchy1"/>
    <dgm:cxn modelId="{D44F90EC-F617-4134-91E4-0AFD1D9B31FA}" type="presParOf" srcId="{0E4EE03F-A06E-4B86-A65C-694C9473510C}" destId="{DE9BFBA0-38FC-4F37-8892-3E695803756D}" srcOrd="1" destOrd="0" presId="urn:microsoft.com/office/officeart/2005/8/layout/hierarchy1"/>
    <dgm:cxn modelId="{B16249FD-1104-42C5-8B34-0829FBEFA84C}" type="presParOf" srcId="{DF546363-68D7-4B62-B583-732DAAFB799E}" destId="{6AA3807F-68EF-48A4-A19B-7285C401527E}" srcOrd="1" destOrd="0" presId="urn:microsoft.com/office/officeart/2005/8/layout/hierarchy1"/>
    <dgm:cxn modelId="{B4AEE7C2-FB5C-4E4D-AF0B-A7A52686C2DD}" type="presParOf" srcId="{F359B9CE-E174-42ED-9A93-99CECAB2C9DA}" destId="{1D4BB96A-DFFF-4A6B-BC96-553310B42224}" srcOrd="2" destOrd="0" presId="urn:microsoft.com/office/officeart/2005/8/layout/hierarchy1"/>
    <dgm:cxn modelId="{AB247F19-A6F6-416D-97F1-DEC4EF19871D}" type="presParOf" srcId="{F359B9CE-E174-42ED-9A93-99CECAB2C9DA}" destId="{BBE3729E-697A-43B0-9653-86E8D2B8F581}" srcOrd="3" destOrd="0" presId="urn:microsoft.com/office/officeart/2005/8/layout/hierarchy1"/>
    <dgm:cxn modelId="{966A9532-6F3E-4BDD-AB07-CEE30F830526}" type="presParOf" srcId="{BBE3729E-697A-43B0-9653-86E8D2B8F581}" destId="{041998ED-2437-4885-BF5F-B4B04BBA2F73}" srcOrd="0" destOrd="0" presId="urn:microsoft.com/office/officeart/2005/8/layout/hierarchy1"/>
    <dgm:cxn modelId="{F907EB8C-6E02-43AB-8B92-39B5C3429E93}" type="presParOf" srcId="{041998ED-2437-4885-BF5F-B4B04BBA2F73}" destId="{149288C1-EA87-48E0-8BAA-96D8FFBA663A}" srcOrd="0" destOrd="0" presId="urn:microsoft.com/office/officeart/2005/8/layout/hierarchy1"/>
    <dgm:cxn modelId="{E94CB9CA-E9EA-4510-8EA6-792F0412A5BC}" type="presParOf" srcId="{041998ED-2437-4885-BF5F-B4B04BBA2F73}" destId="{EAA1D305-4E13-4B9F-AAB7-4041DA5475D4}" srcOrd="1" destOrd="0" presId="urn:microsoft.com/office/officeart/2005/8/layout/hierarchy1"/>
    <dgm:cxn modelId="{8A279DA2-21EE-443B-9944-D2390C0DC784}" type="presParOf" srcId="{BBE3729E-697A-43B0-9653-86E8D2B8F581}" destId="{E003A0C5-B00D-44DA-B974-27D24725228B}" srcOrd="1" destOrd="0" presId="urn:microsoft.com/office/officeart/2005/8/layout/hierarchy1"/>
    <dgm:cxn modelId="{D0F5BB3F-854E-40CD-83DD-79EA812E38BF}" type="presParOf" srcId="{E003A0C5-B00D-44DA-B974-27D24725228B}" destId="{9B7DCC8A-BFC6-492C-BAAF-EBE3DAC8DD7B}" srcOrd="0" destOrd="0" presId="urn:microsoft.com/office/officeart/2005/8/layout/hierarchy1"/>
    <dgm:cxn modelId="{91325B0A-6FF0-4C90-8AC1-C442BB384A4D}" type="presParOf" srcId="{E003A0C5-B00D-44DA-B974-27D24725228B}" destId="{5E65334C-BC7C-4D01-8349-5A6FD74E1430}" srcOrd="1" destOrd="0" presId="urn:microsoft.com/office/officeart/2005/8/layout/hierarchy1"/>
    <dgm:cxn modelId="{2C7AD784-2D0D-45F6-B500-033D35D831C6}" type="presParOf" srcId="{5E65334C-BC7C-4D01-8349-5A6FD74E1430}" destId="{77AA8513-2B31-4016-9AF8-A3FB6D789821}" srcOrd="0" destOrd="0" presId="urn:microsoft.com/office/officeart/2005/8/layout/hierarchy1"/>
    <dgm:cxn modelId="{564CAED1-2D67-40AE-91CB-AF9F3D5019DB}" type="presParOf" srcId="{77AA8513-2B31-4016-9AF8-A3FB6D789821}" destId="{C9E8585E-A82A-48A2-AFD3-D49924A5C372}" srcOrd="0" destOrd="0" presId="urn:microsoft.com/office/officeart/2005/8/layout/hierarchy1"/>
    <dgm:cxn modelId="{8BEC5F8A-B599-421D-988D-AC3DCE89368C}" type="presParOf" srcId="{77AA8513-2B31-4016-9AF8-A3FB6D789821}" destId="{7EF3DEE2-B4E6-4DB3-AA5F-814EE69F5E4D}" srcOrd="1" destOrd="0" presId="urn:microsoft.com/office/officeart/2005/8/layout/hierarchy1"/>
    <dgm:cxn modelId="{BF3590E3-B193-47B4-B709-891D44EDFD2C}" type="presParOf" srcId="{5E65334C-BC7C-4D01-8349-5A6FD74E1430}" destId="{4E14113D-99D9-459A-BD14-9E7A4C9303FF}" srcOrd="1" destOrd="0" presId="urn:microsoft.com/office/officeart/2005/8/layout/hierarchy1"/>
    <dgm:cxn modelId="{3B521F73-0E6C-4DBA-B322-1333F39AD976}" type="presParOf" srcId="{4E14113D-99D9-459A-BD14-9E7A4C9303FF}" destId="{97D57995-F3BC-4CC2-9E42-F8D36F052AA0}" srcOrd="0" destOrd="0" presId="urn:microsoft.com/office/officeart/2005/8/layout/hierarchy1"/>
    <dgm:cxn modelId="{7BDB9B80-E14B-4534-A535-5E3B8C8E971A}" type="presParOf" srcId="{4E14113D-99D9-459A-BD14-9E7A4C9303FF}" destId="{85B0D25D-C7E3-493D-A4AE-BF09D666E5B6}" srcOrd="1" destOrd="0" presId="urn:microsoft.com/office/officeart/2005/8/layout/hierarchy1"/>
    <dgm:cxn modelId="{0D5FC5E2-0858-4202-A8D6-DC52E707E320}" type="presParOf" srcId="{85B0D25D-C7E3-493D-A4AE-BF09D666E5B6}" destId="{495E1C4C-9270-46D3-844D-9CED4E4A417D}" srcOrd="0" destOrd="0" presId="urn:microsoft.com/office/officeart/2005/8/layout/hierarchy1"/>
    <dgm:cxn modelId="{1F6749E0-ECBB-47D9-8B8B-ABE6B7EFFFCF}" type="presParOf" srcId="{495E1C4C-9270-46D3-844D-9CED4E4A417D}" destId="{4C6EB47C-D7DE-41A3-A5DC-11279601C975}" srcOrd="0" destOrd="0" presId="urn:microsoft.com/office/officeart/2005/8/layout/hierarchy1"/>
    <dgm:cxn modelId="{4D845D33-1415-48E0-80C9-D34E7F650E56}" type="presParOf" srcId="{495E1C4C-9270-46D3-844D-9CED4E4A417D}" destId="{A8D90FAA-3591-446E-B0BB-E2811AD1F0F6}" srcOrd="1" destOrd="0" presId="urn:microsoft.com/office/officeart/2005/8/layout/hierarchy1"/>
    <dgm:cxn modelId="{C889490B-CA15-4091-86D5-0CA430A714FD}" type="presParOf" srcId="{85B0D25D-C7E3-493D-A4AE-BF09D666E5B6}" destId="{2895AD7F-805D-460E-84FF-8680C5B5D9E3}" srcOrd="1" destOrd="0" presId="urn:microsoft.com/office/officeart/2005/8/layout/hierarchy1"/>
    <dgm:cxn modelId="{1976C197-6D27-4ECF-97DA-4C0ECD2FE3A9}" type="presParOf" srcId="{4E14113D-99D9-459A-BD14-9E7A4C9303FF}" destId="{8D451D6A-3F3E-4552-A111-AD40D0420C1C}" srcOrd="2" destOrd="0" presId="urn:microsoft.com/office/officeart/2005/8/layout/hierarchy1"/>
    <dgm:cxn modelId="{5FED627E-735A-48F2-965B-367E00B6232E}" type="presParOf" srcId="{4E14113D-99D9-459A-BD14-9E7A4C9303FF}" destId="{5A484FE1-2FC3-43EC-8A4F-9B7E4FA16B34}" srcOrd="3" destOrd="0" presId="urn:microsoft.com/office/officeart/2005/8/layout/hierarchy1"/>
    <dgm:cxn modelId="{BE98D9A0-F346-4E18-BAA6-9DFC7911F4EC}" type="presParOf" srcId="{5A484FE1-2FC3-43EC-8A4F-9B7E4FA16B34}" destId="{64E2B0D2-6CDF-49ED-84F1-46A8573688A6}" srcOrd="0" destOrd="0" presId="urn:microsoft.com/office/officeart/2005/8/layout/hierarchy1"/>
    <dgm:cxn modelId="{78522082-1CF5-46E7-ABE5-CC11C9907B18}" type="presParOf" srcId="{64E2B0D2-6CDF-49ED-84F1-46A8573688A6}" destId="{0C20B63D-AEAB-4531-A45A-37955C6AFE32}" srcOrd="0" destOrd="0" presId="urn:microsoft.com/office/officeart/2005/8/layout/hierarchy1"/>
    <dgm:cxn modelId="{B9C62D3C-1E96-4023-8049-B4F4B7A6697A}" type="presParOf" srcId="{64E2B0D2-6CDF-49ED-84F1-46A8573688A6}" destId="{AD1207E3-68FF-4407-9CDC-DDE9F5638ABB}" srcOrd="1" destOrd="0" presId="urn:microsoft.com/office/officeart/2005/8/layout/hierarchy1"/>
    <dgm:cxn modelId="{840B1241-8C73-42EF-B936-5875EA67FF87}" type="presParOf" srcId="{5A484FE1-2FC3-43EC-8A4F-9B7E4FA16B34}" destId="{7D22107B-7C14-4FF2-8DBF-ED2956446AFA}" srcOrd="1" destOrd="0" presId="urn:microsoft.com/office/officeart/2005/8/layout/hierarchy1"/>
    <dgm:cxn modelId="{4584582A-8D06-4E40-B622-D64A517786FA}" type="presParOf" srcId="{E003A0C5-B00D-44DA-B974-27D24725228B}" destId="{AC1BB06C-8D3F-4DC9-A454-F43B654C65D1}" srcOrd="2" destOrd="0" presId="urn:microsoft.com/office/officeart/2005/8/layout/hierarchy1"/>
    <dgm:cxn modelId="{4F44718A-50E3-4822-BF72-E8FDDC1C0430}" type="presParOf" srcId="{E003A0C5-B00D-44DA-B974-27D24725228B}" destId="{30CCE237-69FB-4708-AF8D-393801C0CDEE}" srcOrd="3" destOrd="0" presId="urn:microsoft.com/office/officeart/2005/8/layout/hierarchy1"/>
    <dgm:cxn modelId="{7DE7FA5C-7A0D-45AD-BC6B-F50758821EC3}" type="presParOf" srcId="{30CCE237-69FB-4708-AF8D-393801C0CDEE}" destId="{7030B32A-AEB1-451D-AA62-9E7CAC89872D}" srcOrd="0" destOrd="0" presId="urn:microsoft.com/office/officeart/2005/8/layout/hierarchy1"/>
    <dgm:cxn modelId="{D94BFB68-B23E-4EF5-BCD9-209A7DB3D327}" type="presParOf" srcId="{7030B32A-AEB1-451D-AA62-9E7CAC89872D}" destId="{7558FE88-D4C4-4C33-AB1D-CD368DC782CA}" srcOrd="0" destOrd="0" presId="urn:microsoft.com/office/officeart/2005/8/layout/hierarchy1"/>
    <dgm:cxn modelId="{20697540-6D44-4236-BB60-05073F1DB45A}" type="presParOf" srcId="{7030B32A-AEB1-451D-AA62-9E7CAC89872D}" destId="{9CE4C720-5335-45C8-BEBB-CE8942CD9D68}" srcOrd="1" destOrd="0" presId="urn:microsoft.com/office/officeart/2005/8/layout/hierarchy1"/>
    <dgm:cxn modelId="{B248D446-1E59-44A9-BCB5-4E96565BD8C9}" type="presParOf" srcId="{30CCE237-69FB-4708-AF8D-393801C0CDEE}" destId="{5E78900B-4672-4531-83FF-0AE443BF9527}" srcOrd="1" destOrd="0" presId="urn:microsoft.com/office/officeart/2005/8/layout/hierarchy1"/>
    <dgm:cxn modelId="{80BD31CA-DB67-4944-88AE-FDCE7E0758E0}" type="presParOf" srcId="{5E78900B-4672-4531-83FF-0AE443BF9527}" destId="{5B1CA261-22EC-4D44-9610-6F3EA25A0E74}" srcOrd="0" destOrd="0" presId="urn:microsoft.com/office/officeart/2005/8/layout/hierarchy1"/>
    <dgm:cxn modelId="{383F4A80-AF07-4164-8B63-FE28B8D821E7}" type="presParOf" srcId="{5E78900B-4672-4531-83FF-0AE443BF9527}" destId="{1D4EBA72-8113-49CF-9195-473A77EBBFC6}" srcOrd="1" destOrd="0" presId="urn:microsoft.com/office/officeart/2005/8/layout/hierarchy1"/>
    <dgm:cxn modelId="{0FEBD9E4-BB1F-4E6E-84F7-E1F88D49DD45}" type="presParOf" srcId="{1D4EBA72-8113-49CF-9195-473A77EBBFC6}" destId="{EA4D32B8-E47A-4D32-995E-A153938465E9}" srcOrd="0" destOrd="0" presId="urn:microsoft.com/office/officeart/2005/8/layout/hierarchy1"/>
    <dgm:cxn modelId="{6DCD91FD-2909-409D-B211-07B1E7260C88}" type="presParOf" srcId="{EA4D32B8-E47A-4D32-995E-A153938465E9}" destId="{E4466E52-3F81-4309-A89A-B39FE6AB0036}" srcOrd="0" destOrd="0" presId="urn:microsoft.com/office/officeart/2005/8/layout/hierarchy1"/>
    <dgm:cxn modelId="{1A4A524B-3C18-40D0-AC5C-FCD4D9A2F137}" type="presParOf" srcId="{EA4D32B8-E47A-4D32-995E-A153938465E9}" destId="{5D7166B9-CD53-433F-94DF-A892DE359466}" srcOrd="1" destOrd="0" presId="urn:microsoft.com/office/officeart/2005/8/layout/hierarchy1"/>
    <dgm:cxn modelId="{CA61B95D-E7ED-4E83-8450-63D79B313B3B}" type="presParOf" srcId="{1D4EBA72-8113-49CF-9195-473A77EBBFC6}" destId="{C46402C0-9F19-4C6F-BC5C-35F861FC8E31}" srcOrd="1" destOrd="0" presId="urn:microsoft.com/office/officeart/2005/8/layout/hierarchy1"/>
    <dgm:cxn modelId="{66F66752-3B91-427E-8731-0404ACF6EEDF}" type="presParOf" srcId="{5E78900B-4672-4531-83FF-0AE443BF9527}" destId="{44514D13-3AB5-4B9F-9E9A-676BA6C59EC5}" srcOrd="2" destOrd="0" presId="urn:microsoft.com/office/officeart/2005/8/layout/hierarchy1"/>
    <dgm:cxn modelId="{A5597336-5997-4630-BC62-1E6BE93801FC}" type="presParOf" srcId="{5E78900B-4672-4531-83FF-0AE443BF9527}" destId="{DFA8C5C4-CF33-4EF6-AA90-AA2BD7963A4A}" srcOrd="3" destOrd="0" presId="urn:microsoft.com/office/officeart/2005/8/layout/hierarchy1"/>
    <dgm:cxn modelId="{BAC6907D-5E36-45C3-B6FE-3B871B38D4B8}" type="presParOf" srcId="{DFA8C5C4-CF33-4EF6-AA90-AA2BD7963A4A}" destId="{CC5CC470-0E46-408D-B762-49D763439A91}" srcOrd="0" destOrd="0" presId="urn:microsoft.com/office/officeart/2005/8/layout/hierarchy1"/>
    <dgm:cxn modelId="{1EF93CF1-0013-4ABD-A900-7EEDE95E03F3}" type="presParOf" srcId="{CC5CC470-0E46-408D-B762-49D763439A91}" destId="{DABE8264-9AD6-47E4-8CFA-7EE4D3B86018}" srcOrd="0" destOrd="0" presId="urn:microsoft.com/office/officeart/2005/8/layout/hierarchy1"/>
    <dgm:cxn modelId="{FB31D2C2-7E41-4877-932C-E7586732C4BC}" type="presParOf" srcId="{CC5CC470-0E46-408D-B762-49D763439A91}" destId="{8B5CC4B9-473D-421D-A7A2-603B91D33706}" srcOrd="1" destOrd="0" presId="urn:microsoft.com/office/officeart/2005/8/layout/hierarchy1"/>
    <dgm:cxn modelId="{FC998CCA-0A32-40B7-B5B2-05BECBB09E14}" type="presParOf" srcId="{DFA8C5C4-CF33-4EF6-AA90-AA2BD7963A4A}" destId="{F86AF515-1BD2-4E9F-BEBA-316E0899A9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VY_32_INOVACE_07:hudebnívýchova1-4.roč.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Délka not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8B92-611C-4DFC-8E2D-806855E8F416}">
      <dsp:nvSpPr>
        <dsp:cNvPr id="0" name=""/>
        <dsp:cNvSpPr/>
      </dsp:nvSpPr>
      <dsp:spPr>
        <a:xfrm>
          <a:off x="3668944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2881012" y="311454"/>
              </a:lnTo>
              <a:lnTo>
                <a:pt x="2881012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3CF49-C5D2-4DFB-8669-0967039F8F93}">
      <dsp:nvSpPr>
        <dsp:cNvPr id="0" name=""/>
        <dsp:cNvSpPr/>
      </dsp:nvSpPr>
      <dsp:spPr>
        <a:xfrm>
          <a:off x="3668944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960337" y="311454"/>
              </a:lnTo>
              <a:lnTo>
                <a:pt x="960337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3EF53F-DC2E-4CCD-8F77-17C71DEF8E90}">
      <dsp:nvSpPr>
        <dsp:cNvPr id="0" name=""/>
        <dsp:cNvSpPr/>
      </dsp:nvSpPr>
      <dsp:spPr>
        <a:xfrm>
          <a:off x="2708606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960337" y="0"/>
              </a:moveTo>
              <a:lnTo>
                <a:pt x="960337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6BB6F-8BA8-46E7-A61E-45B4C75A34B0}">
      <dsp:nvSpPr>
        <dsp:cNvPr id="0" name=""/>
        <dsp:cNvSpPr/>
      </dsp:nvSpPr>
      <dsp:spPr>
        <a:xfrm>
          <a:off x="787931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2881012" y="0"/>
              </a:moveTo>
              <a:lnTo>
                <a:pt x="2881012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CFC26-7B7D-4691-B90F-4462D147208D}">
      <dsp:nvSpPr>
        <dsp:cNvPr id="0" name=""/>
        <dsp:cNvSpPr/>
      </dsp:nvSpPr>
      <dsp:spPr>
        <a:xfrm>
          <a:off x="2883213" y="246726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5F5F-E4CB-4FB7-916A-0913DFCD46EB}">
      <dsp:nvSpPr>
        <dsp:cNvPr id="0" name=""/>
        <dsp:cNvSpPr/>
      </dsp:nvSpPr>
      <dsp:spPr>
        <a:xfrm>
          <a:off x="3057820" y="412603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NOTA</a:t>
          </a:r>
          <a:endParaRPr lang="cs-CZ" sz="2200" kern="1200" dirty="0"/>
        </a:p>
      </dsp:txBody>
      <dsp:txXfrm>
        <a:off x="3087047" y="441830"/>
        <a:ext cx="1513007" cy="939424"/>
      </dsp:txXfrm>
    </dsp:sp>
    <dsp:sp modelId="{B1A9F749-582A-4EE6-8091-6E9703461723}">
      <dsp:nvSpPr>
        <dsp:cNvPr id="0" name=""/>
        <dsp:cNvSpPr/>
      </dsp:nvSpPr>
      <dsp:spPr>
        <a:xfrm>
          <a:off x="2200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78A57-117B-4A6E-B6B9-1E80602375FF}">
      <dsp:nvSpPr>
        <dsp:cNvPr id="0" name=""/>
        <dsp:cNvSpPr/>
      </dsp:nvSpPr>
      <dsp:spPr>
        <a:xfrm>
          <a:off x="176807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CELÁ</a:t>
          </a:r>
          <a:endParaRPr lang="cs-CZ" sz="2200" kern="1200" dirty="0"/>
        </a:p>
      </dsp:txBody>
      <dsp:txXfrm>
        <a:off x="206034" y="1896741"/>
        <a:ext cx="1513007" cy="939424"/>
      </dsp:txXfrm>
    </dsp:sp>
    <dsp:sp modelId="{F4B59086-8B9F-4AA5-BCAC-32A93044C27E}">
      <dsp:nvSpPr>
        <dsp:cNvPr id="0" name=""/>
        <dsp:cNvSpPr/>
      </dsp:nvSpPr>
      <dsp:spPr>
        <a:xfrm>
          <a:off x="192287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9C16-A906-4F75-87EE-800F2E3F7ECF}">
      <dsp:nvSpPr>
        <dsp:cNvPr id="0" name=""/>
        <dsp:cNvSpPr/>
      </dsp:nvSpPr>
      <dsp:spPr>
        <a:xfrm>
          <a:off x="209748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PŮLOVÁ</a:t>
          </a:r>
          <a:endParaRPr lang="cs-CZ" sz="2200" kern="1200" dirty="0"/>
        </a:p>
      </dsp:txBody>
      <dsp:txXfrm>
        <a:off x="2126710" y="1896741"/>
        <a:ext cx="1513007" cy="939424"/>
      </dsp:txXfrm>
    </dsp:sp>
    <dsp:sp modelId="{11B59DF1-B4AF-4596-BF52-C599CB8DBA9C}">
      <dsp:nvSpPr>
        <dsp:cNvPr id="0" name=""/>
        <dsp:cNvSpPr/>
      </dsp:nvSpPr>
      <dsp:spPr>
        <a:xfrm>
          <a:off x="3843551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3492F-EC29-466B-90D7-054CD20027AF}">
      <dsp:nvSpPr>
        <dsp:cNvPr id="0" name=""/>
        <dsp:cNvSpPr/>
      </dsp:nvSpPr>
      <dsp:spPr>
        <a:xfrm>
          <a:off x="4018158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ČTVRŤOVÁ</a:t>
          </a:r>
          <a:endParaRPr lang="cs-CZ" sz="2200" kern="1200" dirty="0"/>
        </a:p>
      </dsp:txBody>
      <dsp:txXfrm>
        <a:off x="4047385" y="1896741"/>
        <a:ext cx="1513007" cy="939424"/>
      </dsp:txXfrm>
    </dsp:sp>
    <dsp:sp modelId="{05168C2D-52A1-42F1-9016-14C96CBA975A}">
      <dsp:nvSpPr>
        <dsp:cNvPr id="0" name=""/>
        <dsp:cNvSpPr/>
      </dsp:nvSpPr>
      <dsp:spPr>
        <a:xfrm>
          <a:off x="576422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D517E-B098-49B8-9E6D-38709E415536}">
      <dsp:nvSpPr>
        <dsp:cNvPr id="0" name=""/>
        <dsp:cNvSpPr/>
      </dsp:nvSpPr>
      <dsp:spPr>
        <a:xfrm>
          <a:off x="593883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OSMINOVÁ</a:t>
          </a:r>
          <a:endParaRPr lang="cs-CZ" sz="2200" kern="1200" dirty="0"/>
        </a:p>
      </dsp:txBody>
      <dsp:txXfrm>
        <a:off x="5968060" y="1896741"/>
        <a:ext cx="1513007" cy="939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8B92-611C-4DFC-8E2D-806855E8F416}">
      <dsp:nvSpPr>
        <dsp:cNvPr id="0" name=""/>
        <dsp:cNvSpPr/>
      </dsp:nvSpPr>
      <dsp:spPr>
        <a:xfrm>
          <a:off x="3668944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2881012" y="311454"/>
              </a:lnTo>
              <a:lnTo>
                <a:pt x="2881012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3CF49-C5D2-4DFB-8669-0967039F8F93}">
      <dsp:nvSpPr>
        <dsp:cNvPr id="0" name=""/>
        <dsp:cNvSpPr/>
      </dsp:nvSpPr>
      <dsp:spPr>
        <a:xfrm>
          <a:off x="3668944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960337" y="311454"/>
              </a:lnTo>
              <a:lnTo>
                <a:pt x="960337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3EF53F-DC2E-4CCD-8F77-17C71DEF8E90}">
      <dsp:nvSpPr>
        <dsp:cNvPr id="0" name=""/>
        <dsp:cNvSpPr/>
      </dsp:nvSpPr>
      <dsp:spPr>
        <a:xfrm>
          <a:off x="2708606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960337" y="0"/>
              </a:moveTo>
              <a:lnTo>
                <a:pt x="960337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6BB6F-8BA8-46E7-A61E-45B4C75A34B0}">
      <dsp:nvSpPr>
        <dsp:cNvPr id="0" name=""/>
        <dsp:cNvSpPr/>
      </dsp:nvSpPr>
      <dsp:spPr>
        <a:xfrm>
          <a:off x="787931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2881012" y="0"/>
              </a:moveTo>
              <a:lnTo>
                <a:pt x="2881012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CFC26-7B7D-4691-B90F-4462D147208D}">
      <dsp:nvSpPr>
        <dsp:cNvPr id="0" name=""/>
        <dsp:cNvSpPr/>
      </dsp:nvSpPr>
      <dsp:spPr>
        <a:xfrm>
          <a:off x="2883213" y="246726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5F5F-E4CB-4FB7-916A-0913DFCD46EB}">
      <dsp:nvSpPr>
        <dsp:cNvPr id="0" name=""/>
        <dsp:cNvSpPr/>
      </dsp:nvSpPr>
      <dsp:spPr>
        <a:xfrm>
          <a:off x="3057820" y="412603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NOTA</a:t>
          </a:r>
          <a:endParaRPr lang="cs-CZ" sz="2200" kern="1200" dirty="0"/>
        </a:p>
      </dsp:txBody>
      <dsp:txXfrm>
        <a:off x="3087047" y="441830"/>
        <a:ext cx="1513007" cy="939424"/>
      </dsp:txXfrm>
    </dsp:sp>
    <dsp:sp modelId="{B1A9F749-582A-4EE6-8091-6E9703461723}">
      <dsp:nvSpPr>
        <dsp:cNvPr id="0" name=""/>
        <dsp:cNvSpPr/>
      </dsp:nvSpPr>
      <dsp:spPr>
        <a:xfrm>
          <a:off x="2200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78A57-117B-4A6E-B6B9-1E80602375FF}">
      <dsp:nvSpPr>
        <dsp:cNvPr id="0" name=""/>
        <dsp:cNvSpPr/>
      </dsp:nvSpPr>
      <dsp:spPr>
        <a:xfrm>
          <a:off x="176807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CELÁ</a:t>
          </a:r>
          <a:endParaRPr lang="cs-CZ" sz="2200" kern="1200" dirty="0"/>
        </a:p>
      </dsp:txBody>
      <dsp:txXfrm>
        <a:off x="206034" y="1896741"/>
        <a:ext cx="1513007" cy="939424"/>
      </dsp:txXfrm>
    </dsp:sp>
    <dsp:sp modelId="{F4B59086-8B9F-4AA5-BCAC-32A93044C27E}">
      <dsp:nvSpPr>
        <dsp:cNvPr id="0" name=""/>
        <dsp:cNvSpPr/>
      </dsp:nvSpPr>
      <dsp:spPr>
        <a:xfrm>
          <a:off x="192287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9C16-A906-4F75-87EE-800F2E3F7ECF}">
      <dsp:nvSpPr>
        <dsp:cNvPr id="0" name=""/>
        <dsp:cNvSpPr/>
      </dsp:nvSpPr>
      <dsp:spPr>
        <a:xfrm>
          <a:off x="209748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PŮLOVÁ</a:t>
          </a:r>
          <a:endParaRPr lang="cs-CZ" sz="2200" kern="1200" dirty="0"/>
        </a:p>
      </dsp:txBody>
      <dsp:txXfrm>
        <a:off x="2126710" y="1896741"/>
        <a:ext cx="1513007" cy="939424"/>
      </dsp:txXfrm>
    </dsp:sp>
    <dsp:sp modelId="{11B59DF1-B4AF-4596-BF52-C599CB8DBA9C}">
      <dsp:nvSpPr>
        <dsp:cNvPr id="0" name=""/>
        <dsp:cNvSpPr/>
      </dsp:nvSpPr>
      <dsp:spPr>
        <a:xfrm>
          <a:off x="3843551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3492F-EC29-466B-90D7-054CD20027AF}">
      <dsp:nvSpPr>
        <dsp:cNvPr id="0" name=""/>
        <dsp:cNvSpPr/>
      </dsp:nvSpPr>
      <dsp:spPr>
        <a:xfrm>
          <a:off x="4018158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ČTVRŤOVÁ</a:t>
          </a:r>
          <a:endParaRPr lang="cs-CZ" sz="2200" kern="1200" dirty="0"/>
        </a:p>
      </dsp:txBody>
      <dsp:txXfrm>
        <a:off x="4047385" y="1896741"/>
        <a:ext cx="1513007" cy="939424"/>
      </dsp:txXfrm>
    </dsp:sp>
    <dsp:sp modelId="{05168C2D-52A1-42F1-9016-14C96CBA975A}">
      <dsp:nvSpPr>
        <dsp:cNvPr id="0" name=""/>
        <dsp:cNvSpPr/>
      </dsp:nvSpPr>
      <dsp:spPr>
        <a:xfrm>
          <a:off x="576422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D517E-B098-49B8-9E6D-38709E415536}">
      <dsp:nvSpPr>
        <dsp:cNvPr id="0" name=""/>
        <dsp:cNvSpPr/>
      </dsp:nvSpPr>
      <dsp:spPr>
        <a:xfrm>
          <a:off x="593883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OSMINOVÁ</a:t>
          </a:r>
          <a:endParaRPr lang="cs-CZ" sz="2200" kern="1200" dirty="0"/>
        </a:p>
      </dsp:txBody>
      <dsp:txXfrm>
        <a:off x="5968060" y="1896741"/>
        <a:ext cx="1513007" cy="939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8B92-611C-4DFC-8E2D-806855E8F416}">
      <dsp:nvSpPr>
        <dsp:cNvPr id="0" name=""/>
        <dsp:cNvSpPr/>
      </dsp:nvSpPr>
      <dsp:spPr>
        <a:xfrm>
          <a:off x="3668944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2881012" y="311454"/>
              </a:lnTo>
              <a:lnTo>
                <a:pt x="2881012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3CF49-C5D2-4DFB-8669-0967039F8F93}">
      <dsp:nvSpPr>
        <dsp:cNvPr id="0" name=""/>
        <dsp:cNvSpPr/>
      </dsp:nvSpPr>
      <dsp:spPr>
        <a:xfrm>
          <a:off x="3668944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960337" y="311454"/>
              </a:lnTo>
              <a:lnTo>
                <a:pt x="960337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3EF53F-DC2E-4CCD-8F77-17C71DEF8E90}">
      <dsp:nvSpPr>
        <dsp:cNvPr id="0" name=""/>
        <dsp:cNvSpPr/>
      </dsp:nvSpPr>
      <dsp:spPr>
        <a:xfrm>
          <a:off x="2708606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960337" y="0"/>
              </a:moveTo>
              <a:lnTo>
                <a:pt x="960337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6BB6F-8BA8-46E7-A61E-45B4C75A34B0}">
      <dsp:nvSpPr>
        <dsp:cNvPr id="0" name=""/>
        <dsp:cNvSpPr/>
      </dsp:nvSpPr>
      <dsp:spPr>
        <a:xfrm>
          <a:off x="787931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2881012" y="0"/>
              </a:moveTo>
              <a:lnTo>
                <a:pt x="2881012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CFC26-7B7D-4691-B90F-4462D147208D}">
      <dsp:nvSpPr>
        <dsp:cNvPr id="0" name=""/>
        <dsp:cNvSpPr/>
      </dsp:nvSpPr>
      <dsp:spPr>
        <a:xfrm>
          <a:off x="2883213" y="246726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5F5F-E4CB-4FB7-916A-0913DFCD46EB}">
      <dsp:nvSpPr>
        <dsp:cNvPr id="0" name=""/>
        <dsp:cNvSpPr/>
      </dsp:nvSpPr>
      <dsp:spPr>
        <a:xfrm>
          <a:off x="3057820" y="412603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NOTA</a:t>
          </a:r>
          <a:endParaRPr lang="cs-CZ" sz="2200" kern="1200" dirty="0"/>
        </a:p>
      </dsp:txBody>
      <dsp:txXfrm>
        <a:off x="3087047" y="441830"/>
        <a:ext cx="1513007" cy="939424"/>
      </dsp:txXfrm>
    </dsp:sp>
    <dsp:sp modelId="{B1A9F749-582A-4EE6-8091-6E9703461723}">
      <dsp:nvSpPr>
        <dsp:cNvPr id="0" name=""/>
        <dsp:cNvSpPr/>
      </dsp:nvSpPr>
      <dsp:spPr>
        <a:xfrm>
          <a:off x="2200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78A57-117B-4A6E-B6B9-1E80602375FF}">
      <dsp:nvSpPr>
        <dsp:cNvPr id="0" name=""/>
        <dsp:cNvSpPr/>
      </dsp:nvSpPr>
      <dsp:spPr>
        <a:xfrm>
          <a:off x="176807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CELÁ</a:t>
          </a:r>
          <a:endParaRPr lang="cs-CZ" sz="2200" kern="1200" dirty="0"/>
        </a:p>
      </dsp:txBody>
      <dsp:txXfrm>
        <a:off x="206034" y="1896741"/>
        <a:ext cx="1513007" cy="939424"/>
      </dsp:txXfrm>
    </dsp:sp>
    <dsp:sp modelId="{F4B59086-8B9F-4AA5-BCAC-32A93044C27E}">
      <dsp:nvSpPr>
        <dsp:cNvPr id="0" name=""/>
        <dsp:cNvSpPr/>
      </dsp:nvSpPr>
      <dsp:spPr>
        <a:xfrm>
          <a:off x="192287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9C16-A906-4F75-87EE-800F2E3F7ECF}">
      <dsp:nvSpPr>
        <dsp:cNvPr id="0" name=""/>
        <dsp:cNvSpPr/>
      </dsp:nvSpPr>
      <dsp:spPr>
        <a:xfrm>
          <a:off x="209748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PŮLOVÁ</a:t>
          </a:r>
          <a:endParaRPr lang="cs-CZ" sz="2200" kern="1200" dirty="0"/>
        </a:p>
      </dsp:txBody>
      <dsp:txXfrm>
        <a:off x="2126710" y="1896741"/>
        <a:ext cx="1513007" cy="939424"/>
      </dsp:txXfrm>
    </dsp:sp>
    <dsp:sp modelId="{11B59DF1-B4AF-4596-BF52-C599CB8DBA9C}">
      <dsp:nvSpPr>
        <dsp:cNvPr id="0" name=""/>
        <dsp:cNvSpPr/>
      </dsp:nvSpPr>
      <dsp:spPr>
        <a:xfrm>
          <a:off x="3843551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3492F-EC29-466B-90D7-054CD20027AF}">
      <dsp:nvSpPr>
        <dsp:cNvPr id="0" name=""/>
        <dsp:cNvSpPr/>
      </dsp:nvSpPr>
      <dsp:spPr>
        <a:xfrm>
          <a:off x="4018158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ČTVRŤOVÁ</a:t>
          </a:r>
          <a:endParaRPr lang="cs-CZ" sz="2200" kern="1200" dirty="0"/>
        </a:p>
      </dsp:txBody>
      <dsp:txXfrm>
        <a:off x="4047385" y="1896741"/>
        <a:ext cx="1513007" cy="939424"/>
      </dsp:txXfrm>
    </dsp:sp>
    <dsp:sp modelId="{05168C2D-52A1-42F1-9016-14C96CBA975A}">
      <dsp:nvSpPr>
        <dsp:cNvPr id="0" name=""/>
        <dsp:cNvSpPr/>
      </dsp:nvSpPr>
      <dsp:spPr>
        <a:xfrm>
          <a:off x="576422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D517E-B098-49B8-9E6D-38709E415536}">
      <dsp:nvSpPr>
        <dsp:cNvPr id="0" name=""/>
        <dsp:cNvSpPr/>
      </dsp:nvSpPr>
      <dsp:spPr>
        <a:xfrm>
          <a:off x="593883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OSMINOVÁ</a:t>
          </a:r>
          <a:endParaRPr lang="cs-CZ" sz="2200" kern="1200" dirty="0"/>
        </a:p>
      </dsp:txBody>
      <dsp:txXfrm>
        <a:off x="5968060" y="1896741"/>
        <a:ext cx="1513007" cy="9394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8B92-611C-4DFC-8E2D-806855E8F416}">
      <dsp:nvSpPr>
        <dsp:cNvPr id="0" name=""/>
        <dsp:cNvSpPr/>
      </dsp:nvSpPr>
      <dsp:spPr>
        <a:xfrm>
          <a:off x="3668944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2881012" y="311454"/>
              </a:lnTo>
              <a:lnTo>
                <a:pt x="2881012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3CF49-C5D2-4DFB-8669-0967039F8F93}">
      <dsp:nvSpPr>
        <dsp:cNvPr id="0" name=""/>
        <dsp:cNvSpPr/>
      </dsp:nvSpPr>
      <dsp:spPr>
        <a:xfrm>
          <a:off x="3668944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960337" y="311454"/>
              </a:lnTo>
              <a:lnTo>
                <a:pt x="960337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3EF53F-DC2E-4CCD-8F77-17C71DEF8E90}">
      <dsp:nvSpPr>
        <dsp:cNvPr id="0" name=""/>
        <dsp:cNvSpPr/>
      </dsp:nvSpPr>
      <dsp:spPr>
        <a:xfrm>
          <a:off x="2708606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960337" y="0"/>
              </a:moveTo>
              <a:lnTo>
                <a:pt x="960337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6BB6F-8BA8-46E7-A61E-45B4C75A34B0}">
      <dsp:nvSpPr>
        <dsp:cNvPr id="0" name=""/>
        <dsp:cNvSpPr/>
      </dsp:nvSpPr>
      <dsp:spPr>
        <a:xfrm>
          <a:off x="787931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2881012" y="0"/>
              </a:moveTo>
              <a:lnTo>
                <a:pt x="2881012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CFC26-7B7D-4691-B90F-4462D147208D}">
      <dsp:nvSpPr>
        <dsp:cNvPr id="0" name=""/>
        <dsp:cNvSpPr/>
      </dsp:nvSpPr>
      <dsp:spPr>
        <a:xfrm>
          <a:off x="2883213" y="246726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5F5F-E4CB-4FB7-916A-0913DFCD46EB}">
      <dsp:nvSpPr>
        <dsp:cNvPr id="0" name=""/>
        <dsp:cNvSpPr/>
      </dsp:nvSpPr>
      <dsp:spPr>
        <a:xfrm>
          <a:off x="3057820" y="412603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NOTA</a:t>
          </a:r>
          <a:endParaRPr lang="cs-CZ" sz="2200" kern="1200" dirty="0"/>
        </a:p>
      </dsp:txBody>
      <dsp:txXfrm>
        <a:off x="3087047" y="441830"/>
        <a:ext cx="1513007" cy="939424"/>
      </dsp:txXfrm>
    </dsp:sp>
    <dsp:sp modelId="{B1A9F749-582A-4EE6-8091-6E9703461723}">
      <dsp:nvSpPr>
        <dsp:cNvPr id="0" name=""/>
        <dsp:cNvSpPr/>
      </dsp:nvSpPr>
      <dsp:spPr>
        <a:xfrm>
          <a:off x="2200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78A57-117B-4A6E-B6B9-1E80602375FF}">
      <dsp:nvSpPr>
        <dsp:cNvPr id="0" name=""/>
        <dsp:cNvSpPr/>
      </dsp:nvSpPr>
      <dsp:spPr>
        <a:xfrm>
          <a:off x="176807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CELÁ</a:t>
          </a:r>
          <a:endParaRPr lang="cs-CZ" sz="2200" kern="1200" dirty="0"/>
        </a:p>
      </dsp:txBody>
      <dsp:txXfrm>
        <a:off x="206034" y="1896741"/>
        <a:ext cx="1513007" cy="939424"/>
      </dsp:txXfrm>
    </dsp:sp>
    <dsp:sp modelId="{F4B59086-8B9F-4AA5-BCAC-32A93044C27E}">
      <dsp:nvSpPr>
        <dsp:cNvPr id="0" name=""/>
        <dsp:cNvSpPr/>
      </dsp:nvSpPr>
      <dsp:spPr>
        <a:xfrm>
          <a:off x="192287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9C16-A906-4F75-87EE-800F2E3F7ECF}">
      <dsp:nvSpPr>
        <dsp:cNvPr id="0" name=""/>
        <dsp:cNvSpPr/>
      </dsp:nvSpPr>
      <dsp:spPr>
        <a:xfrm>
          <a:off x="209748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PŮLOVÁ</a:t>
          </a:r>
          <a:endParaRPr lang="cs-CZ" sz="2200" kern="1200" dirty="0"/>
        </a:p>
      </dsp:txBody>
      <dsp:txXfrm>
        <a:off x="2126710" y="1896741"/>
        <a:ext cx="1513007" cy="939424"/>
      </dsp:txXfrm>
    </dsp:sp>
    <dsp:sp modelId="{11B59DF1-B4AF-4596-BF52-C599CB8DBA9C}">
      <dsp:nvSpPr>
        <dsp:cNvPr id="0" name=""/>
        <dsp:cNvSpPr/>
      </dsp:nvSpPr>
      <dsp:spPr>
        <a:xfrm>
          <a:off x="3843551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3492F-EC29-466B-90D7-054CD20027AF}">
      <dsp:nvSpPr>
        <dsp:cNvPr id="0" name=""/>
        <dsp:cNvSpPr/>
      </dsp:nvSpPr>
      <dsp:spPr>
        <a:xfrm>
          <a:off x="4018158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ČTVRŤOVÁ</a:t>
          </a:r>
          <a:endParaRPr lang="cs-CZ" sz="2200" kern="1200" dirty="0"/>
        </a:p>
      </dsp:txBody>
      <dsp:txXfrm>
        <a:off x="4047385" y="1896741"/>
        <a:ext cx="1513007" cy="939424"/>
      </dsp:txXfrm>
    </dsp:sp>
    <dsp:sp modelId="{05168C2D-52A1-42F1-9016-14C96CBA975A}">
      <dsp:nvSpPr>
        <dsp:cNvPr id="0" name=""/>
        <dsp:cNvSpPr/>
      </dsp:nvSpPr>
      <dsp:spPr>
        <a:xfrm>
          <a:off x="576422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D517E-B098-49B8-9E6D-38709E415536}">
      <dsp:nvSpPr>
        <dsp:cNvPr id="0" name=""/>
        <dsp:cNvSpPr/>
      </dsp:nvSpPr>
      <dsp:spPr>
        <a:xfrm>
          <a:off x="593883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OSMINOVÁ</a:t>
          </a:r>
          <a:endParaRPr lang="cs-CZ" sz="2200" kern="1200" dirty="0"/>
        </a:p>
      </dsp:txBody>
      <dsp:txXfrm>
        <a:off x="5968060" y="1896741"/>
        <a:ext cx="1513007" cy="9394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F8B92-611C-4DFC-8E2D-806855E8F416}">
      <dsp:nvSpPr>
        <dsp:cNvPr id="0" name=""/>
        <dsp:cNvSpPr/>
      </dsp:nvSpPr>
      <dsp:spPr>
        <a:xfrm>
          <a:off x="3668944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2881012" y="311454"/>
              </a:lnTo>
              <a:lnTo>
                <a:pt x="2881012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3CF49-C5D2-4DFB-8669-0967039F8F93}">
      <dsp:nvSpPr>
        <dsp:cNvPr id="0" name=""/>
        <dsp:cNvSpPr/>
      </dsp:nvSpPr>
      <dsp:spPr>
        <a:xfrm>
          <a:off x="3668944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1454"/>
              </a:lnTo>
              <a:lnTo>
                <a:pt x="960337" y="311454"/>
              </a:lnTo>
              <a:lnTo>
                <a:pt x="960337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3EF53F-DC2E-4CCD-8F77-17C71DEF8E90}">
      <dsp:nvSpPr>
        <dsp:cNvPr id="0" name=""/>
        <dsp:cNvSpPr/>
      </dsp:nvSpPr>
      <dsp:spPr>
        <a:xfrm>
          <a:off x="2708606" y="1244605"/>
          <a:ext cx="960337" cy="457033"/>
        </a:xfrm>
        <a:custGeom>
          <a:avLst/>
          <a:gdLst/>
          <a:ahLst/>
          <a:cxnLst/>
          <a:rect l="0" t="0" r="0" b="0"/>
          <a:pathLst>
            <a:path>
              <a:moveTo>
                <a:pt x="960337" y="0"/>
              </a:moveTo>
              <a:lnTo>
                <a:pt x="960337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6BB6F-8BA8-46E7-A61E-45B4C75A34B0}">
      <dsp:nvSpPr>
        <dsp:cNvPr id="0" name=""/>
        <dsp:cNvSpPr/>
      </dsp:nvSpPr>
      <dsp:spPr>
        <a:xfrm>
          <a:off x="787931" y="1244605"/>
          <a:ext cx="2881012" cy="457033"/>
        </a:xfrm>
        <a:custGeom>
          <a:avLst/>
          <a:gdLst/>
          <a:ahLst/>
          <a:cxnLst/>
          <a:rect l="0" t="0" r="0" b="0"/>
          <a:pathLst>
            <a:path>
              <a:moveTo>
                <a:pt x="2881012" y="0"/>
              </a:moveTo>
              <a:lnTo>
                <a:pt x="2881012" y="311454"/>
              </a:lnTo>
              <a:lnTo>
                <a:pt x="0" y="311454"/>
              </a:lnTo>
              <a:lnTo>
                <a:pt x="0" y="457033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CFC26-7B7D-4691-B90F-4462D147208D}">
      <dsp:nvSpPr>
        <dsp:cNvPr id="0" name=""/>
        <dsp:cNvSpPr/>
      </dsp:nvSpPr>
      <dsp:spPr>
        <a:xfrm>
          <a:off x="2883213" y="246726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5F5F-E4CB-4FB7-916A-0913DFCD46EB}">
      <dsp:nvSpPr>
        <dsp:cNvPr id="0" name=""/>
        <dsp:cNvSpPr/>
      </dsp:nvSpPr>
      <dsp:spPr>
        <a:xfrm>
          <a:off x="3057820" y="412603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NOTA</a:t>
          </a:r>
          <a:endParaRPr lang="cs-CZ" sz="2200" kern="1200" dirty="0"/>
        </a:p>
      </dsp:txBody>
      <dsp:txXfrm>
        <a:off x="3087047" y="441830"/>
        <a:ext cx="1513007" cy="939424"/>
      </dsp:txXfrm>
    </dsp:sp>
    <dsp:sp modelId="{B1A9F749-582A-4EE6-8091-6E9703461723}">
      <dsp:nvSpPr>
        <dsp:cNvPr id="0" name=""/>
        <dsp:cNvSpPr/>
      </dsp:nvSpPr>
      <dsp:spPr>
        <a:xfrm>
          <a:off x="2200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78A57-117B-4A6E-B6B9-1E80602375FF}">
      <dsp:nvSpPr>
        <dsp:cNvPr id="0" name=""/>
        <dsp:cNvSpPr/>
      </dsp:nvSpPr>
      <dsp:spPr>
        <a:xfrm>
          <a:off x="176807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CELÁ</a:t>
          </a:r>
          <a:endParaRPr lang="cs-CZ" sz="2200" kern="1200" dirty="0"/>
        </a:p>
      </dsp:txBody>
      <dsp:txXfrm>
        <a:off x="206034" y="1896741"/>
        <a:ext cx="1513007" cy="939424"/>
      </dsp:txXfrm>
    </dsp:sp>
    <dsp:sp modelId="{F4B59086-8B9F-4AA5-BCAC-32A93044C27E}">
      <dsp:nvSpPr>
        <dsp:cNvPr id="0" name=""/>
        <dsp:cNvSpPr/>
      </dsp:nvSpPr>
      <dsp:spPr>
        <a:xfrm>
          <a:off x="192287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9C16-A906-4F75-87EE-800F2E3F7ECF}">
      <dsp:nvSpPr>
        <dsp:cNvPr id="0" name=""/>
        <dsp:cNvSpPr/>
      </dsp:nvSpPr>
      <dsp:spPr>
        <a:xfrm>
          <a:off x="209748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PŮLOVÁ</a:t>
          </a:r>
          <a:endParaRPr lang="cs-CZ" sz="2200" kern="1200" dirty="0"/>
        </a:p>
      </dsp:txBody>
      <dsp:txXfrm>
        <a:off x="2126710" y="1896741"/>
        <a:ext cx="1513007" cy="939424"/>
      </dsp:txXfrm>
    </dsp:sp>
    <dsp:sp modelId="{11B59DF1-B4AF-4596-BF52-C599CB8DBA9C}">
      <dsp:nvSpPr>
        <dsp:cNvPr id="0" name=""/>
        <dsp:cNvSpPr/>
      </dsp:nvSpPr>
      <dsp:spPr>
        <a:xfrm>
          <a:off x="3843551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3492F-EC29-466B-90D7-054CD20027AF}">
      <dsp:nvSpPr>
        <dsp:cNvPr id="0" name=""/>
        <dsp:cNvSpPr/>
      </dsp:nvSpPr>
      <dsp:spPr>
        <a:xfrm>
          <a:off x="4018158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ČTVRŤOVÁ</a:t>
          </a:r>
          <a:endParaRPr lang="cs-CZ" sz="2200" kern="1200" dirty="0"/>
        </a:p>
      </dsp:txBody>
      <dsp:txXfrm>
        <a:off x="4047385" y="1896741"/>
        <a:ext cx="1513007" cy="939424"/>
      </dsp:txXfrm>
    </dsp:sp>
    <dsp:sp modelId="{05168C2D-52A1-42F1-9016-14C96CBA975A}">
      <dsp:nvSpPr>
        <dsp:cNvPr id="0" name=""/>
        <dsp:cNvSpPr/>
      </dsp:nvSpPr>
      <dsp:spPr>
        <a:xfrm>
          <a:off x="5764226" y="1701638"/>
          <a:ext cx="1571461" cy="997878"/>
        </a:xfrm>
        <a:prstGeom prst="roundRect">
          <a:avLst>
            <a:gd name="adj" fmla="val 10000"/>
          </a:avLst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D517E-B098-49B8-9E6D-38709E415536}">
      <dsp:nvSpPr>
        <dsp:cNvPr id="0" name=""/>
        <dsp:cNvSpPr/>
      </dsp:nvSpPr>
      <dsp:spPr>
        <a:xfrm>
          <a:off x="5938833" y="1867514"/>
          <a:ext cx="1571461" cy="9978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" action="ppaction://hlinksldjump"/>
            </a:rPr>
            <a:t>OSMINOVÁ</a:t>
          </a:r>
          <a:endParaRPr lang="cs-CZ" sz="2200" kern="1200" dirty="0"/>
        </a:p>
      </dsp:txBody>
      <dsp:txXfrm>
        <a:off x="5968060" y="1896741"/>
        <a:ext cx="1513007" cy="939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14D13-3AB5-4B9F-9E9A-676BA6C59EC5}">
      <dsp:nvSpPr>
        <dsp:cNvPr id="0" name=""/>
        <dsp:cNvSpPr/>
      </dsp:nvSpPr>
      <dsp:spPr>
        <a:xfrm>
          <a:off x="7490053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541842" y="175729"/>
              </a:lnTo>
              <a:lnTo>
                <a:pt x="541842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1CA261-22EC-4D44-9610-6F3EA25A0E74}">
      <dsp:nvSpPr>
        <dsp:cNvPr id="0" name=""/>
        <dsp:cNvSpPr/>
      </dsp:nvSpPr>
      <dsp:spPr>
        <a:xfrm>
          <a:off x="6948210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541842" y="0"/>
              </a:moveTo>
              <a:lnTo>
                <a:pt x="541842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1BB06C-8D3F-4DC9-A454-F43B654C65D1}">
      <dsp:nvSpPr>
        <dsp:cNvPr id="0" name=""/>
        <dsp:cNvSpPr/>
      </dsp:nvSpPr>
      <dsp:spPr>
        <a:xfrm>
          <a:off x="6406368" y="1809391"/>
          <a:ext cx="1083685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1083685" y="175729"/>
              </a:lnTo>
              <a:lnTo>
                <a:pt x="1083685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451D6A-3F3E-4552-A111-AD40D0420C1C}">
      <dsp:nvSpPr>
        <dsp:cNvPr id="0" name=""/>
        <dsp:cNvSpPr/>
      </dsp:nvSpPr>
      <dsp:spPr>
        <a:xfrm>
          <a:off x="5322683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541842" y="175729"/>
              </a:lnTo>
              <a:lnTo>
                <a:pt x="541842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D57995-F3BC-4CC2-9E42-F8D36F052AA0}">
      <dsp:nvSpPr>
        <dsp:cNvPr id="0" name=""/>
        <dsp:cNvSpPr/>
      </dsp:nvSpPr>
      <dsp:spPr>
        <a:xfrm>
          <a:off x="4780840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541842" y="0"/>
              </a:moveTo>
              <a:lnTo>
                <a:pt x="541842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7DCC8A-BFC6-492C-BAAF-EBE3DAC8DD7B}">
      <dsp:nvSpPr>
        <dsp:cNvPr id="0" name=""/>
        <dsp:cNvSpPr/>
      </dsp:nvSpPr>
      <dsp:spPr>
        <a:xfrm>
          <a:off x="5322683" y="1809391"/>
          <a:ext cx="1083685" cy="257867"/>
        </a:xfrm>
        <a:custGeom>
          <a:avLst/>
          <a:gdLst/>
          <a:ahLst/>
          <a:cxnLst/>
          <a:rect l="0" t="0" r="0" b="0"/>
          <a:pathLst>
            <a:path>
              <a:moveTo>
                <a:pt x="1083685" y="0"/>
              </a:moveTo>
              <a:lnTo>
                <a:pt x="1083685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4BB96A-DFFF-4A6B-BC96-553310B42224}">
      <dsp:nvSpPr>
        <dsp:cNvPr id="0" name=""/>
        <dsp:cNvSpPr/>
      </dsp:nvSpPr>
      <dsp:spPr>
        <a:xfrm>
          <a:off x="4238998" y="988500"/>
          <a:ext cx="2167370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2167370" y="175729"/>
              </a:lnTo>
              <a:lnTo>
                <a:pt x="2167370" y="2578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FAE630-5046-4AD6-A26D-A7C994E5800C}">
      <dsp:nvSpPr>
        <dsp:cNvPr id="0" name=""/>
        <dsp:cNvSpPr/>
      </dsp:nvSpPr>
      <dsp:spPr>
        <a:xfrm>
          <a:off x="3155312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541842" y="175729"/>
              </a:lnTo>
              <a:lnTo>
                <a:pt x="541842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F2AB9E-8340-41E8-94D2-716F4B3663EB}">
      <dsp:nvSpPr>
        <dsp:cNvPr id="0" name=""/>
        <dsp:cNvSpPr/>
      </dsp:nvSpPr>
      <dsp:spPr>
        <a:xfrm>
          <a:off x="2613470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541842" y="0"/>
              </a:moveTo>
              <a:lnTo>
                <a:pt x="541842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E5573D-F9E7-432F-9EE0-FC27616BE531}">
      <dsp:nvSpPr>
        <dsp:cNvPr id="0" name=""/>
        <dsp:cNvSpPr/>
      </dsp:nvSpPr>
      <dsp:spPr>
        <a:xfrm>
          <a:off x="2071627" y="1809391"/>
          <a:ext cx="1083685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1083685" y="175729"/>
              </a:lnTo>
              <a:lnTo>
                <a:pt x="1083685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45C2C4-5738-4271-8334-3FFBF608B709}">
      <dsp:nvSpPr>
        <dsp:cNvPr id="0" name=""/>
        <dsp:cNvSpPr/>
      </dsp:nvSpPr>
      <dsp:spPr>
        <a:xfrm>
          <a:off x="987942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5729"/>
              </a:lnTo>
              <a:lnTo>
                <a:pt x="541842" y="175729"/>
              </a:lnTo>
              <a:lnTo>
                <a:pt x="541842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69D7CA-AFFD-4906-8C71-036029A811FF}">
      <dsp:nvSpPr>
        <dsp:cNvPr id="0" name=""/>
        <dsp:cNvSpPr/>
      </dsp:nvSpPr>
      <dsp:spPr>
        <a:xfrm>
          <a:off x="446100" y="2630283"/>
          <a:ext cx="541842" cy="257867"/>
        </a:xfrm>
        <a:custGeom>
          <a:avLst/>
          <a:gdLst/>
          <a:ahLst/>
          <a:cxnLst/>
          <a:rect l="0" t="0" r="0" b="0"/>
          <a:pathLst>
            <a:path>
              <a:moveTo>
                <a:pt x="541842" y="0"/>
              </a:moveTo>
              <a:lnTo>
                <a:pt x="541842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7E9AAF-4A69-46B5-A807-FA6A3B887CB0}">
      <dsp:nvSpPr>
        <dsp:cNvPr id="0" name=""/>
        <dsp:cNvSpPr/>
      </dsp:nvSpPr>
      <dsp:spPr>
        <a:xfrm>
          <a:off x="987942" y="1809391"/>
          <a:ext cx="1083685" cy="257867"/>
        </a:xfrm>
        <a:custGeom>
          <a:avLst/>
          <a:gdLst/>
          <a:ahLst/>
          <a:cxnLst/>
          <a:rect l="0" t="0" r="0" b="0"/>
          <a:pathLst>
            <a:path>
              <a:moveTo>
                <a:pt x="1083685" y="0"/>
              </a:moveTo>
              <a:lnTo>
                <a:pt x="1083685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0A6F8-864D-4750-B674-0021B809470F}">
      <dsp:nvSpPr>
        <dsp:cNvPr id="0" name=""/>
        <dsp:cNvSpPr/>
      </dsp:nvSpPr>
      <dsp:spPr>
        <a:xfrm>
          <a:off x="2071627" y="988500"/>
          <a:ext cx="2167370" cy="257867"/>
        </a:xfrm>
        <a:custGeom>
          <a:avLst/>
          <a:gdLst/>
          <a:ahLst/>
          <a:cxnLst/>
          <a:rect l="0" t="0" r="0" b="0"/>
          <a:pathLst>
            <a:path>
              <a:moveTo>
                <a:pt x="2167370" y="0"/>
              </a:moveTo>
              <a:lnTo>
                <a:pt x="2167370" y="175729"/>
              </a:lnTo>
              <a:lnTo>
                <a:pt x="0" y="175729"/>
              </a:lnTo>
              <a:lnTo>
                <a:pt x="0" y="2578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F86C53-0CFC-408C-85CA-F73C95D7ADDA}">
      <dsp:nvSpPr>
        <dsp:cNvPr id="0" name=""/>
        <dsp:cNvSpPr/>
      </dsp:nvSpPr>
      <dsp:spPr>
        <a:xfrm>
          <a:off x="3795672" y="425476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366CD-20F5-438D-8B49-350712E781BB}">
      <dsp:nvSpPr>
        <dsp:cNvPr id="0" name=""/>
        <dsp:cNvSpPr/>
      </dsp:nvSpPr>
      <dsp:spPr>
        <a:xfrm>
          <a:off x="3894189" y="519067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3910679" y="535557"/>
        <a:ext cx="853671" cy="530043"/>
      </dsp:txXfrm>
    </dsp:sp>
    <dsp:sp modelId="{5763DCEE-1B37-4CE4-A687-8AA82A5D46BA}">
      <dsp:nvSpPr>
        <dsp:cNvPr id="0" name=""/>
        <dsp:cNvSpPr/>
      </dsp:nvSpPr>
      <dsp:spPr>
        <a:xfrm>
          <a:off x="1628302" y="1246367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C8157-D367-41E6-AE81-5C218DB8F3A8}">
      <dsp:nvSpPr>
        <dsp:cNvPr id="0" name=""/>
        <dsp:cNvSpPr/>
      </dsp:nvSpPr>
      <dsp:spPr>
        <a:xfrm>
          <a:off x="1726818" y="1339958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743308" y="1356448"/>
        <a:ext cx="853671" cy="530043"/>
      </dsp:txXfrm>
    </dsp:sp>
    <dsp:sp modelId="{1F56F570-3DD3-4CAD-81DB-8059805EB153}">
      <dsp:nvSpPr>
        <dsp:cNvPr id="0" name=""/>
        <dsp:cNvSpPr/>
      </dsp:nvSpPr>
      <dsp:spPr>
        <a:xfrm>
          <a:off x="544616" y="2067259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5137E-3576-4EFB-B318-6A10691096C4}">
      <dsp:nvSpPr>
        <dsp:cNvPr id="0" name=""/>
        <dsp:cNvSpPr/>
      </dsp:nvSpPr>
      <dsp:spPr>
        <a:xfrm>
          <a:off x="643133" y="2160850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59623" y="2177340"/>
        <a:ext cx="853671" cy="530043"/>
      </dsp:txXfrm>
    </dsp:sp>
    <dsp:sp modelId="{95E5A0BD-90EC-421A-9A82-983126A28485}">
      <dsp:nvSpPr>
        <dsp:cNvPr id="0" name=""/>
        <dsp:cNvSpPr/>
      </dsp:nvSpPr>
      <dsp:spPr>
        <a:xfrm>
          <a:off x="2774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0538A-FD38-4875-8F32-D4BDF972DC9C}">
      <dsp:nvSpPr>
        <dsp:cNvPr id="0" name=""/>
        <dsp:cNvSpPr/>
      </dsp:nvSpPr>
      <dsp:spPr>
        <a:xfrm>
          <a:off x="101291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17781" y="2998231"/>
        <a:ext cx="853671" cy="530043"/>
      </dsp:txXfrm>
    </dsp:sp>
    <dsp:sp modelId="{3D76FCAF-2EED-4FA1-BBCF-022D6E2850A3}">
      <dsp:nvSpPr>
        <dsp:cNvPr id="0" name=""/>
        <dsp:cNvSpPr/>
      </dsp:nvSpPr>
      <dsp:spPr>
        <a:xfrm>
          <a:off x="1086459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58F56-FE1C-49CD-B4F0-B6DF234001E6}">
      <dsp:nvSpPr>
        <dsp:cNvPr id="0" name=""/>
        <dsp:cNvSpPr/>
      </dsp:nvSpPr>
      <dsp:spPr>
        <a:xfrm>
          <a:off x="1184976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1201466" y="2998231"/>
        <a:ext cx="853671" cy="530043"/>
      </dsp:txXfrm>
    </dsp:sp>
    <dsp:sp modelId="{E8CDB3CA-6032-4063-AF48-B4EC3E7CBCDA}">
      <dsp:nvSpPr>
        <dsp:cNvPr id="0" name=""/>
        <dsp:cNvSpPr/>
      </dsp:nvSpPr>
      <dsp:spPr>
        <a:xfrm>
          <a:off x="2711987" y="2067259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693D9-57EC-47F6-B9B9-720AAA4C010E}">
      <dsp:nvSpPr>
        <dsp:cNvPr id="0" name=""/>
        <dsp:cNvSpPr/>
      </dsp:nvSpPr>
      <dsp:spPr>
        <a:xfrm>
          <a:off x="2810504" y="2160850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826994" y="2177340"/>
        <a:ext cx="853671" cy="530043"/>
      </dsp:txXfrm>
    </dsp:sp>
    <dsp:sp modelId="{EE4B8C5F-14F7-4A65-8EC6-A30EFA996B18}">
      <dsp:nvSpPr>
        <dsp:cNvPr id="0" name=""/>
        <dsp:cNvSpPr/>
      </dsp:nvSpPr>
      <dsp:spPr>
        <a:xfrm>
          <a:off x="2170144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96FAD-28A9-4320-97D2-6FAA564E20FA}">
      <dsp:nvSpPr>
        <dsp:cNvPr id="0" name=""/>
        <dsp:cNvSpPr/>
      </dsp:nvSpPr>
      <dsp:spPr>
        <a:xfrm>
          <a:off x="2268661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2285151" y="2998231"/>
        <a:ext cx="853671" cy="530043"/>
      </dsp:txXfrm>
    </dsp:sp>
    <dsp:sp modelId="{B34BC6DD-0317-42E3-A6E7-3420883CFCC0}">
      <dsp:nvSpPr>
        <dsp:cNvPr id="0" name=""/>
        <dsp:cNvSpPr/>
      </dsp:nvSpPr>
      <dsp:spPr>
        <a:xfrm>
          <a:off x="3253829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BFBA0-38FC-4F37-8892-3E695803756D}">
      <dsp:nvSpPr>
        <dsp:cNvPr id="0" name=""/>
        <dsp:cNvSpPr/>
      </dsp:nvSpPr>
      <dsp:spPr>
        <a:xfrm>
          <a:off x="3352346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3368836" y="2998231"/>
        <a:ext cx="853671" cy="530043"/>
      </dsp:txXfrm>
    </dsp:sp>
    <dsp:sp modelId="{149288C1-EA87-48E0-8BAA-96D8FFBA663A}">
      <dsp:nvSpPr>
        <dsp:cNvPr id="0" name=""/>
        <dsp:cNvSpPr/>
      </dsp:nvSpPr>
      <dsp:spPr>
        <a:xfrm>
          <a:off x="5963042" y="1246367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1D305-4E13-4B9F-AAB7-4041DA5475D4}">
      <dsp:nvSpPr>
        <dsp:cNvPr id="0" name=""/>
        <dsp:cNvSpPr/>
      </dsp:nvSpPr>
      <dsp:spPr>
        <a:xfrm>
          <a:off x="6061559" y="1339958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078049" y="1356448"/>
        <a:ext cx="853671" cy="530043"/>
      </dsp:txXfrm>
    </dsp:sp>
    <dsp:sp modelId="{C9E8585E-A82A-48A2-AFD3-D49924A5C372}">
      <dsp:nvSpPr>
        <dsp:cNvPr id="0" name=""/>
        <dsp:cNvSpPr/>
      </dsp:nvSpPr>
      <dsp:spPr>
        <a:xfrm>
          <a:off x="4879357" y="2067259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3DEE2-B4E6-4DB3-AA5F-814EE69F5E4D}">
      <dsp:nvSpPr>
        <dsp:cNvPr id="0" name=""/>
        <dsp:cNvSpPr/>
      </dsp:nvSpPr>
      <dsp:spPr>
        <a:xfrm>
          <a:off x="4977874" y="2160850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994364" y="2177340"/>
        <a:ext cx="853671" cy="530043"/>
      </dsp:txXfrm>
    </dsp:sp>
    <dsp:sp modelId="{4C6EB47C-D7DE-41A3-A5DC-11279601C975}">
      <dsp:nvSpPr>
        <dsp:cNvPr id="0" name=""/>
        <dsp:cNvSpPr/>
      </dsp:nvSpPr>
      <dsp:spPr>
        <a:xfrm>
          <a:off x="4337514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90FAA-3591-446E-B0BB-E2811AD1F0F6}">
      <dsp:nvSpPr>
        <dsp:cNvPr id="0" name=""/>
        <dsp:cNvSpPr/>
      </dsp:nvSpPr>
      <dsp:spPr>
        <a:xfrm>
          <a:off x="4436031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4452521" y="2998231"/>
        <a:ext cx="853671" cy="530043"/>
      </dsp:txXfrm>
    </dsp:sp>
    <dsp:sp modelId="{0C20B63D-AEAB-4531-A45A-37955C6AFE32}">
      <dsp:nvSpPr>
        <dsp:cNvPr id="0" name=""/>
        <dsp:cNvSpPr/>
      </dsp:nvSpPr>
      <dsp:spPr>
        <a:xfrm>
          <a:off x="5421200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207E3-68FF-4407-9CDC-DDE9F5638ABB}">
      <dsp:nvSpPr>
        <dsp:cNvPr id="0" name=""/>
        <dsp:cNvSpPr/>
      </dsp:nvSpPr>
      <dsp:spPr>
        <a:xfrm>
          <a:off x="5519716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5536206" y="2998231"/>
        <a:ext cx="853671" cy="530043"/>
      </dsp:txXfrm>
    </dsp:sp>
    <dsp:sp modelId="{7558FE88-D4C4-4C33-AB1D-CD368DC782CA}">
      <dsp:nvSpPr>
        <dsp:cNvPr id="0" name=""/>
        <dsp:cNvSpPr/>
      </dsp:nvSpPr>
      <dsp:spPr>
        <a:xfrm>
          <a:off x="7046727" y="2067259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E4C720-5335-45C8-BEBB-CE8942CD9D68}">
      <dsp:nvSpPr>
        <dsp:cNvPr id="0" name=""/>
        <dsp:cNvSpPr/>
      </dsp:nvSpPr>
      <dsp:spPr>
        <a:xfrm>
          <a:off x="7145244" y="2160850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7161734" y="2177340"/>
        <a:ext cx="853671" cy="530043"/>
      </dsp:txXfrm>
    </dsp:sp>
    <dsp:sp modelId="{E4466E52-3F81-4309-A89A-B39FE6AB0036}">
      <dsp:nvSpPr>
        <dsp:cNvPr id="0" name=""/>
        <dsp:cNvSpPr/>
      </dsp:nvSpPr>
      <dsp:spPr>
        <a:xfrm>
          <a:off x="6504885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7166B9-CD53-433F-94DF-A892DE359466}">
      <dsp:nvSpPr>
        <dsp:cNvPr id="0" name=""/>
        <dsp:cNvSpPr/>
      </dsp:nvSpPr>
      <dsp:spPr>
        <a:xfrm>
          <a:off x="6603402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619892" y="2998231"/>
        <a:ext cx="853671" cy="530043"/>
      </dsp:txXfrm>
    </dsp:sp>
    <dsp:sp modelId="{DABE8264-9AD6-47E4-8CFA-7EE4D3B86018}">
      <dsp:nvSpPr>
        <dsp:cNvPr id="0" name=""/>
        <dsp:cNvSpPr/>
      </dsp:nvSpPr>
      <dsp:spPr>
        <a:xfrm>
          <a:off x="7588570" y="2888150"/>
          <a:ext cx="886651" cy="5630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CC4B9-473D-421D-A7A2-603B91D33706}">
      <dsp:nvSpPr>
        <dsp:cNvPr id="0" name=""/>
        <dsp:cNvSpPr/>
      </dsp:nvSpPr>
      <dsp:spPr>
        <a:xfrm>
          <a:off x="7687087" y="2981741"/>
          <a:ext cx="886651" cy="5630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7703577" y="2998231"/>
        <a:ext cx="853671" cy="5300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0.20149</cdr:x>
      <cdr:y>0.34483</cdr:y>
    </cdr:from>
    <cdr:to>
      <cdr:x>0.4403</cdr:x>
      <cdr:y>0.34483</cdr:y>
    </cdr:to>
    <cdr:cxnSp macro="">
      <cdr:nvCxnSpPr>
        <cdr:cNvPr id="3" name="Přímá spojnice 2"/>
        <cdr:cNvCxnSpPr/>
      </cdr:nvCxnSpPr>
      <cdr:spPr>
        <a:xfrm xmlns:a="http://schemas.openxmlformats.org/drawingml/2006/main" flipH="1">
          <a:off x="972108" y="720080"/>
          <a:ext cx="1152128" cy="0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  <cdr:relSizeAnchor xmlns:cdr="http://schemas.openxmlformats.org/drawingml/2006/chartDrawing">
    <cdr:from>
      <cdr:x>0.54478</cdr:x>
      <cdr:y>0.37931</cdr:y>
    </cdr:from>
    <cdr:to>
      <cdr:x>0.82836</cdr:x>
      <cdr:y>0.37931</cdr:y>
    </cdr:to>
    <cdr:cxnSp macro="">
      <cdr:nvCxnSpPr>
        <cdr:cNvPr id="6" name="Přímá spojnice 5"/>
        <cdr:cNvCxnSpPr/>
      </cdr:nvCxnSpPr>
      <cdr:spPr>
        <a:xfrm xmlns:a="http://schemas.openxmlformats.org/drawingml/2006/main">
          <a:off x="2628292" y="792088"/>
          <a:ext cx="1368152" cy="0"/>
        </a:xfrm>
        <a:prstGeom xmlns:a="http://schemas.openxmlformats.org/drawingml/2006/main" prst="line">
          <a:avLst/>
        </a:prstGeom>
        <a:ln xmlns:a="http://schemas.openxmlformats.org/drawingml/2006/main">
          <a:solidFill>
            <a:schemeClr val="bg1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</cdr:cxn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398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396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33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218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13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192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718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83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92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183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8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0000">
              <a:schemeClr val="bg1"/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EBAEC-3F8C-4CA4-9330-F6289A5B64F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681827-CB44-4A20-B8A6-6874F6739D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94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7.xml"/><Relationship Id="rId7" Type="http://schemas.openxmlformats.org/officeDocument/2006/relationships/image" Target="../media/image3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7.xml"/><Relationship Id="rId9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7473439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46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výkladu učiva o délce not a zároveň jako zápisek do sešitu.</a:t>
            </a:r>
          </a:p>
          <a:p>
            <a:pPr marL="0" indent="0">
              <a:buNone/>
            </a:pPr>
            <a:r>
              <a:rPr lang="cs-CZ" sz="2000" dirty="0" smtClean="0"/>
              <a:t>Žáci se zde seznámí s notou celou, půlovou, čtvrťovou a osminovou. V závěru najdou „Přehled dělení not“.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3187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not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noty jsou hudební značky, které ukazují hráčům nebo zpěvákům, jak dlouho mají hrát nebo zpívat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  <a:endParaRPr lang="cs-CZ" sz="2500" dirty="0"/>
          </a:p>
        </p:txBody>
      </p:sp>
      <p:pic>
        <p:nvPicPr>
          <p:cNvPr id="1026" name="Picture 2" descr="C:\Users\08DJ\AppData\Local\Microsoft\Windows\Temporary Internet Files\Content.IE5\UKIZDSLW\MC900424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2521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75062629"/>
              </p:ext>
            </p:extLst>
          </p:nvPr>
        </p:nvGraphicFramePr>
        <p:xfrm>
          <a:off x="683568" y="3284984"/>
          <a:ext cx="751249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2159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 celá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</a:t>
            </a:r>
          </a:p>
          <a:p>
            <a:pPr lvl="1"/>
            <a:r>
              <a:rPr lang="cs-CZ" dirty="0"/>
              <a:t>	</a:t>
            </a:r>
            <a:r>
              <a:rPr lang="cs-CZ" dirty="0" smtClean="0"/>
              <a:t>			- má prázdné bříško</a:t>
            </a:r>
          </a:p>
          <a:p>
            <a:pPr lvl="1"/>
            <a:r>
              <a:rPr lang="cs-CZ" dirty="0" smtClean="0"/>
              <a:t>				- je bez nožičky</a:t>
            </a:r>
          </a:p>
          <a:p>
            <a:pPr lvl="1"/>
            <a:r>
              <a:rPr lang="cs-CZ" dirty="0" smtClean="0"/>
              <a:t>				- trvá </a:t>
            </a:r>
            <a:r>
              <a:rPr lang="cs-CZ" dirty="0" smtClean="0"/>
              <a:t>4 </a:t>
            </a:r>
            <a:r>
              <a:rPr lang="cs-CZ" dirty="0" smtClean="0"/>
              <a:t>doby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218057100"/>
              </p:ext>
            </p:extLst>
          </p:nvPr>
        </p:nvGraphicFramePr>
        <p:xfrm>
          <a:off x="2699792" y="4365104"/>
          <a:ext cx="3744416" cy="16561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132856"/>
            <a:ext cx="2174806" cy="18266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828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not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noty jsou hudební značky, které ukazují hráčům nebo zpěvákům, jak dlouho mají hrát nebo zpívat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  <a:endParaRPr lang="cs-CZ" sz="2500" dirty="0"/>
          </a:p>
        </p:txBody>
      </p:sp>
      <p:pic>
        <p:nvPicPr>
          <p:cNvPr id="1026" name="Picture 2" descr="C:\Users\08DJ\AppData\Local\Microsoft\Windows\Temporary Internet Files\Content.IE5\UKIZDSLW\MC900424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2521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97435158"/>
              </p:ext>
            </p:extLst>
          </p:nvPr>
        </p:nvGraphicFramePr>
        <p:xfrm>
          <a:off x="683568" y="3284984"/>
          <a:ext cx="751249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859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 půlová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- má prázdné bříško</a:t>
            </a:r>
          </a:p>
          <a:p>
            <a:pPr marL="0" indent="0">
              <a:buNone/>
            </a:pPr>
            <a:r>
              <a:rPr lang="cs-CZ" dirty="0" smtClean="0"/>
              <a:t>				- má nožičku</a:t>
            </a:r>
          </a:p>
          <a:p>
            <a:pPr marL="0" indent="0">
              <a:buNone/>
            </a:pPr>
            <a:r>
              <a:rPr lang="cs-CZ" dirty="0" smtClean="0"/>
              <a:t>				- trvá </a:t>
            </a:r>
            <a:r>
              <a:rPr lang="cs-CZ" dirty="0" smtClean="0"/>
              <a:t>2 </a:t>
            </a:r>
            <a:r>
              <a:rPr lang="cs-CZ" dirty="0" smtClean="0"/>
              <a:t>doby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80" y="1628800"/>
            <a:ext cx="2727333" cy="19261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2873328154"/>
              </p:ext>
            </p:extLst>
          </p:nvPr>
        </p:nvGraphicFramePr>
        <p:xfrm>
          <a:off x="2159732" y="4077072"/>
          <a:ext cx="4824536" cy="20882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0143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not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noty jsou hudební značky, které ukazují hráčům nebo zpěvákům, jak dlouho mají hrát nebo zpívat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  <a:endParaRPr lang="cs-CZ" sz="2500" dirty="0"/>
          </a:p>
        </p:txBody>
      </p:sp>
      <p:pic>
        <p:nvPicPr>
          <p:cNvPr id="1026" name="Picture 2" descr="C:\Users\08DJ\AppData\Local\Microsoft\Windows\Temporary Internet Files\Content.IE5\UKIZDSLW\MC900424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2521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87543028"/>
              </p:ext>
            </p:extLst>
          </p:nvPr>
        </p:nvGraphicFramePr>
        <p:xfrm>
          <a:off x="683568" y="3284984"/>
          <a:ext cx="751249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74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 čtvrťová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- má plné bříško</a:t>
            </a:r>
          </a:p>
          <a:p>
            <a:pPr marL="0" indent="0">
              <a:buNone/>
            </a:pPr>
            <a:r>
              <a:rPr lang="cs-CZ" dirty="0" smtClean="0"/>
              <a:t>				- má nožičku</a:t>
            </a:r>
          </a:p>
          <a:p>
            <a:pPr marL="0" indent="0">
              <a:buNone/>
            </a:pPr>
            <a:r>
              <a:rPr lang="cs-CZ" dirty="0" smtClean="0"/>
              <a:t>				- trvá </a:t>
            </a:r>
            <a:r>
              <a:rPr lang="cs-CZ" dirty="0" smtClean="0"/>
              <a:t>1 </a:t>
            </a:r>
            <a:r>
              <a:rPr lang="cs-CZ" dirty="0" smtClean="0"/>
              <a:t>dobu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439" y="1628800"/>
            <a:ext cx="2170861" cy="2056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3136867823"/>
              </p:ext>
            </p:extLst>
          </p:nvPr>
        </p:nvGraphicFramePr>
        <p:xfrm>
          <a:off x="2627784" y="3933056"/>
          <a:ext cx="4128120" cy="22880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15060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not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noty jsou hudební značky, které ukazují hráčům nebo zpěvákům, jak dlouho mají hrát nebo zpívat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  <a:endParaRPr lang="cs-CZ" sz="2500" dirty="0"/>
          </a:p>
        </p:txBody>
      </p:sp>
      <p:pic>
        <p:nvPicPr>
          <p:cNvPr id="1026" name="Picture 2" descr="C:\Users\08DJ\AppData\Local\Microsoft\Windows\Temporary Internet Files\Content.IE5\UKIZDSLW\MC900424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2521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87543028"/>
              </p:ext>
            </p:extLst>
          </p:nvPr>
        </p:nvGraphicFramePr>
        <p:xfrm>
          <a:off x="683568" y="3284984"/>
          <a:ext cx="751249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74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Nota osminová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- </a:t>
            </a:r>
            <a:r>
              <a:rPr lang="cs-CZ" sz="3000" dirty="0" smtClean="0"/>
              <a:t>má plné bříško</a:t>
            </a:r>
          </a:p>
          <a:p>
            <a:pPr marL="0" indent="0">
              <a:buNone/>
            </a:pPr>
            <a:r>
              <a:rPr lang="cs-CZ" sz="3000" dirty="0" smtClean="0"/>
              <a:t>				- má nožičku</a:t>
            </a:r>
          </a:p>
          <a:p>
            <a:pPr marL="0" indent="0">
              <a:buNone/>
            </a:pPr>
            <a:r>
              <a:rPr lang="cs-CZ" sz="3000" dirty="0" smtClean="0"/>
              <a:t>				- má praporek nebo trámec</a:t>
            </a:r>
          </a:p>
          <a:p>
            <a:pPr marL="0" indent="0">
              <a:buNone/>
            </a:pPr>
            <a:r>
              <a:rPr lang="cs-CZ" sz="3000" dirty="0" smtClean="0"/>
              <a:t>				- trvá </a:t>
            </a:r>
            <a:r>
              <a:rPr lang="cs-CZ" sz="3000" dirty="0" smtClean="0"/>
              <a:t>půl </a:t>
            </a:r>
            <a:r>
              <a:rPr lang="cs-CZ" sz="3000" dirty="0" smtClean="0"/>
              <a:t>doby</a:t>
            </a:r>
            <a:endParaRPr lang="cs-CZ" sz="3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889" y="1685682"/>
            <a:ext cx="2867983" cy="12436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2580463803"/>
              </p:ext>
            </p:extLst>
          </p:nvPr>
        </p:nvGraphicFramePr>
        <p:xfrm>
          <a:off x="2915816" y="4149080"/>
          <a:ext cx="3960440" cy="2376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62105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7000"/>
                            </p:stCondLst>
                            <p:childTnLst>
                              <p:par>
                                <p:cTn id="40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Délky not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500" dirty="0" smtClean="0"/>
              <a:t>noty jsou hudební značky, které ukazují hráčům nebo zpěvákům, jak dlouho mají hrát nebo zpívat</a:t>
            </a:r>
          </a:p>
          <a:p>
            <a:pPr>
              <a:spcBef>
                <a:spcPts val="1800"/>
              </a:spcBef>
            </a:pPr>
            <a:r>
              <a:rPr lang="cs-CZ" sz="2500" dirty="0" smtClean="0"/>
              <a:t>PŘEHLED:</a:t>
            </a:r>
            <a:endParaRPr lang="cs-CZ" sz="2500" dirty="0"/>
          </a:p>
        </p:txBody>
      </p:sp>
      <p:pic>
        <p:nvPicPr>
          <p:cNvPr id="1026" name="Picture 2" descr="C:\Users\08DJ\AppData\Local\Microsoft\Windows\Temporary Internet Files\Content.IE5\UKIZDSLW\MC900424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32856"/>
            <a:ext cx="225212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87543028"/>
              </p:ext>
            </p:extLst>
          </p:nvPr>
        </p:nvGraphicFramePr>
        <p:xfrm>
          <a:off x="683568" y="3284984"/>
          <a:ext cx="7512496" cy="3112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0744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Přehled</a:t>
            </a:r>
            <a:endParaRPr lang="cs-CZ" sz="5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928441329"/>
              </p:ext>
            </p:extLst>
          </p:nvPr>
        </p:nvGraphicFramePr>
        <p:xfrm>
          <a:off x="179512" y="1763014"/>
          <a:ext cx="8576513" cy="39702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2" name="Skupina 51"/>
          <p:cNvGrpSpPr/>
          <p:nvPr/>
        </p:nvGrpSpPr>
        <p:grpSpPr>
          <a:xfrm>
            <a:off x="395536" y="2120058"/>
            <a:ext cx="8203293" cy="3253158"/>
            <a:chOff x="755576" y="2458881"/>
            <a:chExt cx="7843253" cy="2929820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55976" y="2458881"/>
              <a:ext cx="662638" cy="556546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0132" y="3284984"/>
              <a:ext cx="711109" cy="502212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72200" y="3284984"/>
              <a:ext cx="711109" cy="502212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8990" y="3933056"/>
              <a:ext cx="648714" cy="545660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75856" y="3996846"/>
              <a:ext cx="648714" cy="545660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4088" y="3996846"/>
              <a:ext cx="648714" cy="545660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52320" y="3996846"/>
              <a:ext cx="648714" cy="545660"/>
            </a:xfrm>
            <a:prstGeom prst="rect">
              <a:avLst/>
            </a:prstGeom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63688" y="4699139"/>
              <a:ext cx="642453" cy="648072"/>
            </a:xfrm>
            <a:prstGeom prst="rect">
              <a:avLst/>
            </a:prstGeom>
          </p:spPr>
        </p:pic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43808" y="4725144"/>
              <a:ext cx="642453" cy="648072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66858" y="4699139"/>
              <a:ext cx="642453" cy="648072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860032" y="4725144"/>
              <a:ext cx="642453" cy="648072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68144" y="4740629"/>
              <a:ext cx="642453" cy="648072"/>
            </a:xfrm>
            <a:prstGeom prst="rect">
              <a:avLst/>
            </a:prstGeom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74460" y="4710512"/>
              <a:ext cx="642453" cy="648072"/>
            </a:xfrm>
            <a:prstGeom prst="rect">
              <a:avLst/>
            </a:prstGeom>
          </p:spPr>
        </p:pic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956376" y="4699631"/>
              <a:ext cx="642453" cy="648072"/>
            </a:xfrm>
            <a:prstGeom prst="rect">
              <a:avLst/>
            </a:prstGeom>
          </p:spPr>
        </p:pic>
        <p:pic>
          <p:nvPicPr>
            <p:cNvPr id="51" name="Obrázek 5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5576" y="4725144"/>
              <a:ext cx="642453" cy="64807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10617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0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1. 10.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galerie Microsoft Office, 1. 10. </a:t>
            </a:r>
            <a:r>
              <a:rPr lang="cs-CZ" sz="2000" dirty="0" smtClean="0"/>
              <a:t>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 not – autor tohoto materiálu, 1. 10. 2012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40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242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Délky not</vt:lpstr>
      <vt:lpstr>Nota celá</vt:lpstr>
      <vt:lpstr>Délky not</vt:lpstr>
      <vt:lpstr>Nota půlová</vt:lpstr>
      <vt:lpstr>Délky not</vt:lpstr>
      <vt:lpstr>Nota čtvrťová</vt:lpstr>
      <vt:lpstr>Délky not</vt:lpstr>
      <vt:lpstr>Nota osminová</vt:lpstr>
      <vt:lpstr>Délky not</vt:lpstr>
      <vt:lpstr>Přehled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32</cp:revision>
  <dcterms:created xsi:type="dcterms:W3CDTF">2012-12-16T14:02:25Z</dcterms:created>
  <dcterms:modified xsi:type="dcterms:W3CDTF">2012-12-18T19:39:29Z</dcterms:modified>
</cp:coreProperties>
</file>