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8" r:id="rId4"/>
    <p:sldId id="261" r:id="rId5"/>
    <p:sldId id="262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VY_32_INOVACE_08:hudebnívýchova1-4.roč.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Lucie </a:t>
          </a:r>
          <a:r>
            <a:rPr lang="cs-CZ" sz="2000" dirty="0" err="1" smtClean="0"/>
            <a:t>Vrchovecká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Dynamická znaménka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787BAD-F6D5-4630-B638-A4A0053C2FD4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A8A6751-E127-4782-A753-C68FD568002B}" type="presOf" srcId="{B651F6E3-6281-48DB-9319-2AEAFDAE7572}" destId="{619D679B-A015-4ECF-8348-D1034C574F40}" srcOrd="0" destOrd="0" presId="urn:microsoft.com/office/officeart/2005/8/layout/target3"/>
    <dgm:cxn modelId="{5AF94123-9788-461C-B4BF-8CB162FC4D24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72691EC-EBE6-4312-B5AD-5D8C3FAC3C37}" type="presOf" srcId="{D1D4F407-5343-4D3F-B5B9-D407B03CAEB4}" destId="{D005CE8C-CC26-4C3E-AC11-E15060ECD759}" srcOrd="0" destOrd="0" presId="urn:microsoft.com/office/officeart/2005/8/layout/target3"/>
    <dgm:cxn modelId="{EE7ABF09-34F2-4928-B803-DC9562FAD49C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A4BA1F4-B8F2-4CC2-9870-FC726F696DE9}" type="presOf" srcId="{D8197B8C-B260-4A16-BDF4-0947B075E274}" destId="{25B08C86-7E15-44DC-BE7F-FFB55DD49D12}" srcOrd="0" destOrd="0" presId="urn:microsoft.com/office/officeart/2005/8/layout/target3"/>
    <dgm:cxn modelId="{09939547-E8B4-41E7-9685-9639D1D8485D}" type="presOf" srcId="{D1B46980-6531-4606-95E6-44980827E919}" destId="{6140AFEC-043D-4C43-A2F9-D0F5331DF3A3}" srcOrd="0" destOrd="0" presId="urn:microsoft.com/office/officeart/2005/8/layout/target3"/>
    <dgm:cxn modelId="{3010EBDB-7504-4C7D-A316-DF5DCBBF987C}" type="presOf" srcId="{4C35D32F-0EAB-4CD7-82EE-45574DC2A586}" destId="{890E4F0B-2866-4A3F-A3C7-2A14B1797930}" srcOrd="1" destOrd="0" presId="urn:microsoft.com/office/officeart/2005/8/layout/target3"/>
    <dgm:cxn modelId="{61CA8184-4BB8-4857-9DF8-CE5D7BEA1EAB}" type="presOf" srcId="{D1D4F407-5343-4D3F-B5B9-D407B03CAEB4}" destId="{AED2198E-93D5-4001-81B4-73124B309672}" srcOrd="1" destOrd="0" presId="urn:microsoft.com/office/officeart/2005/8/layout/target3"/>
    <dgm:cxn modelId="{61C8DC41-723B-48EA-B936-4A936F9AE841}" type="presOf" srcId="{4C35D32F-0EAB-4CD7-82EE-45574DC2A586}" destId="{8BEBB6EC-1DAA-4CAC-8A25-BC0FCBD5DBD5}" srcOrd="0" destOrd="0" presId="urn:microsoft.com/office/officeart/2005/8/layout/target3"/>
    <dgm:cxn modelId="{A4A6C5DB-FFD8-4D22-A229-0399272440D2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53A0403-1E81-4BE5-B789-579A21A36DEB}" type="presParOf" srcId="{333A1088-737F-45CB-B68E-254E46348037}" destId="{F5ABB229-8D3B-4694-996A-96F23CF14429}" srcOrd="0" destOrd="0" presId="urn:microsoft.com/office/officeart/2005/8/layout/target3"/>
    <dgm:cxn modelId="{71441334-995A-4F73-B010-CAEE05E20EE5}" type="presParOf" srcId="{333A1088-737F-45CB-B68E-254E46348037}" destId="{F41139FD-01EE-4571-8B17-4FB00FC51163}" srcOrd="1" destOrd="0" presId="urn:microsoft.com/office/officeart/2005/8/layout/target3"/>
    <dgm:cxn modelId="{3EA54752-77AF-4174-B053-BF09949F3436}" type="presParOf" srcId="{333A1088-737F-45CB-B68E-254E46348037}" destId="{D005CE8C-CC26-4C3E-AC11-E15060ECD759}" srcOrd="2" destOrd="0" presId="urn:microsoft.com/office/officeart/2005/8/layout/target3"/>
    <dgm:cxn modelId="{C96916A3-1476-4C57-912D-EEA9947F88E9}" type="presParOf" srcId="{333A1088-737F-45CB-B68E-254E46348037}" destId="{2C702D82-9B77-49B7-9568-BB8EB47C3372}" srcOrd="3" destOrd="0" presId="urn:microsoft.com/office/officeart/2005/8/layout/target3"/>
    <dgm:cxn modelId="{12617BA3-7A8B-4CF7-9488-E878444136CB}" type="presParOf" srcId="{333A1088-737F-45CB-B68E-254E46348037}" destId="{A52A0455-90FF-4808-ABD0-F02540D31D5A}" srcOrd="4" destOrd="0" presId="urn:microsoft.com/office/officeart/2005/8/layout/target3"/>
    <dgm:cxn modelId="{F8204836-84A6-489E-B6D3-9A66658AB408}" type="presParOf" srcId="{333A1088-737F-45CB-B68E-254E46348037}" destId="{6140AFEC-043D-4C43-A2F9-D0F5331DF3A3}" srcOrd="5" destOrd="0" presId="urn:microsoft.com/office/officeart/2005/8/layout/target3"/>
    <dgm:cxn modelId="{29A104F3-E150-4A2A-BB19-DAA5D288045B}" type="presParOf" srcId="{333A1088-737F-45CB-B68E-254E46348037}" destId="{9358AC05-5D7D-4327-9F80-1AD486AEA664}" srcOrd="6" destOrd="0" presId="urn:microsoft.com/office/officeart/2005/8/layout/target3"/>
    <dgm:cxn modelId="{68DA9501-028E-4622-85A7-C35FCDC63B94}" type="presParOf" srcId="{333A1088-737F-45CB-B68E-254E46348037}" destId="{313FC574-E1CD-4FB4-B054-0B805CE0447D}" srcOrd="7" destOrd="0" presId="urn:microsoft.com/office/officeart/2005/8/layout/target3"/>
    <dgm:cxn modelId="{AC0156C5-D856-4219-AE0A-7065F8F65321}" type="presParOf" srcId="{333A1088-737F-45CB-B68E-254E46348037}" destId="{619D679B-A015-4ECF-8348-D1034C574F40}" srcOrd="8" destOrd="0" presId="urn:microsoft.com/office/officeart/2005/8/layout/target3"/>
    <dgm:cxn modelId="{B5309140-9523-4CF7-9C27-79BA4FE56718}" type="presParOf" srcId="{333A1088-737F-45CB-B68E-254E46348037}" destId="{322283A8-4A27-4CDA-BAE3-F381106A9174}" srcOrd="9" destOrd="0" presId="urn:microsoft.com/office/officeart/2005/8/layout/target3"/>
    <dgm:cxn modelId="{3F487730-A75B-4DA6-894B-67E530EE50E8}" type="presParOf" srcId="{333A1088-737F-45CB-B68E-254E46348037}" destId="{FFC9F71D-1B4F-4AD9-A4A6-86ADEFC8AF5C}" srcOrd="10" destOrd="0" presId="urn:microsoft.com/office/officeart/2005/8/layout/target3"/>
    <dgm:cxn modelId="{885086EA-0D82-4702-981D-95EAEF195AE1}" type="presParOf" srcId="{333A1088-737F-45CB-B68E-254E46348037}" destId="{25B08C86-7E15-44DC-BE7F-FFB55DD49D12}" srcOrd="11" destOrd="0" presId="urn:microsoft.com/office/officeart/2005/8/layout/target3"/>
    <dgm:cxn modelId="{7EB692E5-7DE0-49F8-8FEC-3AD33E47BDFB}" type="presParOf" srcId="{333A1088-737F-45CB-B68E-254E46348037}" destId="{76644BE8-9D7C-4C09-B250-3D10AF48CBB7}" srcOrd="12" destOrd="0" presId="urn:microsoft.com/office/officeart/2005/8/layout/target3"/>
    <dgm:cxn modelId="{87C85816-AD9F-4EA7-9F05-75828D9AC96C}" type="presParOf" srcId="{333A1088-737F-45CB-B68E-254E46348037}" destId="{EE85B701-7295-41C0-BA7A-34D3756A2AE6}" srcOrd="13" destOrd="0" presId="urn:microsoft.com/office/officeart/2005/8/layout/target3"/>
    <dgm:cxn modelId="{CFC93BA1-CD4A-45C0-8C88-E0C251AF7C14}" type="presParOf" srcId="{333A1088-737F-45CB-B68E-254E46348037}" destId="{8BEBB6EC-1DAA-4CAC-8A25-BC0FCBD5DBD5}" srcOrd="14" destOrd="0" presId="urn:microsoft.com/office/officeart/2005/8/layout/target3"/>
    <dgm:cxn modelId="{E1A59E36-F63A-42A7-A944-845520284792}" type="presParOf" srcId="{333A1088-737F-45CB-B68E-254E46348037}" destId="{AED2198E-93D5-4001-81B4-73124B309672}" srcOrd="15" destOrd="0" presId="urn:microsoft.com/office/officeart/2005/8/layout/target3"/>
    <dgm:cxn modelId="{055AC837-88A8-4C84-BC85-4945139DF6F4}" type="presParOf" srcId="{333A1088-737F-45CB-B68E-254E46348037}" destId="{2BE915AB-18AA-4053-B92C-3BFC9ED204BB}" srcOrd="16" destOrd="0" presId="urn:microsoft.com/office/officeart/2005/8/layout/target3"/>
    <dgm:cxn modelId="{515B24D7-4AA0-464B-824F-EC3914F446FB}" type="presParOf" srcId="{333A1088-737F-45CB-B68E-254E46348037}" destId="{6BB5E863-4638-4E1D-BFDE-399D028AC4ED}" srcOrd="17" destOrd="0" presId="urn:microsoft.com/office/officeart/2005/8/layout/target3"/>
    <dgm:cxn modelId="{B4205420-8D66-47B7-9856-DF9053AB9C5C}" type="presParOf" srcId="{333A1088-737F-45CB-B68E-254E46348037}" destId="{5A5FFA88-C948-4069-8E93-59FA12366E83}" srcOrd="18" destOrd="0" presId="urn:microsoft.com/office/officeart/2005/8/layout/target3"/>
    <dgm:cxn modelId="{E2C71A49-F656-4433-BAB2-AD46DE784FD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Lucie </a:t>
          </a:r>
          <a:r>
            <a:rPr lang="cs-CZ" sz="2000" kern="1200" dirty="0" err="1" smtClean="0"/>
            <a:t>Vrchovecká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VY_32_INOVACE_08:hudebnívýchova1-4.roč.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Dynamická znaménka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83BA-2330-4FB2-8E0A-AC16B2E2967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C0B82-64EC-44AE-8D2C-11A7CD0D28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3636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83BA-2330-4FB2-8E0A-AC16B2E2967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C0B82-64EC-44AE-8D2C-11A7CD0D28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377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83BA-2330-4FB2-8E0A-AC16B2E2967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C0B82-64EC-44AE-8D2C-11A7CD0D28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585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83BA-2330-4FB2-8E0A-AC16B2E2967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C0B82-64EC-44AE-8D2C-11A7CD0D28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657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83BA-2330-4FB2-8E0A-AC16B2E2967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C0B82-64EC-44AE-8D2C-11A7CD0D28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322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83BA-2330-4FB2-8E0A-AC16B2E2967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C0B82-64EC-44AE-8D2C-11A7CD0D28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089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83BA-2330-4FB2-8E0A-AC16B2E2967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C0B82-64EC-44AE-8D2C-11A7CD0D28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57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83BA-2330-4FB2-8E0A-AC16B2E2967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C0B82-64EC-44AE-8D2C-11A7CD0D28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3189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83BA-2330-4FB2-8E0A-AC16B2E2967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C0B82-64EC-44AE-8D2C-11A7CD0D28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608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83BA-2330-4FB2-8E0A-AC16B2E2967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C0B82-64EC-44AE-8D2C-11A7CD0D28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208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383BA-2330-4FB2-8E0A-AC16B2E2967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7C0B82-64EC-44AE-8D2C-11A7CD0D28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710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2000">
              <a:srgbClr val="00B050"/>
            </a:gs>
            <a:gs pos="65000">
              <a:schemeClr val="tx2">
                <a:lumMod val="20000"/>
                <a:lumOff val="8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383BA-2330-4FB2-8E0A-AC16B2E2967F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7C0B82-64EC-44AE-8D2C-11A7CD0D28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888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423490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3580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Materiál slouží k výkladu učiva o dynamických znaménkách a dále k následnému zápisu do sešitu</a:t>
            </a:r>
            <a:r>
              <a:rPr lang="cs-CZ" sz="2000" dirty="0" smtClean="0"/>
              <a:t>. </a:t>
            </a:r>
            <a:r>
              <a:rPr lang="cs-CZ" sz="2000" smtClean="0"/>
              <a:t>Žáci si zde </a:t>
            </a:r>
            <a:r>
              <a:rPr lang="cs-CZ" sz="2000" dirty="0" smtClean="0"/>
              <a:t>také procvičí jednotlivé pojmy a jejich </a:t>
            </a:r>
            <a:r>
              <a:rPr lang="cs-CZ" sz="2000" smtClean="0"/>
              <a:t>příslušné </a:t>
            </a:r>
            <a:r>
              <a:rPr lang="cs-CZ" sz="2000" smtClean="0"/>
              <a:t>významy.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8054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Dynamická znaménka</a:t>
            </a:r>
            <a:endParaRPr lang="cs-CZ" sz="5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hudební znaménka, která nám říkají, jakou silou (jak hlasitě) máme hrát nebo zpívat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 </a:t>
            </a:r>
            <a:r>
              <a:rPr lang="cs-CZ" dirty="0" smtClean="0">
                <a:latin typeface="Comic Sans MS" pitchFamily="66" charset="0"/>
              </a:rPr>
              <a:t>=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piano</a:t>
            </a:r>
            <a:r>
              <a:rPr lang="cs-CZ" dirty="0">
                <a:latin typeface="Comic Sans MS" pitchFamily="66" charset="0"/>
              </a:rPr>
              <a:t> </a:t>
            </a:r>
            <a:r>
              <a:rPr lang="cs-CZ" dirty="0" smtClean="0">
                <a:latin typeface="Comic Sans MS" pitchFamily="66" charset="0"/>
              </a:rPr>
              <a:t>= slabě</a:t>
            </a:r>
          </a:p>
          <a:p>
            <a:pPr marL="0" indent="0">
              <a:buNone/>
            </a:pP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mf</a:t>
            </a:r>
            <a:r>
              <a:rPr lang="cs-CZ" dirty="0" smtClean="0">
                <a:latin typeface="Comic Sans MS" pitchFamily="66" charset="0"/>
              </a:rPr>
              <a:t> =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mezzoforte</a:t>
            </a:r>
            <a:r>
              <a:rPr lang="cs-CZ" dirty="0" smtClean="0">
                <a:latin typeface="Comic Sans MS" pitchFamily="66" charset="0"/>
              </a:rPr>
              <a:t> = středně silně</a:t>
            </a: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f </a:t>
            </a:r>
            <a:r>
              <a:rPr lang="cs-CZ" dirty="0" smtClean="0">
                <a:latin typeface="Comic Sans MS" pitchFamily="66" charset="0"/>
              </a:rPr>
              <a:t>=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forte</a:t>
            </a:r>
            <a:r>
              <a:rPr lang="cs-CZ" dirty="0" smtClean="0">
                <a:latin typeface="Comic Sans MS" pitchFamily="66" charset="0"/>
              </a:rPr>
              <a:t> = silně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9852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800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75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300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60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300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 dynamická znaménka se správným názvem a významem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>
              <a:latin typeface="Comic Sans MS" pitchFamily="66" charset="0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cs-CZ" b="1" dirty="0" smtClean="0">
                <a:latin typeface="Comic Sans MS" pitchFamily="66" charset="0"/>
              </a:rPr>
              <a:t>p</a:t>
            </a:r>
            <a:r>
              <a:rPr lang="cs-CZ" dirty="0" smtClean="0">
                <a:latin typeface="Comic Sans MS" pitchFamily="66" charset="0"/>
              </a:rPr>
              <a:t>		forte			středně silně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b="1" dirty="0" err="1" smtClean="0">
                <a:latin typeface="Comic Sans MS" pitchFamily="66" charset="0"/>
              </a:rPr>
              <a:t>mf</a:t>
            </a:r>
            <a:r>
              <a:rPr lang="cs-CZ" dirty="0" smtClean="0">
                <a:latin typeface="Comic Sans MS" pitchFamily="66" charset="0"/>
              </a:rPr>
              <a:t>		piano			silně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b="1" dirty="0" smtClean="0">
                <a:latin typeface="Comic Sans MS" pitchFamily="66" charset="0"/>
              </a:rPr>
              <a:t>f</a:t>
            </a:r>
            <a:r>
              <a:rPr lang="cs-CZ" dirty="0" smtClean="0">
                <a:latin typeface="Comic Sans MS" pitchFamily="66" charset="0"/>
              </a:rPr>
              <a:t>		mezzoforte		slabě</a:t>
            </a:r>
          </a:p>
        </p:txBody>
      </p:sp>
    </p:spTree>
    <p:extLst>
      <p:ext uri="{BB962C8B-B14F-4D97-AF65-F5344CB8AC3E}">
        <p14:creationId xmlns:p14="http://schemas.microsoft.com/office/powerpoint/2010/main" val="616815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řešení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>
              <a:latin typeface="Comic Sans MS" pitchFamily="66" charset="0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cs-CZ" b="1" dirty="0" smtClean="0">
                <a:latin typeface="Comic Sans MS" pitchFamily="66" charset="0"/>
              </a:rPr>
              <a:t>p</a:t>
            </a:r>
            <a:r>
              <a:rPr lang="cs-CZ" dirty="0" smtClean="0">
                <a:latin typeface="Comic Sans MS" pitchFamily="66" charset="0"/>
              </a:rPr>
              <a:t>		forte			středně silně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b="1" dirty="0" err="1" smtClean="0">
                <a:latin typeface="Comic Sans MS" pitchFamily="66" charset="0"/>
              </a:rPr>
              <a:t>mf</a:t>
            </a:r>
            <a:r>
              <a:rPr lang="cs-CZ" dirty="0" smtClean="0">
                <a:latin typeface="Comic Sans MS" pitchFamily="66" charset="0"/>
              </a:rPr>
              <a:t>		piano			silně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b="1" dirty="0" smtClean="0">
                <a:latin typeface="Comic Sans MS" pitchFamily="66" charset="0"/>
              </a:rPr>
              <a:t>f</a:t>
            </a:r>
            <a:r>
              <a:rPr lang="cs-CZ" dirty="0" smtClean="0">
                <a:latin typeface="Comic Sans MS" pitchFamily="66" charset="0"/>
              </a:rPr>
              <a:t>		mezzoforte		slabě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899592" y="2852936"/>
            <a:ext cx="1296144" cy="100811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491880" y="3861048"/>
            <a:ext cx="2376264" cy="108012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187624" y="3933056"/>
            <a:ext cx="1008112" cy="100811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4680012" y="2852936"/>
            <a:ext cx="1332148" cy="20882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899592" y="2852936"/>
            <a:ext cx="1296144" cy="2088232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491880" y="2852936"/>
            <a:ext cx="2376264" cy="104411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897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Text:</a:t>
            </a:r>
          </a:p>
          <a:p>
            <a:pPr marL="0" indent="0">
              <a:buNone/>
            </a:pPr>
            <a:r>
              <a:rPr lang="cs-CZ" sz="2000" dirty="0" smtClean="0"/>
              <a:t>Autorem všech textů je autor tohoto materiálu, 6. 10. 2012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6749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117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Dynamická znaménka</vt:lpstr>
      <vt:lpstr>Spoj dynamická znaménka se správným názvem a významem</vt:lpstr>
      <vt:lpstr>Správné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08DJ</dc:creator>
  <cp:lastModifiedBy>08DJ</cp:lastModifiedBy>
  <cp:revision>7</cp:revision>
  <dcterms:created xsi:type="dcterms:W3CDTF">2012-12-16T17:44:13Z</dcterms:created>
  <dcterms:modified xsi:type="dcterms:W3CDTF">2013-01-13T21:14:03Z</dcterms:modified>
</cp:coreProperties>
</file>