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5" r:id="rId6"/>
    <p:sldId id="262" r:id="rId7"/>
    <p:sldId id="266" r:id="rId8"/>
    <p:sldId id="263" r:id="rId9"/>
    <p:sldId id="267" r:id="rId10"/>
    <p:sldId id="264" r:id="rId11"/>
    <p:sldId id="268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slide" Target="../slides/slide6.xml"/><Relationship Id="rId1" Type="http://schemas.openxmlformats.org/officeDocument/2006/relationships/slide" Target="../slides/slide4.xml"/><Relationship Id="rId4" Type="http://schemas.openxmlformats.org/officeDocument/2006/relationships/slide" Target="../slides/slide10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slide" Target="../slides/slide6.xml"/><Relationship Id="rId1" Type="http://schemas.openxmlformats.org/officeDocument/2006/relationships/slide" Target="../slides/slide4.xml"/><Relationship Id="rId4" Type="http://schemas.openxmlformats.org/officeDocument/2006/relationships/slide" Target="../slides/slide10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slide" Target="../slides/slide6.xml"/><Relationship Id="rId1" Type="http://schemas.openxmlformats.org/officeDocument/2006/relationships/slide" Target="../slides/slide4.xml"/><Relationship Id="rId4" Type="http://schemas.openxmlformats.org/officeDocument/2006/relationships/slide" Target="../slides/slide10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slide" Target="../slides/slide6.xml"/><Relationship Id="rId1" Type="http://schemas.openxmlformats.org/officeDocument/2006/relationships/slide" Target="../slides/slide4.xml"/><Relationship Id="rId4" Type="http://schemas.openxmlformats.org/officeDocument/2006/relationships/slide" Target="../slides/slide10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slide" Target="../slides/slide6.xml"/><Relationship Id="rId1" Type="http://schemas.openxmlformats.org/officeDocument/2006/relationships/slide" Target="../slides/slide4.xml"/><Relationship Id="rId4" Type="http://schemas.openxmlformats.org/officeDocument/2006/relationships/slide" Target="../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VY_32_INOVACE_09:hudebnívýchova1-4.roč.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Pomlky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D68AA0-C5B4-4C7D-8C7F-3D23006B4CA8}" type="presOf" srcId="{4C35D32F-0EAB-4CD7-82EE-45574DC2A586}" destId="{890E4F0B-2866-4A3F-A3C7-2A14B1797930}" srcOrd="1" destOrd="0" presId="urn:microsoft.com/office/officeart/2005/8/layout/target3"/>
    <dgm:cxn modelId="{DFE0D2C5-66DF-4547-8678-D12E6ECB1985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31CA591-72F8-4B9D-91D9-809021FB5E1E}" type="presOf" srcId="{D8197B8C-B260-4A16-BDF4-0947B075E274}" destId="{5A5FFA88-C948-4069-8E93-59FA12366E83}" srcOrd="1" destOrd="0" presId="urn:microsoft.com/office/officeart/2005/8/layout/target3"/>
    <dgm:cxn modelId="{17290042-3632-4865-82BF-FA18DBF1A96B}" type="presOf" srcId="{4C35D32F-0EAB-4CD7-82EE-45574DC2A586}" destId="{8BEBB6EC-1DAA-4CAC-8A25-BC0FCBD5DBD5}" srcOrd="0" destOrd="0" presId="urn:microsoft.com/office/officeart/2005/8/layout/target3"/>
    <dgm:cxn modelId="{BD4EE69C-6FBF-45DF-84EE-CD9507843591}" type="presOf" srcId="{D1D4F407-5343-4D3F-B5B9-D407B03CAEB4}" destId="{AED2198E-93D5-4001-81B4-73124B309672}" srcOrd="1" destOrd="0" presId="urn:microsoft.com/office/officeart/2005/8/layout/target3"/>
    <dgm:cxn modelId="{AF103A1C-AA94-412D-9F35-A458FB0D819E}" type="presOf" srcId="{D1D4F407-5343-4D3F-B5B9-D407B03CAEB4}" destId="{D005CE8C-CC26-4C3E-AC11-E15060ECD759}" srcOrd="0" destOrd="0" presId="urn:microsoft.com/office/officeart/2005/8/layout/target3"/>
    <dgm:cxn modelId="{98FD7C22-2C57-44A6-968C-D5BB890EE3E0}" type="presOf" srcId="{B651F6E3-6281-48DB-9319-2AEAFDAE7572}" destId="{6BB5E863-4638-4E1D-BFDE-399D028AC4ED}" srcOrd="1" destOrd="0" presId="urn:microsoft.com/office/officeart/2005/8/layout/target3"/>
    <dgm:cxn modelId="{05232A6B-5720-4EDC-B73A-6CF53D1E4872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330940-498E-4BCB-ACA5-C83A776D433A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2F10B5D-AEC4-4CC7-BB9A-366F208A48B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52715F3-B4D5-4F1A-8F8F-BE14973DD404}" type="presOf" srcId="{D1B46980-6531-4606-95E6-44980827E919}" destId="{6140AFEC-043D-4C43-A2F9-D0F5331DF3A3}" srcOrd="0" destOrd="0" presId="urn:microsoft.com/office/officeart/2005/8/layout/target3"/>
    <dgm:cxn modelId="{005BDFC4-E9EA-4F75-8DD6-3C8B0600D8B7}" type="presParOf" srcId="{333A1088-737F-45CB-B68E-254E46348037}" destId="{F5ABB229-8D3B-4694-996A-96F23CF14429}" srcOrd="0" destOrd="0" presId="urn:microsoft.com/office/officeart/2005/8/layout/target3"/>
    <dgm:cxn modelId="{E4B3B45D-6E3B-476B-97C6-BA5E55E5618B}" type="presParOf" srcId="{333A1088-737F-45CB-B68E-254E46348037}" destId="{F41139FD-01EE-4571-8B17-4FB00FC51163}" srcOrd="1" destOrd="0" presId="urn:microsoft.com/office/officeart/2005/8/layout/target3"/>
    <dgm:cxn modelId="{A0BE34A9-E3BA-40F5-8FD6-F4E5020DB850}" type="presParOf" srcId="{333A1088-737F-45CB-B68E-254E46348037}" destId="{D005CE8C-CC26-4C3E-AC11-E15060ECD759}" srcOrd="2" destOrd="0" presId="urn:microsoft.com/office/officeart/2005/8/layout/target3"/>
    <dgm:cxn modelId="{C3F43AE1-BF66-4F4E-9532-0C061F9D77EF}" type="presParOf" srcId="{333A1088-737F-45CB-B68E-254E46348037}" destId="{2C702D82-9B77-49B7-9568-BB8EB47C3372}" srcOrd="3" destOrd="0" presId="urn:microsoft.com/office/officeart/2005/8/layout/target3"/>
    <dgm:cxn modelId="{EA5CE590-105D-4008-887F-2EA001B884DF}" type="presParOf" srcId="{333A1088-737F-45CB-B68E-254E46348037}" destId="{A52A0455-90FF-4808-ABD0-F02540D31D5A}" srcOrd="4" destOrd="0" presId="urn:microsoft.com/office/officeart/2005/8/layout/target3"/>
    <dgm:cxn modelId="{048A7669-D1DF-460D-91A6-56EF6C5FEACB}" type="presParOf" srcId="{333A1088-737F-45CB-B68E-254E46348037}" destId="{6140AFEC-043D-4C43-A2F9-D0F5331DF3A3}" srcOrd="5" destOrd="0" presId="urn:microsoft.com/office/officeart/2005/8/layout/target3"/>
    <dgm:cxn modelId="{983E0FBD-79F6-4D3B-A972-FB43BECEBC99}" type="presParOf" srcId="{333A1088-737F-45CB-B68E-254E46348037}" destId="{9358AC05-5D7D-4327-9F80-1AD486AEA664}" srcOrd="6" destOrd="0" presId="urn:microsoft.com/office/officeart/2005/8/layout/target3"/>
    <dgm:cxn modelId="{ED742557-105A-4671-94A9-84C76975ECF3}" type="presParOf" srcId="{333A1088-737F-45CB-B68E-254E46348037}" destId="{313FC574-E1CD-4FB4-B054-0B805CE0447D}" srcOrd="7" destOrd="0" presId="urn:microsoft.com/office/officeart/2005/8/layout/target3"/>
    <dgm:cxn modelId="{E675F338-4CB2-41E0-B025-A839DAC6B7A1}" type="presParOf" srcId="{333A1088-737F-45CB-B68E-254E46348037}" destId="{619D679B-A015-4ECF-8348-D1034C574F40}" srcOrd="8" destOrd="0" presId="urn:microsoft.com/office/officeart/2005/8/layout/target3"/>
    <dgm:cxn modelId="{45502787-91EC-4923-8DA6-6E5523DAA7E7}" type="presParOf" srcId="{333A1088-737F-45CB-B68E-254E46348037}" destId="{322283A8-4A27-4CDA-BAE3-F381106A9174}" srcOrd="9" destOrd="0" presId="urn:microsoft.com/office/officeart/2005/8/layout/target3"/>
    <dgm:cxn modelId="{EC0091C5-294D-4CF7-A1EB-25183CB5ED1A}" type="presParOf" srcId="{333A1088-737F-45CB-B68E-254E46348037}" destId="{FFC9F71D-1B4F-4AD9-A4A6-86ADEFC8AF5C}" srcOrd="10" destOrd="0" presId="urn:microsoft.com/office/officeart/2005/8/layout/target3"/>
    <dgm:cxn modelId="{60DC5BE8-676A-4CCB-BAD1-CB7BB873C03E}" type="presParOf" srcId="{333A1088-737F-45CB-B68E-254E46348037}" destId="{25B08C86-7E15-44DC-BE7F-FFB55DD49D12}" srcOrd="11" destOrd="0" presId="urn:microsoft.com/office/officeart/2005/8/layout/target3"/>
    <dgm:cxn modelId="{9D0BC2CF-599E-44AA-8151-38C52CE435E4}" type="presParOf" srcId="{333A1088-737F-45CB-B68E-254E46348037}" destId="{76644BE8-9D7C-4C09-B250-3D10AF48CBB7}" srcOrd="12" destOrd="0" presId="urn:microsoft.com/office/officeart/2005/8/layout/target3"/>
    <dgm:cxn modelId="{B772A8B1-0548-4E10-90CA-BDB89844352A}" type="presParOf" srcId="{333A1088-737F-45CB-B68E-254E46348037}" destId="{EE85B701-7295-41C0-BA7A-34D3756A2AE6}" srcOrd="13" destOrd="0" presId="urn:microsoft.com/office/officeart/2005/8/layout/target3"/>
    <dgm:cxn modelId="{061D4C0A-892B-4E3A-9099-7144F2655FF6}" type="presParOf" srcId="{333A1088-737F-45CB-B68E-254E46348037}" destId="{8BEBB6EC-1DAA-4CAC-8A25-BC0FCBD5DBD5}" srcOrd="14" destOrd="0" presId="urn:microsoft.com/office/officeart/2005/8/layout/target3"/>
    <dgm:cxn modelId="{52917EA1-2BD9-47ED-948E-093A733C160D}" type="presParOf" srcId="{333A1088-737F-45CB-B68E-254E46348037}" destId="{AED2198E-93D5-4001-81B4-73124B309672}" srcOrd="15" destOrd="0" presId="urn:microsoft.com/office/officeart/2005/8/layout/target3"/>
    <dgm:cxn modelId="{9816A421-2F42-457A-80CD-8AB07395BE8D}" type="presParOf" srcId="{333A1088-737F-45CB-B68E-254E46348037}" destId="{2BE915AB-18AA-4053-B92C-3BFC9ED204BB}" srcOrd="16" destOrd="0" presId="urn:microsoft.com/office/officeart/2005/8/layout/target3"/>
    <dgm:cxn modelId="{5EF25BAD-5658-4F8A-B18F-24A3A8F5734F}" type="presParOf" srcId="{333A1088-737F-45CB-B68E-254E46348037}" destId="{6BB5E863-4638-4E1D-BFDE-399D028AC4ED}" srcOrd="17" destOrd="0" presId="urn:microsoft.com/office/officeart/2005/8/layout/target3"/>
    <dgm:cxn modelId="{3E5B9826-B040-4E75-9DF1-0506E38229A1}" type="presParOf" srcId="{333A1088-737F-45CB-B68E-254E46348037}" destId="{5A5FFA88-C948-4069-8E93-59FA12366E83}" srcOrd="18" destOrd="0" presId="urn:microsoft.com/office/officeart/2005/8/layout/target3"/>
    <dgm:cxn modelId="{48091295-5D36-4990-8DEF-3AEAFEDC8F4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FAADF4-BF42-4916-9A55-E3FD41441BB4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5ACEF6B-6337-4876-AA65-8FF6BEC6F5D8}">
      <dgm:prSet phldrT="[Text]"/>
      <dgm:spPr/>
      <dgm:t>
        <a:bodyPr/>
        <a:lstStyle/>
        <a:p>
          <a:r>
            <a:rPr lang="cs-CZ" b="1" dirty="0" smtClean="0"/>
            <a:t>POMLKY</a:t>
          </a:r>
          <a:endParaRPr lang="cs-CZ" b="1" dirty="0"/>
        </a:p>
      </dgm:t>
    </dgm:pt>
    <dgm:pt modelId="{7D28837B-E914-485B-A132-A8974B19ADD3}" type="parTrans" cxnId="{F7722782-06B1-448B-B6F4-CE2CD425F27F}">
      <dgm:prSet/>
      <dgm:spPr/>
      <dgm:t>
        <a:bodyPr/>
        <a:lstStyle/>
        <a:p>
          <a:endParaRPr lang="cs-CZ"/>
        </a:p>
      </dgm:t>
    </dgm:pt>
    <dgm:pt modelId="{EDFD4719-A9B1-4CB9-BE29-D2752FF6CB2F}" type="sibTrans" cxnId="{F7722782-06B1-448B-B6F4-CE2CD425F27F}">
      <dgm:prSet/>
      <dgm:spPr/>
      <dgm:t>
        <a:bodyPr/>
        <a:lstStyle/>
        <a:p>
          <a:endParaRPr lang="cs-CZ"/>
        </a:p>
      </dgm:t>
    </dgm:pt>
    <dgm:pt modelId="{4D77DEA6-3B50-4736-A2AE-48C62A1C0AF4}">
      <dgm:prSet phldrT="[Text]"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1" action="ppaction://hlinksldjump"/>
            </a:rPr>
            <a:t>CELÉ</a:t>
          </a:r>
          <a:endParaRPr lang="cs-CZ" sz="1800" b="1" dirty="0"/>
        </a:p>
      </dgm:t>
    </dgm:pt>
    <dgm:pt modelId="{D5FDA022-3565-404A-A32D-34EE97047080}" type="parTrans" cxnId="{0BC2D12A-4B8B-4B1E-BD04-0CF31EB749EE}">
      <dgm:prSet/>
      <dgm:spPr/>
      <dgm:t>
        <a:bodyPr/>
        <a:lstStyle/>
        <a:p>
          <a:endParaRPr lang="cs-CZ"/>
        </a:p>
      </dgm:t>
    </dgm:pt>
    <dgm:pt modelId="{3787702D-63ED-4FD0-9721-60C129FAF25F}" type="sibTrans" cxnId="{0BC2D12A-4B8B-4B1E-BD04-0CF31EB749EE}">
      <dgm:prSet/>
      <dgm:spPr/>
      <dgm:t>
        <a:bodyPr/>
        <a:lstStyle/>
        <a:p>
          <a:endParaRPr lang="cs-CZ"/>
        </a:p>
      </dgm:t>
    </dgm:pt>
    <dgm:pt modelId="{403745EA-C7F4-44B7-A76B-6007F0F4DF9B}">
      <dgm:prSet phldrT="[Text]"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2" action="ppaction://hlinksldjump"/>
            </a:rPr>
            <a:t>PŮLOVÉ</a:t>
          </a:r>
          <a:endParaRPr lang="cs-CZ" sz="1800" b="1" dirty="0"/>
        </a:p>
      </dgm:t>
    </dgm:pt>
    <dgm:pt modelId="{EA9E55A4-D24B-41D2-A585-86F6CAE6DC4C}" type="parTrans" cxnId="{877D5816-AAB1-4A14-9B7A-19A96A4A654D}">
      <dgm:prSet/>
      <dgm:spPr/>
      <dgm:t>
        <a:bodyPr/>
        <a:lstStyle/>
        <a:p>
          <a:endParaRPr lang="cs-CZ"/>
        </a:p>
      </dgm:t>
    </dgm:pt>
    <dgm:pt modelId="{AD9CB4E6-FF2D-4920-9362-A323DF584B72}" type="sibTrans" cxnId="{877D5816-AAB1-4A14-9B7A-19A96A4A654D}">
      <dgm:prSet/>
      <dgm:spPr/>
      <dgm:t>
        <a:bodyPr/>
        <a:lstStyle/>
        <a:p>
          <a:endParaRPr lang="cs-CZ"/>
        </a:p>
      </dgm:t>
    </dgm:pt>
    <dgm:pt modelId="{C1C04366-E7CF-4ECD-8671-F5535BF9D2CA}">
      <dgm:prSet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3" action="ppaction://hlinksldjump"/>
            </a:rPr>
            <a:t>ČTVRŤOVÉ</a:t>
          </a:r>
          <a:endParaRPr lang="cs-CZ" sz="1800" b="1" dirty="0"/>
        </a:p>
      </dgm:t>
    </dgm:pt>
    <dgm:pt modelId="{348FFBB5-89F7-4C63-91A0-F7A263B43458}" type="parTrans" cxnId="{1224A8FD-29D8-4D9C-A2AB-EA21155F06D6}">
      <dgm:prSet/>
      <dgm:spPr/>
      <dgm:t>
        <a:bodyPr/>
        <a:lstStyle/>
        <a:p>
          <a:endParaRPr lang="cs-CZ"/>
        </a:p>
      </dgm:t>
    </dgm:pt>
    <dgm:pt modelId="{A00D55F5-44AB-47F2-8870-3D303C93BA93}" type="sibTrans" cxnId="{1224A8FD-29D8-4D9C-A2AB-EA21155F06D6}">
      <dgm:prSet/>
      <dgm:spPr/>
      <dgm:t>
        <a:bodyPr/>
        <a:lstStyle/>
        <a:p>
          <a:endParaRPr lang="cs-CZ"/>
        </a:p>
      </dgm:t>
    </dgm:pt>
    <dgm:pt modelId="{8DA8E395-C65E-4538-95F5-443082E5CF70}">
      <dgm:prSet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4" action="ppaction://hlinksldjump"/>
            </a:rPr>
            <a:t>OSMINOVÉ</a:t>
          </a:r>
          <a:endParaRPr lang="cs-CZ" sz="1800" b="1" dirty="0"/>
        </a:p>
      </dgm:t>
    </dgm:pt>
    <dgm:pt modelId="{2DFC7531-E793-4E40-B227-34456C6D478F}" type="parTrans" cxnId="{BC0AF62C-B47B-414A-A797-121DEF806520}">
      <dgm:prSet/>
      <dgm:spPr/>
      <dgm:t>
        <a:bodyPr/>
        <a:lstStyle/>
        <a:p>
          <a:endParaRPr lang="cs-CZ"/>
        </a:p>
      </dgm:t>
    </dgm:pt>
    <dgm:pt modelId="{568741B2-3F48-44F3-ACA4-472B5C9CF994}" type="sibTrans" cxnId="{BC0AF62C-B47B-414A-A797-121DEF806520}">
      <dgm:prSet/>
      <dgm:spPr/>
      <dgm:t>
        <a:bodyPr/>
        <a:lstStyle/>
        <a:p>
          <a:endParaRPr lang="cs-CZ"/>
        </a:p>
      </dgm:t>
    </dgm:pt>
    <dgm:pt modelId="{804F05F3-6602-4607-9A3F-4739BB54BD09}" type="pres">
      <dgm:prSet presAssocID="{98FAADF4-BF42-4916-9A55-E3FD41441BB4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8D4FFA-40A0-45CB-B3D9-7AC60E90E5DA}" type="pres">
      <dgm:prSet presAssocID="{98FAADF4-BF42-4916-9A55-E3FD41441BB4}" presName="hierFlow" presStyleCnt="0"/>
      <dgm:spPr/>
    </dgm:pt>
    <dgm:pt modelId="{4C6AD003-E25A-4FEB-A09A-BCC7A3012FC0}" type="pres">
      <dgm:prSet presAssocID="{98FAADF4-BF42-4916-9A55-E3FD41441BB4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3763A6BD-BCF5-4260-AB1E-7A85A315ED7F}" type="pres">
      <dgm:prSet presAssocID="{05ACEF6B-6337-4876-AA65-8FF6BEC6F5D8}" presName="Name14" presStyleCnt="0"/>
      <dgm:spPr/>
    </dgm:pt>
    <dgm:pt modelId="{7D955482-E72A-4D62-9294-BB2D8E6B2378}" type="pres">
      <dgm:prSet presAssocID="{05ACEF6B-6337-4876-AA65-8FF6BEC6F5D8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FE1F11-6511-4ED1-9805-C1BC270078C0}" type="pres">
      <dgm:prSet presAssocID="{05ACEF6B-6337-4876-AA65-8FF6BEC6F5D8}" presName="hierChild2" presStyleCnt="0"/>
      <dgm:spPr/>
    </dgm:pt>
    <dgm:pt modelId="{A410F439-ABF9-46B8-9DE9-25B99F13D154}" type="pres">
      <dgm:prSet presAssocID="{D5FDA022-3565-404A-A32D-34EE97047080}" presName="Name19" presStyleLbl="parChTrans1D2" presStyleIdx="0" presStyleCnt="4"/>
      <dgm:spPr/>
      <dgm:t>
        <a:bodyPr/>
        <a:lstStyle/>
        <a:p>
          <a:endParaRPr lang="cs-CZ"/>
        </a:p>
      </dgm:t>
    </dgm:pt>
    <dgm:pt modelId="{892CA9DF-0699-4130-8B4B-F25632D031D4}" type="pres">
      <dgm:prSet presAssocID="{4D77DEA6-3B50-4736-A2AE-48C62A1C0AF4}" presName="Name21" presStyleCnt="0"/>
      <dgm:spPr/>
    </dgm:pt>
    <dgm:pt modelId="{19FF99C0-0CA7-4B03-97AC-AD62F93DAAB3}" type="pres">
      <dgm:prSet presAssocID="{4D77DEA6-3B50-4736-A2AE-48C62A1C0AF4}" presName="level2Shape" presStyleLbl="node2" presStyleIdx="0" presStyleCnt="4"/>
      <dgm:spPr/>
      <dgm:t>
        <a:bodyPr/>
        <a:lstStyle/>
        <a:p>
          <a:endParaRPr lang="cs-CZ"/>
        </a:p>
      </dgm:t>
    </dgm:pt>
    <dgm:pt modelId="{7FAB1B48-4656-42FB-9F30-48A20796E5EB}" type="pres">
      <dgm:prSet presAssocID="{4D77DEA6-3B50-4736-A2AE-48C62A1C0AF4}" presName="hierChild3" presStyleCnt="0"/>
      <dgm:spPr/>
    </dgm:pt>
    <dgm:pt modelId="{613D3562-DB8E-44C7-8EE3-DDE510E0E9B7}" type="pres">
      <dgm:prSet presAssocID="{EA9E55A4-D24B-41D2-A585-86F6CAE6DC4C}" presName="Name19" presStyleLbl="parChTrans1D2" presStyleIdx="1" presStyleCnt="4"/>
      <dgm:spPr/>
      <dgm:t>
        <a:bodyPr/>
        <a:lstStyle/>
        <a:p>
          <a:endParaRPr lang="cs-CZ"/>
        </a:p>
      </dgm:t>
    </dgm:pt>
    <dgm:pt modelId="{A9516427-3CA4-4E3F-A393-C8C4B7ACE06C}" type="pres">
      <dgm:prSet presAssocID="{403745EA-C7F4-44B7-A76B-6007F0F4DF9B}" presName="Name21" presStyleCnt="0"/>
      <dgm:spPr/>
    </dgm:pt>
    <dgm:pt modelId="{0DA05C58-C270-405B-84E0-56B113645888}" type="pres">
      <dgm:prSet presAssocID="{403745EA-C7F4-44B7-A76B-6007F0F4DF9B}" presName="level2Shape" presStyleLbl="node2" presStyleIdx="1" presStyleCnt="4"/>
      <dgm:spPr/>
      <dgm:t>
        <a:bodyPr/>
        <a:lstStyle/>
        <a:p>
          <a:endParaRPr lang="cs-CZ"/>
        </a:p>
      </dgm:t>
    </dgm:pt>
    <dgm:pt modelId="{C4D51C1F-FBE9-48A0-B677-88C1932452A5}" type="pres">
      <dgm:prSet presAssocID="{403745EA-C7F4-44B7-A76B-6007F0F4DF9B}" presName="hierChild3" presStyleCnt="0"/>
      <dgm:spPr/>
    </dgm:pt>
    <dgm:pt modelId="{2F0F5AF2-F260-467A-B0F5-D09F0FF9AB54}" type="pres">
      <dgm:prSet presAssocID="{348FFBB5-89F7-4C63-91A0-F7A263B43458}" presName="Name19" presStyleLbl="parChTrans1D2" presStyleIdx="2" presStyleCnt="4"/>
      <dgm:spPr/>
      <dgm:t>
        <a:bodyPr/>
        <a:lstStyle/>
        <a:p>
          <a:endParaRPr lang="cs-CZ"/>
        </a:p>
      </dgm:t>
    </dgm:pt>
    <dgm:pt modelId="{F960101E-A9F3-475B-9837-8B776D201F97}" type="pres">
      <dgm:prSet presAssocID="{C1C04366-E7CF-4ECD-8671-F5535BF9D2CA}" presName="Name21" presStyleCnt="0"/>
      <dgm:spPr/>
    </dgm:pt>
    <dgm:pt modelId="{DBA7D5BA-00A6-48EA-AF67-24A92A35A2AD}" type="pres">
      <dgm:prSet presAssocID="{C1C04366-E7CF-4ECD-8671-F5535BF9D2CA}" presName="level2Shape" presStyleLbl="node2" presStyleIdx="2" presStyleCnt="4"/>
      <dgm:spPr/>
      <dgm:t>
        <a:bodyPr/>
        <a:lstStyle/>
        <a:p>
          <a:endParaRPr lang="cs-CZ"/>
        </a:p>
      </dgm:t>
    </dgm:pt>
    <dgm:pt modelId="{447BD028-6DED-46F9-9233-A7C2C2F78042}" type="pres">
      <dgm:prSet presAssocID="{C1C04366-E7CF-4ECD-8671-F5535BF9D2CA}" presName="hierChild3" presStyleCnt="0"/>
      <dgm:spPr/>
    </dgm:pt>
    <dgm:pt modelId="{FEE2C3A7-3704-4E03-B279-96C82188508E}" type="pres">
      <dgm:prSet presAssocID="{2DFC7531-E793-4E40-B227-34456C6D478F}" presName="Name19" presStyleLbl="parChTrans1D2" presStyleIdx="3" presStyleCnt="4"/>
      <dgm:spPr/>
      <dgm:t>
        <a:bodyPr/>
        <a:lstStyle/>
        <a:p>
          <a:endParaRPr lang="cs-CZ"/>
        </a:p>
      </dgm:t>
    </dgm:pt>
    <dgm:pt modelId="{6617B1DC-94AF-4694-ADA4-F343E7F31C1E}" type="pres">
      <dgm:prSet presAssocID="{8DA8E395-C65E-4538-95F5-443082E5CF70}" presName="Name21" presStyleCnt="0"/>
      <dgm:spPr/>
    </dgm:pt>
    <dgm:pt modelId="{E11A2E69-FD1B-4FA2-A2A9-3CE8D2F9BE88}" type="pres">
      <dgm:prSet presAssocID="{8DA8E395-C65E-4538-95F5-443082E5CF70}" presName="level2Shape" presStyleLbl="node2" presStyleIdx="3" presStyleCnt="4"/>
      <dgm:spPr/>
      <dgm:t>
        <a:bodyPr/>
        <a:lstStyle/>
        <a:p>
          <a:endParaRPr lang="cs-CZ"/>
        </a:p>
      </dgm:t>
    </dgm:pt>
    <dgm:pt modelId="{64579FE0-110E-47DF-81E5-D7C97F786C41}" type="pres">
      <dgm:prSet presAssocID="{8DA8E395-C65E-4538-95F5-443082E5CF70}" presName="hierChild3" presStyleCnt="0"/>
      <dgm:spPr/>
    </dgm:pt>
    <dgm:pt modelId="{31403E8C-6C8C-4C5E-A9A4-9343CC03C91C}" type="pres">
      <dgm:prSet presAssocID="{98FAADF4-BF42-4916-9A55-E3FD41441BB4}" presName="bgShapesFlow" presStyleCnt="0"/>
      <dgm:spPr/>
    </dgm:pt>
  </dgm:ptLst>
  <dgm:cxnLst>
    <dgm:cxn modelId="{1224A8FD-29D8-4D9C-A2AB-EA21155F06D6}" srcId="{05ACEF6B-6337-4876-AA65-8FF6BEC6F5D8}" destId="{C1C04366-E7CF-4ECD-8671-F5535BF9D2CA}" srcOrd="2" destOrd="0" parTransId="{348FFBB5-89F7-4C63-91A0-F7A263B43458}" sibTransId="{A00D55F5-44AB-47F2-8870-3D303C93BA93}"/>
    <dgm:cxn modelId="{4D1188E0-01DD-4C9E-8FD1-16C1415DDC16}" type="presOf" srcId="{C1C04366-E7CF-4ECD-8671-F5535BF9D2CA}" destId="{DBA7D5BA-00A6-48EA-AF67-24A92A35A2AD}" srcOrd="0" destOrd="0" presId="urn:microsoft.com/office/officeart/2005/8/layout/hierarchy6"/>
    <dgm:cxn modelId="{BEBB7B7C-2629-40F5-93B9-A234252408B5}" type="presOf" srcId="{8DA8E395-C65E-4538-95F5-443082E5CF70}" destId="{E11A2E69-FD1B-4FA2-A2A9-3CE8D2F9BE88}" srcOrd="0" destOrd="0" presId="urn:microsoft.com/office/officeart/2005/8/layout/hierarchy6"/>
    <dgm:cxn modelId="{0BC2D12A-4B8B-4B1E-BD04-0CF31EB749EE}" srcId="{05ACEF6B-6337-4876-AA65-8FF6BEC6F5D8}" destId="{4D77DEA6-3B50-4736-A2AE-48C62A1C0AF4}" srcOrd="0" destOrd="0" parTransId="{D5FDA022-3565-404A-A32D-34EE97047080}" sibTransId="{3787702D-63ED-4FD0-9721-60C129FAF25F}"/>
    <dgm:cxn modelId="{A8CAE4E7-840B-4A8C-8937-F8EC2B2CAD79}" type="presOf" srcId="{05ACEF6B-6337-4876-AA65-8FF6BEC6F5D8}" destId="{7D955482-E72A-4D62-9294-BB2D8E6B2378}" srcOrd="0" destOrd="0" presId="urn:microsoft.com/office/officeart/2005/8/layout/hierarchy6"/>
    <dgm:cxn modelId="{007B0607-5FD3-406A-9449-51EFFFF6F588}" type="presOf" srcId="{403745EA-C7F4-44B7-A76B-6007F0F4DF9B}" destId="{0DA05C58-C270-405B-84E0-56B113645888}" srcOrd="0" destOrd="0" presId="urn:microsoft.com/office/officeart/2005/8/layout/hierarchy6"/>
    <dgm:cxn modelId="{4593C245-5ED9-4DDA-B02E-17730F618644}" type="presOf" srcId="{D5FDA022-3565-404A-A32D-34EE97047080}" destId="{A410F439-ABF9-46B8-9DE9-25B99F13D154}" srcOrd="0" destOrd="0" presId="urn:microsoft.com/office/officeart/2005/8/layout/hierarchy6"/>
    <dgm:cxn modelId="{DB84F767-A8EE-438F-A713-3768B7051C79}" type="presOf" srcId="{2DFC7531-E793-4E40-B227-34456C6D478F}" destId="{FEE2C3A7-3704-4E03-B279-96C82188508E}" srcOrd="0" destOrd="0" presId="urn:microsoft.com/office/officeart/2005/8/layout/hierarchy6"/>
    <dgm:cxn modelId="{BC0AF62C-B47B-414A-A797-121DEF806520}" srcId="{05ACEF6B-6337-4876-AA65-8FF6BEC6F5D8}" destId="{8DA8E395-C65E-4538-95F5-443082E5CF70}" srcOrd="3" destOrd="0" parTransId="{2DFC7531-E793-4E40-B227-34456C6D478F}" sibTransId="{568741B2-3F48-44F3-ACA4-472B5C9CF994}"/>
    <dgm:cxn modelId="{C308609E-335E-4959-9A3E-54681B70D41F}" type="presOf" srcId="{EA9E55A4-D24B-41D2-A585-86F6CAE6DC4C}" destId="{613D3562-DB8E-44C7-8EE3-DDE510E0E9B7}" srcOrd="0" destOrd="0" presId="urn:microsoft.com/office/officeart/2005/8/layout/hierarchy6"/>
    <dgm:cxn modelId="{B41E79B2-A7B6-4EF8-9C6D-5E101551379E}" type="presOf" srcId="{348FFBB5-89F7-4C63-91A0-F7A263B43458}" destId="{2F0F5AF2-F260-467A-B0F5-D09F0FF9AB54}" srcOrd="0" destOrd="0" presId="urn:microsoft.com/office/officeart/2005/8/layout/hierarchy6"/>
    <dgm:cxn modelId="{F7722782-06B1-448B-B6F4-CE2CD425F27F}" srcId="{98FAADF4-BF42-4916-9A55-E3FD41441BB4}" destId="{05ACEF6B-6337-4876-AA65-8FF6BEC6F5D8}" srcOrd="0" destOrd="0" parTransId="{7D28837B-E914-485B-A132-A8974B19ADD3}" sibTransId="{EDFD4719-A9B1-4CB9-BE29-D2752FF6CB2F}"/>
    <dgm:cxn modelId="{4F107AF9-9F13-4D87-AAF9-C0E7B2020F77}" type="presOf" srcId="{98FAADF4-BF42-4916-9A55-E3FD41441BB4}" destId="{804F05F3-6602-4607-9A3F-4739BB54BD09}" srcOrd="0" destOrd="0" presId="urn:microsoft.com/office/officeart/2005/8/layout/hierarchy6"/>
    <dgm:cxn modelId="{877D5816-AAB1-4A14-9B7A-19A96A4A654D}" srcId="{05ACEF6B-6337-4876-AA65-8FF6BEC6F5D8}" destId="{403745EA-C7F4-44B7-A76B-6007F0F4DF9B}" srcOrd="1" destOrd="0" parTransId="{EA9E55A4-D24B-41D2-A585-86F6CAE6DC4C}" sibTransId="{AD9CB4E6-FF2D-4920-9362-A323DF584B72}"/>
    <dgm:cxn modelId="{84282847-304D-439E-A12B-3C665E38D1E0}" type="presOf" srcId="{4D77DEA6-3B50-4736-A2AE-48C62A1C0AF4}" destId="{19FF99C0-0CA7-4B03-97AC-AD62F93DAAB3}" srcOrd="0" destOrd="0" presId="urn:microsoft.com/office/officeart/2005/8/layout/hierarchy6"/>
    <dgm:cxn modelId="{D67BEC89-48BC-4A5A-88E0-ECB542233A47}" type="presParOf" srcId="{804F05F3-6602-4607-9A3F-4739BB54BD09}" destId="{3F8D4FFA-40A0-45CB-B3D9-7AC60E90E5DA}" srcOrd="0" destOrd="0" presId="urn:microsoft.com/office/officeart/2005/8/layout/hierarchy6"/>
    <dgm:cxn modelId="{8A6331FD-8254-4EC1-962E-424059604209}" type="presParOf" srcId="{3F8D4FFA-40A0-45CB-B3D9-7AC60E90E5DA}" destId="{4C6AD003-E25A-4FEB-A09A-BCC7A3012FC0}" srcOrd="0" destOrd="0" presId="urn:microsoft.com/office/officeart/2005/8/layout/hierarchy6"/>
    <dgm:cxn modelId="{CBDB9F4D-F565-46E2-9BE0-92032959DB11}" type="presParOf" srcId="{4C6AD003-E25A-4FEB-A09A-BCC7A3012FC0}" destId="{3763A6BD-BCF5-4260-AB1E-7A85A315ED7F}" srcOrd="0" destOrd="0" presId="urn:microsoft.com/office/officeart/2005/8/layout/hierarchy6"/>
    <dgm:cxn modelId="{5048CCAE-6EA3-40FB-8712-CD855EA40FB5}" type="presParOf" srcId="{3763A6BD-BCF5-4260-AB1E-7A85A315ED7F}" destId="{7D955482-E72A-4D62-9294-BB2D8E6B2378}" srcOrd="0" destOrd="0" presId="urn:microsoft.com/office/officeart/2005/8/layout/hierarchy6"/>
    <dgm:cxn modelId="{DA396F97-509F-4DB5-A7D9-5E533224CF0B}" type="presParOf" srcId="{3763A6BD-BCF5-4260-AB1E-7A85A315ED7F}" destId="{1BFE1F11-6511-4ED1-9805-C1BC270078C0}" srcOrd="1" destOrd="0" presId="urn:microsoft.com/office/officeart/2005/8/layout/hierarchy6"/>
    <dgm:cxn modelId="{46346F55-E83F-4949-B0B9-FE67E3955FD1}" type="presParOf" srcId="{1BFE1F11-6511-4ED1-9805-C1BC270078C0}" destId="{A410F439-ABF9-46B8-9DE9-25B99F13D154}" srcOrd="0" destOrd="0" presId="urn:microsoft.com/office/officeart/2005/8/layout/hierarchy6"/>
    <dgm:cxn modelId="{4643337F-8E1F-4921-B886-5941C002F228}" type="presParOf" srcId="{1BFE1F11-6511-4ED1-9805-C1BC270078C0}" destId="{892CA9DF-0699-4130-8B4B-F25632D031D4}" srcOrd="1" destOrd="0" presId="urn:microsoft.com/office/officeart/2005/8/layout/hierarchy6"/>
    <dgm:cxn modelId="{B55EC85E-822F-4997-A3EC-9891AEAA0751}" type="presParOf" srcId="{892CA9DF-0699-4130-8B4B-F25632D031D4}" destId="{19FF99C0-0CA7-4B03-97AC-AD62F93DAAB3}" srcOrd="0" destOrd="0" presId="urn:microsoft.com/office/officeart/2005/8/layout/hierarchy6"/>
    <dgm:cxn modelId="{42830FB1-16E0-4305-A08C-95FDDD9A82BE}" type="presParOf" srcId="{892CA9DF-0699-4130-8B4B-F25632D031D4}" destId="{7FAB1B48-4656-42FB-9F30-48A20796E5EB}" srcOrd="1" destOrd="0" presId="urn:microsoft.com/office/officeart/2005/8/layout/hierarchy6"/>
    <dgm:cxn modelId="{813FA7F1-3FB7-4609-A016-DE9CE1E0C35B}" type="presParOf" srcId="{1BFE1F11-6511-4ED1-9805-C1BC270078C0}" destId="{613D3562-DB8E-44C7-8EE3-DDE510E0E9B7}" srcOrd="2" destOrd="0" presId="urn:microsoft.com/office/officeart/2005/8/layout/hierarchy6"/>
    <dgm:cxn modelId="{0D76ECCD-FB0B-460E-8E21-501635E7866F}" type="presParOf" srcId="{1BFE1F11-6511-4ED1-9805-C1BC270078C0}" destId="{A9516427-3CA4-4E3F-A393-C8C4B7ACE06C}" srcOrd="3" destOrd="0" presId="urn:microsoft.com/office/officeart/2005/8/layout/hierarchy6"/>
    <dgm:cxn modelId="{B77693AC-B5E1-4C2A-B648-5C4EB385A9AB}" type="presParOf" srcId="{A9516427-3CA4-4E3F-A393-C8C4B7ACE06C}" destId="{0DA05C58-C270-405B-84E0-56B113645888}" srcOrd="0" destOrd="0" presId="urn:microsoft.com/office/officeart/2005/8/layout/hierarchy6"/>
    <dgm:cxn modelId="{801D44D1-D9C5-48F5-81D0-639A7D8D7B01}" type="presParOf" srcId="{A9516427-3CA4-4E3F-A393-C8C4B7ACE06C}" destId="{C4D51C1F-FBE9-48A0-B677-88C1932452A5}" srcOrd="1" destOrd="0" presId="urn:microsoft.com/office/officeart/2005/8/layout/hierarchy6"/>
    <dgm:cxn modelId="{77DD1D29-DD96-4C63-8B95-E6AE7DE22407}" type="presParOf" srcId="{1BFE1F11-6511-4ED1-9805-C1BC270078C0}" destId="{2F0F5AF2-F260-467A-B0F5-D09F0FF9AB54}" srcOrd="4" destOrd="0" presId="urn:microsoft.com/office/officeart/2005/8/layout/hierarchy6"/>
    <dgm:cxn modelId="{D6977719-C6FF-48EF-BC84-D0E09B60657E}" type="presParOf" srcId="{1BFE1F11-6511-4ED1-9805-C1BC270078C0}" destId="{F960101E-A9F3-475B-9837-8B776D201F97}" srcOrd="5" destOrd="0" presId="urn:microsoft.com/office/officeart/2005/8/layout/hierarchy6"/>
    <dgm:cxn modelId="{52F15B47-E103-46B7-9CF0-79F8BF2A4AC4}" type="presParOf" srcId="{F960101E-A9F3-475B-9837-8B776D201F97}" destId="{DBA7D5BA-00A6-48EA-AF67-24A92A35A2AD}" srcOrd="0" destOrd="0" presId="urn:microsoft.com/office/officeart/2005/8/layout/hierarchy6"/>
    <dgm:cxn modelId="{6806F751-6E70-42A8-8740-50AF505C8CF9}" type="presParOf" srcId="{F960101E-A9F3-475B-9837-8B776D201F97}" destId="{447BD028-6DED-46F9-9233-A7C2C2F78042}" srcOrd="1" destOrd="0" presId="urn:microsoft.com/office/officeart/2005/8/layout/hierarchy6"/>
    <dgm:cxn modelId="{AA423410-4D9D-4F5C-BE1B-C93346523CF9}" type="presParOf" srcId="{1BFE1F11-6511-4ED1-9805-C1BC270078C0}" destId="{FEE2C3A7-3704-4E03-B279-96C82188508E}" srcOrd="6" destOrd="0" presId="urn:microsoft.com/office/officeart/2005/8/layout/hierarchy6"/>
    <dgm:cxn modelId="{2425ED55-9312-4E3A-9977-80FC04021AF3}" type="presParOf" srcId="{1BFE1F11-6511-4ED1-9805-C1BC270078C0}" destId="{6617B1DC-94AF-4694-ADA4-F343E7F31C1E}" srcOrd="7" destOrd="0" presId="urn:microsoft.com/office/officeart/2005/8/layout/hierarchy6"/>
    <dgm:cxn modelId="{48CAB48C-8304-4CE6-888D-7D2FD5FC0914}" type="presParOf" srcId="{6617B1DC-94AF-4694-ADA4-F343E7F31C1E}" destId="{E11A2E69-FD1B-4FA2-A2A9-3CE8D2F9BE88}" srcOrd="0" destOrd="0" presId="urn:microsoft.com/office/officeart/2005/8/layout/hierarchy6"/>
    <dgm:cxn modelId="{6EB27862-6A77-4A04-8C9D-45DCC4441F72}" type="presParOf" srcId="{6617B1DC-94AF-4694-ADA4-F343E7F31C1E}" destId="{64579FE0-110E-47DF-81E5-D7C97F786C41}" srcOrd="1" destOrd="0" presId="urn:microsoft.com/office/officeart/2005/8/layout/hierarchy6"/>
    <dgm:cxn modelId="{6EC568BC-7BC9-4534-ADE8-250D358108AC}" type="presParOf" srcId="{804F05F3-6602-4607-9A3F-4739BB54BD09}" destId="{31403E8C-6C8C-4C5E-A9A4-9343CC03C91C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FAADF4-BF42-4916-9A55-E3FD41441BB4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5ACEF6B-6337-4876-AA65-8FF6BEC6F5D8}">
      <dgm:prSet phldrT="[Text]"/>
      <dgm:spPr/>
      <dgm:t>
        <a:bodyPr/>
        <a:lstStyle/>
        <a:p>
          <a:r>
            <a:rPr lang="cs-CZ" b="1" dirty="0" smtClean="0"/>
            <a:t>POMLKY</a:t>
          </a:r>
          <a:endParaRPr lang="cs-CZ" b="1" dirty="0"/>
        </a:p>
      </dgm:t>
    </dgm:pt>
    <dgm:pt modelId="{7D28837B-E914-485B-A132-A8974B19ADD3}" type="parTrans" cxnId="{F7722782-06B1-448B-B6F4-CE2CD425F27F}">
      <dgm:prSet/>
      <dgm:spPr/>
      <dgm:t>
        <a:bodyPr/>
        <a:lstStyle/>
        <a:p>
          <a:endParaRPr lang="cs-CZ"/>
        </a:p>
      </dgm:t>
    </dgm:pt>
    <dgm:pt modelId="{EDFD4719-A9B1-4CB9-BE29-D2752FF6CB2F}" type="sibTrans" cxnId="{F7722782-06B1-448B-B6F4-CE2CD425F27F}">
      <dgm:prSet/>
      <dgm:spPr/>
      <dgm:t>
        <a:bodyPr/>
        <a:lstStyle/>
        <a:p>
          <a:endParaRPr lang="cs-CZ"/>
        </a:p>
      </dgm:t>
    </dgm:pt>
    <dgm:pt modelId="{4D77DEA6-3B50-4736-A2AE-48C62A1C0AF4}">
      <dgm:prSet phldrT="[Text]"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1" action="ppaction://hlinksldjump"/>
            </a:rPr>
            <a:t>CELÉ</a:t>
          </a:r>
          <a:endParaRPr lang="cs-CZ" sz="1800" b="1" dirty="0"/>
        </a:p>
      </dgm:t>
    </dgm:pt>
    <dgm:pt modelId="{D5FDA022-3565-404A-A32D-34EE97047080}" type="parTrans" cxnId="{0BC2D12A-4B8B-4B1E-BD04-0CF31EB749EE}">
      <dgm:prSet/>
      <dgm:spPr/>
      <dgm:t>
        <a:bodyPr/>
        <a:lstStyle/>
        <a:p>
          <a:endParaRPr lang="cs-CZ"/>
        </a:p>
      </dgm:t>
    </dgm:pt>
    <dgm:pt modelId="{3787702D-63ED-4FD0-9721-60C129FAF25F}" type="sibTrans" cxnId="{0BC2D12A-4B8B-4B1E-BD04-0CF31EB749EE}">
      <dgm:prSet/>
      <dgm:spPr/>
      <dgm:t>
        <a:bodyPr/>
        <a:lstStyle/>
        <a:p>
          <a:endParaRPr lang="cs-CZ"/>
        </a:p>
      </dgm:t>
    </dgm:pt>
    <dgm:pt modelId="{403745EA-C7F4-44B7-A76B-6007F0F4DF9B}">
      <dgm:prSet phldrT="[Text]"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2" action="ppaction://hlinksldjump"/>
            </a:rPr>
            <a:t>PŮLOVÉ</a:t>
          </a:r>
          <a:endParaRPr lang="cs-CZ" sz="1800" b="1" dirty="0"/>
        </a:p>
      </dgm:t>
    </dgm:pt>
    <dgm:pt modelId="{EA9E55A4-D24B-41D2-A585-86F6CAE6DC4C}" type="parTrans" cxnId="{877D5816-AAB1-4A14-9B7A-19A96A4A654D}">
      <dgm:prSet/>
      <dgm:spPr/>
      <dgm:t>
        <a:bodyPr/>
        <a:lstStyle/>
        <a:p>
          <a:endParaRPr lang="cs-CZ"/>
        </a:p>
      </dgm:t>
    </dgm:pt>
    <dgm:pt modelId="{AD9CB4E6-FF2D-4920-9362-A323DF584B72}" type="sibTrans" cxnId="{877D5816-AAB1-4A14-9B7A-19A96A4A654D}">
      <dgm:prSet/>
      <dgm:spPr/>
      <dgm:t>
        <a:bodyPr/>
        <a:lstStyle/>
        <a:p>
          <a:endParaRPr lang="cs-CZ"/>
        </a:p>
      </dgm:t>
    </dgm:pt>
    <dgm:pt modelId="{C1C04366-E7CF-4ECD-8671-F5535BF9D2CA}">
      <dgm:prSet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3" action="ppaction://hlinksldjump"/>
            </a:rPr>
            <a:t>ČTVRŤOVÉ</a:t>
          </a:r>
          <a:endParaRPr lang="cs-CZ" sz="1800" b="1" dirty="0"/>
        </a:p>
      </dgm:t>
    </dgm:pt>
    <dgm:pt modelId="{348FFBB5-89F7-4C63-91A0-F7A263B43458}" type="parTrans" cxnId="{1224A8FD-29D8-4D9C-A2AB-EA21155F06D6}">
      <dgm:prSet/>
      <dgm:spPr/>
      <dgm:t>
        <a:bodyPr/>
        <a:lstStyle/>
        <a:p>
          <a:endParaRPr lang="cs-CZ"/>
        </a:p>
      </dgm:t>
    </dgm:pt>
    <dgm:pt modelId="{A00D55F5-44AB-47F2-8870-3D303C93BA93}" type="sibTrans" cxnId="{1224A8FD-29D8-4D9C-A2AB-EA21155F06D6}">
      <dgm:prSet/>
      <dgm:spPr/>
      <dgm:t>
        <a:bodyPr/>
        <a:lstStyle/>
        <a:p>
          <a:endParaRPr lang="cs-CZ"/>
        </a:p>
      </dgm:t>
    </dgm:pt>
    <dgm:pt modelId="{8DA8E395-C65E-4538-95F5-443082E5CF70}">
      <dgm:prSet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4" action="ppaction://hlinksldjump"/>
            </a:rPr>
            <a:t>OSMINOVÉ</a:t>
          </a:r>
          <a:endParaRPr lang="cs-CZ" sz="1800" b="1" dirty="0"/>
        </a:p>
      </dgm:t>
    </dgm:pt>
    <dgm:pt modelId="{2DFC7531-E793-4E40-B227-34456C6D478F}" type="parTrans" cxnId="{BC0AF62C-B47B-414A-A797-121DEF806520}">
      <dgm:prSet/>
      <dgm:spPr/>
      <dgm:t>
        <a:bodyPr/>
        <a:lstStyle/>
        <a:p>
          <a:endParaRPr lang="cs-CZ"/>
        </a:p>
      </dgm:t>
    </dgm:pt>
    <dgm:pt modelId="{568741B2-3F48-44F3-ACA4-472B5C9CF994}" type="sibTrans" cxnId="{BC0AF62C-B47B-414A-A797-121DEF806520}">
      <dgm:prSet/>
      <dgm:spPr/>
      <dgm:t>
        <a:bodyPr/>
        <a:lstStyle/>
        <a:p>
          <a:endParaRPr lang="cs-CZ"/>
        </a:p>
      </dgm:t>
    </dgm:pt>
    <dgm:pt modelId="{804F05F3-6602-4607-9A3F-4739BB54BD09}" type="pres">
      <dgm:prSet presAssocID="{98FAADF4-BF42-4916-9A55-E3FD41441BB4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8D4FFA-40A0-45CB-B3D9-7AC60E90E5DA}" type="pres">
      <dgm:prSet presAssocID="{98FAADF4-BF42-4916-9A55-E3FD41441BB4}" presName="hierFlow" presStyleCnt="0"/>
      <dgm:spPr/>
    </dgm:pt>
    <dgm:pt modelId="{4C6AD003-E25A-4FEB-A09A-BCC7A3012FC0}" type="pres">
      <dgm:prSet presAssocID="{98FAADF4-BF42-4916-9A55-E3FD41441BB4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3763A6BD-BCF5-4260-AB1E-7A85A315ED7F}" type="pres">
      <dgm:prSet presAssocID="{05ACEF6B-6337-4876-AA65-8FF6BEC6F5D8}" presName="Name14" presStyleCnt="0"/>
      <dgm:spPr/>
    </dgm:pt>
    <dgm:pt modelId="{7D955482-E72A-4D62-9294-BB2D8E6B2378}" type="pres">
      <dgm:prSet presAssocID="{05ACEF6B-6337-4876-AA65-8FF6BEC6F5D8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FE1F11-6511-4ED1-9805-C1BC270078C0}" type="pres">
      <dgm:prSet presAssocID="{05ACEF6B-6337-4876-AA65-8FF6BEC6F5D8}" presName="hierChild2" presStyleCnt="0"/>
      <dgm:spPr/>
    </dgm:pt>
    <dgm:pt modelId="{A410F439-ABF9-46B8-9DE9-25B99F13D154}" type="pres">
      <dgm:prSet presAssocID="{D5FDA022-3565-404A-A32D-34EE97047080}" presName="Name19" presStyleLbl="parChTrans1D2" presStyleIdx="0" presStyleCnt="4"/>
      <dgm:spPr/>
      <dgm:t>
        <a:bodyPr/>
        <a:lstStyle/>
        <a:p>
          <a:endParaRPr lang="cs-CZ"/>
        </a:p>
      </dgm:t>
    </dgm:pt>
    <dgm:pt modelId="{892CA9DF-0699-4130-8B4B-F25632D031D4}" type="pres">
      <dgm:prSet presAssocID="{4D77DEA6-3B50-4736-A2AE-48C62A1C0AF4}" presName="Name21" presStyleCnt="0"/>
      <dgm:spPr/>
    </dgm:pt>
    <dgm:pt modelId="{19FF99C0-0CA7-4B03-97AC-AD62F93DAAB3}" type="pres">
      <dgm:prSet presAssocID="{4D77DEA6-3B50-4736-A2AE-48C62A1C0AF4}" presName="level2Shape" presStyleLbl="node2" presStyleIdx="0" presStyleCnt="4"/>
      <dgm:spPr/>
      <dgm:t>
        <a:bodyPr/>
        <a:lstStyle/>
        <a:p>
          <a:endParaRPr lang="cs-CZ"/>
        </a:p>
      </dgm:t>
    </dgm:pt>
    <dgm:pt modelId="{7FAB1B48-4656-42FB-9F30-48A20796E5EB}" type="pres">
      <dgm:prSet presAssocID="{4D77DEA6-3B50-4736-A2AE-48C62A1C0AF4}" presName="hierChild3" presStyleCnt="0"/>
      <dgm:spPr/>
    </dgm:pt>
    <dgm:pt modelId="{613D3562-DB8E-44C7-8EE3-DDE510E0E9B7}" type="pres">
      <dgm:prSet presAssocID="{EA9E55A4-D24B-41D2-A585-86F6CAE6DC4C}" presName="Name19" presStyleLbl="parChTrans1D2" presStyleIdx="1" presStyleCnt="4"/>
      <dgm:spPr/>
      <dgm:t>
        <a:bodyPr/>
        <a:lstStyle/>
        <a:p>
          <a:endParaRPr lang="cs-CZ"/>
        </a:p>
      </dgm:t>
    </dgm:pt>
    <dgm:pt modelId="{A9516427-3CA4-4E3F-A393-C8C4B7ACE06C}" type="pres">
      <dgm:prSet presAssocID="{403745EA-C7F4-44B7-A76B-6007F0F4DF9B}" presName="Name21" presStyleCnt="0"/>
      <dgm:spPr/>
    </dgm:pt>
    <dgm:pt modelId="{0DA05C58-C270-405B-84E0-56B113645888}" type="pres">
      <dgm:prSet presAssocID="{403745EA-C7F4-44B7-A76B-6007F0F4DF9B}" presName="level2Shape" presStyleLbl="node2" presStyleIdx="1" presStyleCnt="4"/>
      <dgm:spPr/>
      <dgm:t>
        <a:bodyPr/>
        <a:lstStyle/>
        <a:p>
          <a:endParaRPr lang="cs-CZ"/>
        </a:p>
      </dgm:t>
    </dgm:pt>
    <dgm:pt modelId="{C4D51C1F-FBE9-48A0-B677-88C1932452A5}" type="pres">
      <dgm:prSet presAssocID="{403745EA-C7F4-44B7-A76B-6007F0F4DF9B}" presName="hierChild3" presStyleCnt="0"/>
      <dgm:spPr/>
    </dgm:pt>
    <dgm:pt modelId="{2F0F5AF2-F260-467A-B0F5-D09F0FF9AB54}" type="pres">
      <dgm:prSet presAssocID="{348FFBB5-89F7-4C63-91A0-F7A263B43458}" presName="Name19" presStyleLbl="parChTrans1D2" presStyleIdx="2" presStyleCnt="4"/>
      <dgm:spPr/>
      <dgm:t>
        <a:bodyPr/>
        <a:lstStyle/>
        <a:p>
          <a:endParaRPr lang="cs-CZ"/>
        </a:p>
      </dgm:t>
    </dgm:pt>
    <dgm:pt modelId="{F960101E-A9F3-475B-9837-8B776D201F97}" type="pres">
      <dgm:prSet presAssocID="{C1C04366-E7CF-4ECD-8671-F5535BF9D2CA}" presName="Name21" presStyleCnt="0"/>
      <dgm:spPr/>
    </dgm:pt>
    <dgm:pt modelId="{DBA7D5BA-00A6-48EA-AF67-24A92A35A2AD}" type="pres">
      <dgm:prSet presAssocID="{C1C04366-E7CF-4ECD-8671-F5535BF9D2CA}" presName="level2Shape" presStyleLbl="node2" presStyleIdx="2" presStyleCnt="4"/>
      <dgm:spPr/>
      <dgm:t>
        <a:bodyPr/>
        <a:lstStyle/>
        <a:p>
          <a:endParaRPr lang="cs-CZ"/>
        </a:p>
      </dgm:t>
    </dgm:pt>
    <dgm:pt modelId="{447BD028-6DED-46F9-9233-A7C2C2F78042}" type="pres">
      <dgm:prSet presAssocID="{C1C04366-E7CF-4ECD-8671-F5535BF9D2CA}" presName="hierChild3" presStyleCnt="0"/>
      <dgm:spPr/>
    </dgm:pt>
    <dgm:pt modelId="{FEE2C3A7-3704-4E03-B279-96C82188508E}" type="pres">
      <dgm:prSet presAssocID="{2DFC7531-E793-4E40-B227-34456C6D478F}" presName="Name19" presStyleLbl="parChTrans1D2" presStyleIdx="3" presStyleCnt="4"/>
      <dgm:spPr/>
      <dgm:t>
        <a:bodyPr/>
        <a:lstStyle/>
        <a:p>
          <a:endParaRPr lang="cs-CZ"/>
        </a:p>
      </dgm:t>
    </dgm:pt>
    <dgm:pt modelId="{6617B1DC-94AF-4694-ADA4-F343E7F31C1E}" type="pres">
      <dgm:prSet presAssocID="{8DA8E395-C65E-4538-95F5-443082E5CF70}" presName="Name21" presStyleCnt="0"/>
      <dgm:spPr/>
    </dgm:pt>
    <dgm:pt modelId="{E11A2E69-FD1B-4FA2-A2A9-3CE8D2F9BE88}" type="pres">
      <dgm:prSet presAssocID="{8DA8E395-C65E-4538-95F5-443082E5CF70}" presName="level2Shape" presStyleLbl="node2" presStyleIdx="3" presStyleCnt="4"/>
      <dgm:spPr/>
      <dgm:t>
        <a:bodyPr/>
        <a:lstStyle/>
        <a:p>
          <a:endParaRPr lang="cs-CZ"/>
        </a:p>
      </dgm:t>
    </dgm:pt>
    <dgm:pt modelId="{64579FE0-110E-47DF-81E5-D7C97F786C41}" type="pres">
      <dgm:prSet presAssocID="{8DA8E395-C65E-4538-95F5-443082E5CF70}" presName="hierChild3" presStyleCnt="0"/>
      <dgm:spPr/>
    </dgm:pt>
    <dgm:pt modelId="{31403E8C-6C8C-4C5E-A9A4-9343CC03C91C}" type="pres">
      <dgm:prSet presAssocID="{98FAADF4-BF42-4916-9A55-E3FD41441BB4}" presName="bgShapesFlow" presStyleCnt="0"/>
      <dgm:spPr/>
    </dgm:pt>
  </dgm:ptLst>
  <dgm:cxnLst>
    <dgm:cxn modelId="{1224A8FD-29D8-4D9C-A2AB-EA21155F06D6}" srcId="{05ACEF6B-6337-4876-AA65-8FF6BEC6F5D8}" destId="{C1C04366-E7CF-4ECD-8671-F5535BF9D2CA}" srcOrd="2" destOrd="0" parTransId="{348FFBB5-89F7-4C63-91A0-F7A263B43458}" sibTransId="{A00D55F5-44AB-47F2-8870-3D303C93BA93}"/>
    <dgm:cxn modelId="{DE829E20-900F-41D9-929B-2D150DB35804}" type="presOf" srcId="{2DFC7531-E793-4E40-B227-34456C6D478F}" destId="{FEE2C3A7-3704-4E03-B279-96C82188508E}" srcOrd="0" destOrd="0" presId="urn:microsoft.com/office/officeart/2005/8/layout/hierarchy6"/>
    <dgm:cxn modelId="{3F7A12C0-3D54-4B09-B218-716C9243DD05}" type="presOf" srcId="{C1C04366-E7CF-4ECD-8671-F5535BF9D2CA}" destId="{DBA7D5BA-00A6-48EA-AF67-24A92A35A2AD}" srcOrd="0" destOrd="0" presId="urn:microsoft.com/office/officeart/2005/8/layout/hierarchy6"/>
    <dgm:cxn modelId="{0BC2D12A-4B8B-4B1E-BD04-0CF31EB749EE}" srcId="{05ACEF6B-6337-4876-AA65-8FF6BEC6F5D8}" destId="{4D77DEA6-3B50-4736-A2AE-48C62A1C0AF4}" srcOrd="0" destOrd="0" parTransId="{D5FDA022-3565-404A-A32D-34EE97047080}" sibTransId="{3787702D-63ED-4FD0-9721-60C129FAF25F}"/>
    <dgm:cxn modelId="{277FC37B-A5C0-4325-A2A9-3063267D1281}" type="presOf" srcId="{403745EA-C7F4-44B7-A76B-6007F0F4DF9B}" destId="{0DA05C58-C270-405B-84E0-56B113645888}" srcOrd="0" destOrd="0" presId="urn:microsoft.com/office/officeart/2005/8/layout/hierarchy6"/>
    <dgm:cxn modelId="{C7FE3407-0B80-4D10-88FB-C8C2A0E7D364}" type="presOf" srcId="{EA9E55A4-D24B-41D2-A585-86F6CAE6DC4C}" destId="{613D3562-DB8E-44C7-8EE3-DDE510E0E9B7}" srcOrd="0" destOrd="0" presId="urn:microsoft.com/office/officeart/2005/8/layout/hierarchy6"/>
    <dgm:cxn modelId="{6C62F9FF-A2E7-4885-A6B8-C1D1FCF4DFA0}" type="presOf" srcId="{348FFBB5-89F7-4C63-91A0-F7A263B43458}" destId="{2F0F5AF2-F260-467A-B0F5-D09F0FF9AB54}" srcOrd="0" destOrd="0" presId="urn:microsoft.com/office/officeart/2005/8/layout/hierarchy6"/>
    <dgm:cxn modelId="{A2CE44C3-AAB3-43EF-92A9-727D0A410F9A}" type="presOf" srcId="{05ACEF6B-6337-4876-AA65-8FF6BEC6F5D8}" destId="{7D955482-E72A-4D62-9294-BB2D8E6B2378}" srcOrd="0" destOrd="0" presId="urn:microsoft.com/office/officeart/2005/8/layout/hierarchy6"/>
    <dgm:cxn modelId="{BC0AF62C-B47B-414A-A797-121DEF806520}" srcId="{05ACEF6B-6337-4876-AA65-8FF6BEC6F5D8}" destId="{8DA8E395-C65E-4538-95F5-443082E5CF70}" srcOrd="3" destOrd="0" parTransId="{2DFC7531-E793-4E40-B227-34456C6D478F}" sibTransId="{568741B2-3F48-44F3-ACA4-472B5C9CF994}"/>
    <dgm:cxn modelId="{5449E993-4ADF-4A29-88D9-30B6AA5FBED3}" type="presOf" srcId="{D5FDA022-3565-404A-A32D-34EE97047080}" destId="{A410F439-ABF9-46B8-9DE9-25B99F13D154}" srcOrd="0" destOrd="0" presId="urn:microsoft.com/office/officeart/2005/8/layout/hierarchy6"/>
    <dgm:cxn modelId="{9FE1A8B7-A827-4857-AA1F-23AA616687E5}" type="presOf" srcId="{8DA8E395-C65E-4538-95F5-443082E5CF70}" destId="{E11A2E69-FD1B-4FA2-A2A9-3CE8D2F9BE88}" srcOrd="0" destOrd="0" presId="urn:microsoft.com/office/officeart/2005/8/layout/hierarchy6"/>
    <dgm:cxn modelId="{82F532C3-A947-4167-83A5-77DB3035E950}" type="presOf" srcId="{4D77DEA6-3B50-4736-A2AE-48C62A1C0AF4}" destId="{19FF99C0-0CA7-4B03-97AC-AD62F93DAAB3}" srcOrd="0" destOrd="0" presId="urn:microsoft.com/office/officeart/2005/8/layout/hierarchy6"/>
    <dgm:cxn modelId="{F7722782-06B1-448B-B6F4-CE2CD425F27F}" srcId="{98FAADF4-BF42-4916-9A55-E3FD41441BB4}" destId="{05ACEF6B-6337-4876-AA65-8FF6BEC6F5D8}" srcOrd="0" destOrd="0" parTransId="{7D28837B-E914-485B-A132-A8974B19ADD3}" sibTransId="{EDFD4719-A9B1-4CB9-BE29-D2752FF6CB2F}"/>
    <dgm:cxn modelId="{9B367A12-B2A2-4B4E-B0A7-D6104EE6833A}" type="presOf" srcId="{98FAADF4-BF42-4916-9A55-E3FD41441BB4}" destId="{804F05F3-6602-4607-9A3F-4739BB54BD09}" srcOrd="0" destOrd="0" presId="urn:microsoft.com/office/officeart/2005/8/layout/hierarchy6"/>
    <dgm:cxn modelId="{877D5816-AAB1-4A14-9B7A-19A96A4A654D}" srcId="{05ACEF6B-6337-4876-AA65-8FF6BEC6F5D8}" destId="{403745EA-C7F4-44B7-A76B-6007F0F4DF9B}" srcOrd="1" destOrd="0" parTransId="{EA9E55A4-D24B-41D2-A585-86F6CAE6DC4C}" sibTransId="{AD9CB4E6-FF2D-4920-9362-A323DF584B72}"/>
    <dgm:cxn modelId="{1F08BA54-8128-42AB-8965-BFA6A98A267D}" type="presParOf" srcId="{804F05F3-6602-4607-9A3F-4739BB54BD09}" destId="{3F8D4FFA-40A0-45CB-B3D9-7AC60E90E5DA}" srcOrd="0" destOrd="0" presId="urn:microsoft.com/office/officeart/2005/8/layout/hierarchy6"/>
    <dgm:cxn modelId="{09D14EA0-C761-4551-BE95-93873B1E757A}" type="presParOf" srcId="{3F8D4FFA-40A0-45CB-B3D9-7AC60E90E5DA}" destId="{4C6AD003-E25A-4FEB-A09A-BCC7A3012FC0}" srcOrd="0" destOrd="0" presId="urn:microsoft.com/office/officeart/2005/8/layout/hierarchy6"/>
    <dgm:cxn modelId="{13541E5E-F6DF-4B2D-B3D6-4F7C6ED5CFF6}" type="presParOf" srcId="{4C6AD003-E25A-4FEB-A09A-BCC7A3012FC0}" destId="{3763A6BD-BCF5-4260-AB1E-7A85A315ED7F}" srcOrd="0" destOrd="0" presId="urn:microsoft.com/office/officeart/2005/8/layout/hierarchy6"/>
    <dgm:cxn modelId="{DD5AFE8E-C0E5-47AE-A6B5-8E7B58BC7BC0}" type="presParOf" srcId="{3763A6BD-BCF5-4260-AB1E-7A85A315ED7F}" destId="{7D955482-E72A-4D62-9294-BB2D8E6B2378}" srcOrd="0" destOrd="0" presId="urn:microsoft.com/office/officeart/2005/8/layout/hierarchy6"/>
    <dgm:cxn modelId="{7B022FD1-B076-404F-9C58-3D6CCA0AA56E}" type="presParOf" srcId="{3763A6BD-BCF5-4260-AB1E-7A85A315ED7F}" destId="{1BFE1F11-6511-4ED1-9805-C1BC270078C0}" srcOrd="1" destOrd="0" presId="urn:microsoft.com/office/officeart/2005/8/layout/hierarchy6"/>
    <dgm:cxn modelId="{2CE66368-3F27-4D50-89E4-9334DAB9DD74}" type="presParOf" srcId="{1BFE1F11-6511-4ED1-9805-C1BC270078C0}" destId="{A410F439-ABF9-46B8-9DE9-25B99F13D154}" srcOrd="0" destOrd="0" presId="urn:microsoft.com/office/officeart/2005/8/layout/hierarchy6"/>
    <dgm:cxn modelId="{BC092337-6FEC-4161-9704-C5C82C56A75C}" type="presParOf" srcId="{1BFE1F11-6511-4ED1-9805-C1BC270078C0}" destId="{892CA9DF-0699-4130-8B4B-F25632D031D4}" srcOrd="1" destOrd="0" presId="urn:microsoft.com/office/officeart/2005/8/layout/hierarchy6"/>
    <dgm:cxn modelId="{12A9B133-AD53-45AD-AFD5-68B20C760DCC}" type="presParOf" srcId="{892CA9DF-0699-4130-8B4B-F25632D031D4}" destId="{19FF99C0-0CA7-4B03-97AC-AD62F93DAAB3}" srcOrd="0" destOrd="0" presId="urn:microsoft.com/office/officeart/2005/8/layout/hierarchy6"/>
    <dgm:cxn modelId="{20ED941C-78B9-4284-ADBE-7DBA55A84207}" type="presParOf" srcId="{892CA9DF-0699-4130-8B4B-F25632D031D4}" destId="{7FAB1B48-4656-42FB-9F30-48A20796E5EB}" srcOrd="1" destOrd="0" presId="urn:microsoft.com/office/officeart/2005/8/layout/hierarchy6"/>
    <dgm:cxn modelId="{0CB44506-B355-47CB-B3C0-57D38A234AB1}" type="presParOf" srcId="{1BFE1F11-6511-4ED1-9805-C1BC270078C0}" destId="{613D3562-DB8E-44C7-8EE3-DDE510E0E9B7}" srcOrd="2" destOrd="0" presId="urn:microsoft.com/office/officeart/2005/8/layout/hierarchy6"/>
    <dgm:cxn modelId="{08096A27-38D4-4A05-A033-503A4EBCB203}" type="presParOf" srcId="{1BFE1F11-6511-4ED1-9805-C1BC270078C0}" destId="{A9516427-3CA4-4E3F-A393-C8C4B7ACE06C}" srcOrd="3" destOrd="0" presId="urn:microsoft.com/office/officeart/2005/8/layout/hierarchy6"/>
    <dgm:cxn modelId="{7C818E60-B901-411E-8791-8ADEF8064F2E}" type="presParOf" srcId="{A9516427-3CA4-4E3F-A393-C8C4B7ACE06C}" destId="{0DA05C58-C270-405B-84E0-56B113645888}" srcOrd="0" destOrd="0" presId="urn:microsoft.com/office/officeart/2005/8/layout/hierarchy6"/>
    <dgm:cxn modelId="{01CCFB1D-4CC8-453A-9DDD-BF4B445B40A4}" type="presParOf" srcId="{A9516427-3CA4-4E3F-A393-C8C4B7ACE06C}" destId="{C4D51C1F-FBE9-48A0-B677-88C1932452A5}" srcOrd="1" destOrd="0" presId="urn:microsoft.com/office/officeart/2005/8/layout/hierarchy6"/>
    <dgm:cxn modelId="{FA41B7DF-B7E5-4460-8F52-0C1F5FD8DA99}" type="presParOf" srcId="{1BFE1F11-6511-4ED1-9805-C1BC270078C0}" destId="{2F0F5AF2-F260-467A-B0F5-D09F0FF9AB54}" srcOrd="4" destOrd="0" presId="urn:microsoft.com/office/officeart/2005/8/layout/hierarchy6"/>
    <dgm:cxn modelId="{3DC5F967-79CB-4FED-A4FA-29475F0E0D7F}" type="presParOf" srcId="{1BFE1F11-6511-4ED1-9805-C1BC270078C0}" destId="{F960101E-A9F3-475B-9837-8B776D201F97}" srcOrd="5" destOrd="0" presId="urn:microsoft.com/office/officeart/2005/8/layout/hierarchy6"/>
    <dgm:cxn modelId="{00E871A0-D21D-4540-8E49-60B13E2952F0}" type="presParOf" srcId="{F960101E-A9F3-475B-9837-8B776D201F97}" destId="{DBA7D5BA-00A6-48EA-AF67-24A92A35A2AD}" srcOrd="0" destOrd="0" presId="urn:microsoft.com/office/officeart/2005/8/layout/hierarchy6"/>
    <dgm:cxn modelId="{89AA3B24-69D5-4048-A97F-4C8C1F969B1B}" type="presParOf" srcId="{F960101E-A9F3-475B-9837-8B776D201F97}" destId="{447BD028-6DED-46F9-9233-A7C2C2F78042}" srcOrd="1" destOrd="0" presId="urn:microsoft.com/office/officeart/2005/8/layout/hierarchy6"/>
    <dgm:cxn modelId="{2B57E260-D043-4DFF-87B4-70151B3B6043}" type="presParOf" srcId="{1BFE1F11-6511-4ED1-9805-C1BC270078C0}" destId="{FEE2C3A7-3704-4E03-B279-96C82188508E}" srcOrd="6" destOrd="0" presId="urn:microsoft.com/office/officeart/2005/8/layout/hierarchy6"/>
    <dgm:cxn modelId="{E36DE95B-1670-4E25-BB70-C843F0224B3B}" type="presParOf" srcId="{1BFE1F11-6511-4ED1-9805-C1BC270078C0}" destId="{6617B1DC-94AF-4694-ADA4-F343E7F31C1E}" srcOrd="7" destOrd="0" presId="urn:microsoft.com/office/officeart/2005/8/layout/hierarchy6"/>
    <dgm:cxn modelId="{F253874F-6B7F-4254-B189-76B5BC3C171B}" type="presParOf" srcId="{6617B1DC-94AF-4694-ADA4-F343E7F31C1E}" destId="{E11A2E69-FD1B-4FA2-A2A9-3CE8D2F9BE88}" srcOrd="0" destOrd="0" presId="urn:microsoft.com/office/officeart/2005/8/layout/hierarchy6"/>
    <dgm:cxn modelId="{99960CFC-A449-4E05-A416-8D42596D1C51}" type="presParOf" srcId="{6617B1DC-94AF-4694-ADA4-F343E7F31C1E}" destId="{64579FE0-110E-47DF-81E5-D7C97F786C41}" srcOrd="1" destOrd="0" presId="urn:microsoft.com/office/officeart/2005/8/layout/hierarchy6"/>
    <dgm:cxn modelId="{8F88D021-BA48-40EF-951C-71818FDFD79D}" type="presParOf" srcId="{804F05F3-6602-4607-9A3F-4739BB54BD09}" destId="{31403E8C-6C8C-4C5E-A9A4-9343CC03C91C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FAADF4-BF42-4916-9A55-E3FD41441BB4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5ACEF6B-6337-4876-AA65-8FF6BEC6F5D8}">
      <dgm:prSet phldrT="[Text]"/>
      <dgm:spPr/>
      <dgm:t>
        <a:bodyPr/>
        <a:lstStyle/>
        <a:p>
          <a:r>
            <a:rPr lang="cs-CZ" b="1" dirty="0" smtClean="0"/>
            <a:t>POMLKY</a:t>
          </a:r>
          <a:endParaRPr lang="cs-CZ" b="1" dirty="0"/>
        </a:p>
      </dgm:t>
    </dgm:pt>
    <dgm:pt modelId="{7D28837B-E914-485B-A132-A8974B19ADD3}" type="parTrans" cxnId="{F7722782-06B1-448B-B6F4-CE2CD425F27F}">
      <dgm:prSet/>
      <dgm:spPr/>
      <dgm:t>
        <a:bodyPr/>
        <a:lstStyle/>
        <a:p>
          <a:endParaRPr lang="cs-CZ"/>
        </a:p>
      </dgm:t>
    </dgm:pt>
    <dgm:pt modelId="{EDFD4719-A9B1-4CB9-BE29-D2752FF6CB2F}" type="sibTrans" cxnId="{F7722782-06B1-448B-B6F4-CE2CD425F27F}">
      <dgm:prSet/>
      <dgm:spPr/>
      <dgm:t>
        <a:bodyPr/>
        <a:lstStyle/>
        <a:p>
          <a:endParaRPr lang="cs-CZ"/>
        </a:p>
      </dgm:t>
    </dgm:pt>
    <dgm:pt modelId="{4D77DEA6-3B50-4736-A2AE-48C62A1C0AF4}">
      <dgm:prSet phldrT="[Text]"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1" action="ppaction://hlinksldjump"/>
            </a:rPr>
            <a:t>CELÉ</a:t>
          </a:r>
          <a:endParaRPr lang="cs-CZ" sz="1800" b="1" dirty="0"/>
        </a:p>
      </dgm:t>
    </dgm:pt>
    <dgm:pt modelId="{D5FDA022-3565-404A-A32D-34EE97047080}" type="parTrans" cxnId="{0BC2D12A-4B8B-4B1E-BD04-0CF31EB749EE}">
      <dgm:prSet/>
      <dgm:spPr/>
      <dgm:t>
        <a:bodyPr/>
        <a:lstStyle/>
        <a:p>
          <a:endParaRPr lang="cs-CZ"/>
        </a:p>
      </dgm:t>
    </dgm:pt>
    <dgm:pt modelId="{3787702D-63ED-4FD0-9721-60C129FAF25F}" type="sibTrans" cxnId="{0BC2D12A-4B8B-4B1E-BD04-0CF31EB749EE}">
      <dgm:prSet/>
      <dgm:spPr/>
      <dgm:t>
        <a:bodyPr/>
        <a:lstStyle/>
        <a:p>
          <a:endParaRPr lang="cs-CZ"/>
        </a:p>
      </dgm:t>
    </dgm:pt>
    <dgm:pt modelId="{403745EA-C7F4-44B7-A76B-6007F0F4DF9B}">
      <dgm:prSet phldrT="[Text]"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2" action="ppaction://hlinksldjump"/>
            </a:rPr>
            <a:t>PŮLOVÉ</a:t>
          </a:r>
          <a:endParaRPr lang="cs-CZ" sz="1800" b="1" dirty="0"/>
        </a:p>
      </dgm:t>
    </dgm:pt>
    <dgm:pt modelId="{EA9E55A4-D24B-41D2-A585-86F6CAE6DC4C}" type="parTrans" cxnId="{877D5816-AAB1-4A14-9B7A-19A96A4A654D}">
      <dgm:prSet/>
      <dgm:spPr/>
      <dgm:t>
        <a:bodyPr/>
        <a:lstStyle/>
        <a:p>
          <a:endParaRPr lang="cs-CZ"/>
        </a:p>
      </dgm:t>
    </dgm:pt>
    <dgm:pt modelId="{AD9CB4E6-FF2D-4920-9362-A323DF584B72}" type="sibTrans" cxnId="{877D5816-AAB1-4A14-9B7A-19A96A4A654D}">
      <dgm:prSet/>
      <dgm:spPr/>
      <dgm:t>
        <a:bodyPr/>
        <a:lstStyle/>
        <a:p>
          <a:endParaRPr lang="cs-CZ"/>
        </a:p>
      </dgm:t>
    </dgm:pt>
    <dgm:pt modelId="{C1C04366-E7CF-4ECD-8671-F5535BF9D2CA}">
      <dgm:prSet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3" action="ppaction://hlinksldjump"/>
            </a:rPr>
            <a:t>ČTVRŤOVÉ</a:t>
          </a:r>
          <a:endParaRPr lang="cs-CZ" sz="1800" b="1" dirty="0"/>
        </a:p>
      </dgm:t>
    </dgm:pt>
    <dgm:pt modelId="{348FFBB5-89F7-4C63-91A0-F7A263B43458}" type="parTrans" cxnId="{1224A8FD-29D8-4D9C-A2AB-EA21155F06D6}">
      <dgm:prSet/>
      <dgm:spPr/>
      <dgm:t>
        <a:bodyPr/>
        <a:lstStyle/>
        <a:p>
          <a:endParaRPr lang="cs-CZ"/>
        </a:p>
      </dgm:t>
    </dgm:pt>
    <dgm:pt modelId="{A00D55F5-44AB-47F2-8870-3D303C93BA93}" type="sibTrans" cxnId="{1224A8FD-29D8-4D9C-A2AB-EA21155F06D6}">
      <dgm:prSet/>
      <dgm:spPr/>
      <dgm:t>
        <a:bodyPr/>
        <a:lstStyle/>
        <a:p>
          <a:endParaRPr lang="cs-CZ"/>
        </a:p>
      </dgm:t>
    </dgm:pt>
    <dgm:pt modelId="{8DA8E395-C65E-4538-95F5-443082E5CF70}">
      <dgm:prSet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4" action="ppaction://hlinksldjump"/>
            </a:rPr>
            <a:t>OSMINOVÉ</a:t>
          </a:r>
          <a:endParaRPr lang="cs-CZ" sz="1800" b="1" dirty="0"/>
        </a:p>
      </dgm:t>
    </dgm:pt>
    <dgm:pt modelId="{2DFC7531-E793-4E40-B227-34456C6D478F}" type="parTrans" cxnId="{BC0AF62C-B47B-414A-A797-121DEF806520}">
      <dgm:prSet/>
      <dgm:spPr/>
      <dgm:t>
        <a:bodyPr/>
        <a:lstStyle/>
        <a:p>
          <a:endParaRPr lang="cs-CZ"/>
        </a:p>
      </dgm:t>
    </dgm:pt>
    <dgm:pt modelId="{568741B2-3F48-44F3-ACA4-472B5C9CF994}" type="sibTrans" cxnId="{BC0AF62C-B47B-414A-A797-121DEF806520}">
      <dgm:prSet/>
      <dgm:spPr/>
      <dgm:t>
        <a:bodyPr/>
        <a:lstStyle/>
        <a:p>
          <a:endParaRPr lang="cs-CZ"/>
        </a:p>
      </dgm:t>
    </dgm:pt>
    <dgm:pt modelId="{804F05F3-6602-4607-9A3F-4739BB54BD09}" type="pres">
      <dgm:prSet presAssocID="{98FAADF4-BF42-4916-9A55-E3FD41441BB4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8D4FFA-40A0-45CB-B3D9-7AC60E90E5DA}" type="pres">
      <dgm:prSet presAssocID="{98FAADF4-BF42-4916-9A55-E3FD41441BB4}" presName="hierFlow" presStyleCnt="0"/>
      <dgm:spPr/>
    </dgm:pt>
    <dgm:pt modelId="{4C6AD003-E25A-4FEB-A09A-BCC7A3012FC0}" type="pres">
      <dgm:prSet presAssocID="{98FAADF4-BF42-4916-9A55-E3FD41441BB4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3763A6BD-BCF5-4260-AB1E-7A85A315ED7F}" type="pres">
      <dgm:prSet presAssocID="{05ACEF6B-6337-4876-AA65-8FF6BEC6F5D8}" presName="Name14" presStyleCnt="0"/>
      <dgm:spPr/>
    </dgm:pt>
    <dgm:pt modelId="{7D955482-E72A-4D62-9294-BB2D8E6B2378}" type="pres">
      <dgm:prSet presAssocID="{05ACEF6B-6337-4876-AA65-8FF6BEC6F5D8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FE1F11-6511-4ED1-9805-C1BC270078C0}" type="pres">
      <dgm:prSet presAssocID="{05ACEF6B-6337-4876-AA65-8FF6BEC6F5D8}" presName="hierChild2" presStyleCnt="0"/>
      <dgm:spPr/>
    </dgm:pt>
    <dgm:pt modelId="{A410F439-ABF9-46B8-9DE9-25B99F13D154}" type="pres">
      <dgm:prSet presAssocID="{D5FDA022-3565-404A-A32D-34EE97047080}" presName="Name19" presStyleLbl="parChTrans1D2" presStyleIdx="0" presStyleCnt="4"/>
      <dgm:spPr/>
      <dgm:t>
        <a:bodyPr/>
        <a:lstStyle/>
        <a:p>
          <a:endParaRPr lang="cs-CZ"/>
        </a:p>
      </dgm:t>
    </dgm:pt>
    <dgm:pt modelId="{892CA9DF-0699-4130-8B4B-F25632D031D4}" type="pres">
      <dgm:prSet presAssocID="{4D77DEA6-3B50-4736-A2AE-48C62A1C0AF4}" presName="Name21" presStyleCnt="0"/>
      <dgm:spPr/>
    </dgm:pt>
    <dgm:pt modelId="{19FF99C0-0CA7-4B03-97AC-AD62F93DAAB3}" type="pres">
      <dgm:prSet presAssocID="{4D77DEA6-3B50-4736-A2AE-48C62A1C0AF4}" presName="level2Shape" presStyleLbl="node2" presStyleIdx="0" presStyleCnt="4"/>
      <dgm:spPr/>
      <dgm:t>
        <a:bodyPr/>
        <a:lstStyle/>
        <a:p>
          <a:endParaRPr lang="cs-CZ"/>
        </a:p>
      </dgm:t>
    </dgm:pt>
    <dgm:pt modelId="{7FAB1B48-4656-42FB-9F30-48A20796E5EB}" type="pres">
      <dgm:prSet presAssocID="{4D77DEA6-3B50-4736-A2AE-48C62A1C0AF4}" presName="hierChild3" presStyleCnt="0"/>
      <dgm:spPr/>
    </dgm:pt>
    <dgm:pt modelId="{613D3562-DB8E-44C7-8EE3-DDE510E0E9B7}" type="pres">
      <dgm:prSet presAssocID="{EA9E55A4-D24B-41D2-A585-86F6CAE6DC4C}" presName="Name19" presStyleLbl="parChTrans1D2" presStyleIdx="1" presStyleCnt="4"/>
      <dgm:spPr/>
      <dgm:t>
        <a:bodyPr/>
        <a:lstStyle/>
        <a:p>
          <a:endParaRPr lang="cs-CZ"/>
        </a:p>
      </dgm:t>
    </dgm:pt>
    <dgm:pt modelId="{A9516427-3CA4-4E3F-A393-C8C4B7ACE06C}" type="pres">
      <dgm:prSet presAssocID="{403745EA-C7F4-44B7-A76B-6007F0F4DF9B}" presName="Name21" presStyleCnt="0"/>
      <dgm:spPr/>
    </dgm:pt>
    <dgm:pt modelId="{0DA05C58-C270-405B-84E0-56B113645888}" type="pres">
      <dgm:prSet presAssocID="{403745EA-C7F4-44B7-A76B-6007F0F4DF9B}" presName="level2Shape" presStyleLbl="node2" presStyleIdx="1" presStyleCnt="4"/>
      <dgm:spPr/>
      <dgm:t>
        <a:bodyPr/>
        <a:lstStyle/>
        <a:p>
          <a:endParaRPr lang="cs-CZ"/>
        </a:p>
      </dgm:t>
    </dgm:pt>
    <dgm:pt modelId="{C4D51C1F-FBE9-48A0-B677-88C1932452A5}" type="pres">
      <dgm:prSet presAssocID="{403745EA-C7F4-44B7-A76B-6007F0F4DF9B}" presName="hierChild3" presStyleCnt="0"/>
      <dgm:spPr/>
    </dgm:pt>
    <dgm:pt modelId="{2F0F5AF2-F260-467A-B0F5-D09F0FF9AB54}" type="pres">
      <dgm:prSet presAssocID="{348FFBB5-89F7-4C63-91A0-F7A263B43458}" presName="Name19" presStyleLbl="parChTrans1D2" presStyleIdx="2" presStyleCnt="4"/>
      <dgm:spPr/>
      <dgm:t>
        <a:bodyPr/>
        <a:lstStyle/>
        <a:p>
          <a:endParaRPr lang="cs-CZ"/>
        </a:p>
      </dgm:t>
    </dgm:pt>
    <dgm:pt modelId="{F960101E-A9F3-475B-9837-8B776D201F97}" type="pres">
      <dgm:prSet presAssocID="{C1C04366-E7CF-4ECD-8671-F5535BF9D2CA}" presName="Name21" presStyleCnt="0"/>
      <dgm:spPr/>
    </dgm:pt>
    <dgm:pt modelId="{DBA7D5BA-00A6-48EA-AF67-24A92A35A2AD}" type="pres">
      <dgm:prSet presAssocID="{C1C04366-E7CF-4ECD-8671-F5535BF9D2CA}" presName="level2Shape" presStyleLbl="node2" presStyleIdx="2" presStyleCnt="4"/>
      <dgm:spPr/>
      <dgm:t>
        <a:bodyPr/>
        <a:lstStyle/>
        <a:p>
          <a:endParaRPr lang="cs-CZ"/>
        </a:p>
      </dgm:t>
    </dgm:pt>
    <dgm:pt modelId="{447BD028-6DED-46F9-9233-A7C2C2F78042}" type="pres">
      <dgm:prSet presAssocID="{C1C04366-E7CF-4ECD-8671-F5535BF9D2CA}" presName="hierChild3" presStyleCnt="0"/>
      <dgm:spPr/>
    </dgm:pt>
    <dgm:pt modelId="{FEE2C3A7-3704-4E03-B279-96C82188508E}" type="pres">
      <dgm:prSet presAssocID="{2DFC7531-E793-4E40-B227-34456C6D478F}" presName="Name19" presStyleLbl="parChTrans1D2" presStyleIdx="3" presStyleCnt="4"/>
      <dgm:spPr/>
      <dgm:t>
        <a:bodyPr/>
        <a:lstStyle/>
        <a:p>
          <a:endParaRPr lang="cs-CZ"/>
        </a:p>
      </dgm:t>
    </dgm:pt>
    <dgm:pt modelId="{6617B1DC-94AF-4694-ADA4-F343E7F31C1E}" type="pres">
      <dgm:prSet presAssocID="{8DA8E395-C65E-4538-95F5-443082E5CF70}" presName="Name21" presStyleCnt="0"/>
      <dgm:spPr/>
    </dgm:pt>
    <dgm:pt modelId="{E11A2E69-FD1B-4FA2-A2A9-3CE8D2F9BE88}" type="pres">
      <dgm:prSet presAssocID="{8DA8E395-C65E-4538-95F5-443082E5CF70}" presName="level2Shape" presStyleLbl="node2" presStyleIdx="3" presStyleCnt="4"/>
      <dgm:spPr/>
      <dgm:t>
        <a:bodyPr/>
        <a:lstStyle/>
        <a:p>
          <a:endParaRPr lang="cs-CZ"/>
        </a:p>
      </dgm:t>
    </dgm:pt>
    <dgm:pt modelId="{64579FE0-110E-47DF-81E5-D7C97F786C41}" type="pres">
      <dgm:prSet presAssocID="{8DA8E395-C65E-4538-95F5-443082E5CF70}" presName="hierChild3" presStyleCnt="0"/>
      <dgm:spPr/>
    </dgm:pt>
    <dgm:pt modelId="{31403E8C-6C8C-4C5E-A9A4-9343CC03C91C}" type="pres">
      <dgm:prSet presAssocID="{98FAADF4-BF42-4916-9A55-E3FD41441BB4}" presName="bgShapesFlow" presStyleCnt="0"/>
      <dgm:spPr/>
    </dgm:pt>
  </dgm:ptLst>
  <dgm:cxnLst>
    <dgm:cxn modelId="{493AAB22-8116-4EAF-AF02-84E177246E3D}" type="presOf" srcId="{EA9E55A4-D24B-41D2-A585-86F6CAE6DC4C}" destId="{613D3562-DB8E-44C7-8EE3-DDE510E0E9B7}" srcOrd="0" destOrd="0" presId="urn:microsoft.com/office/officeart/2005/8/layout/hierarchy6"/>
    <dgm:cxn modelId="{A8F23F39-DB17-46F9-B4B3-71265A32079D}" type="presOf" srcId="{2DFC7531-E793-4E40-B227-34456C6D478F}" destId="{FEE2C3A7-3704-4E03-B279-96C82188508E}" srcOrd="0" destOrd="0" presId="urn:microsoft.com/office/officeart/2005/8/layout/hierarchy6"/>
    <dgm:cxn modelId="{BC0AF62C-B47B-414A-A797-121DEF806520}" srcId="{05ACEF6B-6337-4876-AA65-8FF6BEC6F5D8}" destId="{8DA8E395-C65E-4538-95F5-443082E5CF70}" srcOrd="3" destOrd="0" parTransId="{2DFC7531-E793-4E40-B227-34456C6D478F}" sibTransId="{568741B2-3F48-44F3-ACA4-472B5C9CF994}"/>
    <dgm:cxn modelId="{01F98B44-E9B9-4F82-B878-31E1EE54D316}" type="presOf" srcId="{348FFBB5-89F7-4C63-91A0-F7A263B43458}" destId="{2F0F5AF2-F260-467A-B0F5-D09F0FF9AB54}" srcOrd="0" destOrd="0" presId="urn:microsoft.com/office/officeart/2005/8/layout/hierarchy6"/>
    <dgm:cxn modelId="{0BC2D12A-4B8B-4B1E-BD04-0CF31EB749EE}" srcId="{05ACEF6B-6337-4876-AA65-8FF6BEC6F5D8}" destId="{4D77DEA6-3B50-4736-A2AE-48C62A1C0AF4}" srcOrd="0" destOrd="0" parTransId="{D5FDA022-3565-404A-A32D-34EE97047080}" sibTransId="{3787702D-63ED-4FD0-9721-60C129FAF25F}"/>
    <dgm:cxn modelId="{557F316A-6500-4C1A-907E-8E1D214F517D}" type="presOf" srcId="{C1C04366-E7CF-4ECD-8671-F5535BF9D2CA}" destId="{DBA7D5BA-00A6-48EA-AF67-24A92A35A2AD}" srcOrd="0" destOrd="0" presId="urn:microsoft.com/office/officeart/2005/8/layout/hierarchy6"/>
    <dgm:cxn modelId="{877D5816-AAB1-4A14-9B7A-19A96A4A654D}" srcId="{05ACEF6B-6337-4876-AA65-8FF6BEC6F5D8}" destId="{403745EA-C7F4-44B7-A76B-6007F0F4DF9B}" srcOrd="1" destOrd="0" parTransId="{EA9E55A4-D24B-41D2-A585-86F6CAE6DC4C}" sibTransId="{AD9CB4E6-FF2D-4920-9362-A323DF584B72}"/>
    <dgm:cxn modelId="{F7722782-06B1-448B-B6F4-CE2CD425F27F}" srcId="{98FAADF4-BF42-4916-9A55-E3FD41441BB4}" destId="{05ACEF6B-6337-4876-AA65-8FF6BEC6F5D8}" srcOrd="0" destOrd="0" parTransId="{7D28837B-E914-485B-A132-A8974B19ADD3}" sibTransId="{EDFD4719-A9B1-4CB9-BE29-D2752FF6CB2F}"/>
    <dgm:cxn modelId="{EDA18DEA-6C96-4992-9A75-2002587F6341}" type="presOf" srcId="{8DA8E395-C65E-4538-95F5-443082E5CF70}" destId="{E11A2E69-FD1B-4FA2-A2A9-3CE8D2F9BE88}" srcOrd="0" destOrd="0" presId="urn:microsoft.com/office/officeart/2005/8/layout/hierarchy6"/>
    <dgm:cxn modelId="{1224A8FD-29D8-4D9C-A2AB-EA21155F06D6}" srcId="{05ACEF6B-6337-4876-AA65-8FF6BEC6F5D8}" destId="{C1C04366-E7CF-4ECD-8671-F5535BF9D2CA}" srcOrd="2" destOrd="0" parTransId="{348FFBB5-89F7-4C63-91A0-F7A263B43458}" sibTransId="{A00D55F5-44AB-47F2-8870-3D303C93BA93}"/>
    <dgm:cxn modelId="{72CF4E27-9733-4C3C-851B-D88403950018}" type="presOf" srcId="{4D77DEA6-3B50-4736-A2AE-48C62A1C0AF4}" destId="{19FF99C0-0CA7-4B03-97AC-AD62F93DAAB3}" srcOrd="0" destOrd="0" presId="urn:microsoft.com/office/officeart/2005/8/layout/hierarchy6"/>
    <dgm:cxn modelId="{6C88BD54-9E0B-4C23-87E6-A4A6BFF5F040}" type="presOf" srcId="{403745EA-C7F4-44B7-A76B-6007F0F4DF9B}" destId="{0DA05C58-C270-405B-84E0-56B113645888}" srcOrd="0" destOrd="0" presId="urn:microsoft.com/office/officeart/2005/8/layout/hierarchy6"/>
    <dgm:cxn modelId="{8F8F6907-96E6-4ACC-AE9E-7205C4220AC1}" type="presOf" srcId="{98FAADF4-BF42-4916-9A55-E3FD41441BB4}" destId="{804F05F3-6602-4607-9A3F-4739BB54BD09}" srcOrd="0" destOrd="0" presId="urn:microsoft.com/office/officeart/2005/8/layout/hierarchy6"/>
    <dgm:cxn modelId="{68C4391F-7BBB-44BF-AC66-9E067A606C93}" type="presOf" srcId="{D5FDA022-3565-404A-A32D-34EE97047080}" destId="{A410F439-ABF9-46B8-9DE9-25B99F13D154}" srcOrd="0" destOrd="0" presId="urn:microsoft.com/office/officeart/2005/8/layout/hierarchy6"/>
    <dgm:cxn modelId="{02FE2731-406A-41E1-A63F-3C18F016DF61}" type="presOf" srcId="{05ACEF6B-6337-4876-AA65-8FF6BEC6F5D8}" destId="{7D955482-E72A-4D62-9294-BB2D8E6B2378}" srcOrd="0" destOrd="0" presId="urn:microsoft.com/office/officeart/2005/8/layout/hierarchy6"/>
    <dgm:cxn modelId="{DF1440F3-65EF-4D67-A078-0B5BA37617E5}" type="presParOf" srcId="{804F05F3-6602-4607-9A3F-4739BB54BD09}" destId="{3F8D4FFA-40A0-45CB-B3D9-7AC60E90E5DA}" srcOrd="0" destOrd="0" presId="urn:microsoft.com/office/officeart/2005/8/layout/hierarchy6"/>
    <dgm:cxn modelId="{44B71D27-583D-4831-AE3E-CC449906D0D4}" type="presParOf" srcId="{3F8D4FFA-40A0-45CB-B3D9-7AC60E90E5DA}" destId="{4C6AD003-E25A-4FEB-A09A-BCC7A3012FC0}" srcOrd="0" destOrd="0" presId="urn:microsoft.com/office/officeart/2005/8/layout/hierarchy6"/>
    <dgm:cxn modelId="{8A53A2A0-E8A5-4B37-A0E9-3C95E8163770}" type="presParOf" srcId="{4C6AD003-E25A-4FEB-A09A-BCC7A3012FC0}" destId="{3763A6BD-BCF5-4260-AB1E-7A85A315ED7F}" srcOrd="0" destOrd="0" presId="urn:microsoft.com/office/officeart/2005/8/layout/hierarchy6"/>
    <dgm:cxn modelId="{6E547846-ECA7-419A-A111-7A616C21B752}" type="presParOf" srcId="{3763A6BD-BCF5-4260-AB1E-7A85A315ED7F}" destId="{7D955482-E72A-4D62-9294-BB2D8E6B2378}" srcOrd="0" destOrd="0" presId="urn:microsoft.com/office/officeart/2005/8/layout/hierarchy6"/>
    <dgm:cxn modelId="{BC2D41B1-D59F-40CB-86E7-4F1B76FA01F6}" type="presParOf" srcId="{3763A6BD-BCF5-4260-AB1E-7A85A315ED7F}" destId="{1BFE1F11-6511-4ED1-9805-C1BC270078C0}" srcOrd="1" destOrd="0" presId="urn:microsoft.com/office/officeart/2005/8/layout/hierarchy6"/>
    <dgm:cxn modelId="{9BA551DF-5132-4F95-ADB5-5962F77D65EE}" type="presParOf" srcId="{1BFE1F11-6511-4ED1-9805-C1BC270078C0}" destId="{A410F439-ABF9-46B8-9DE9-25B99F13D154}" srcOrd="0" destOrd="0" presId="urn:microsoft.com/office/officeart/2005/8/layout/hierarchy6"/>
    <dgm:cxn modelId="{7426E679-014C-4E1B-B6B2-918ABA60FCCE}" type="presParOf" srcId="{1BFE1F11-6511-4ED1-9805-C1BC270078C0}" destId="{892CA9DF-0699-4130-8B4B-F25632D031D4}" srcOrd="1" destOrd="0" presId="urn:microsoft.com/office/officeart/2005/8/layout/hierarchy6"/>
    <dgm:cxn modelId="{74004E3D-974D-48ED-B0F8-0CB5D3324ED1}" type="presParOf" srcId="{892CA9DF-0699-4130-8B4B-F25632D031D4}" destId="{19FF99C0-0CA7-4B03-97AC-AD62F93DAAB3}" srcOrd="0" destOrd="0" presId="urn:microsoft.com/office/officeart/2005/8/layout/hierarchy6"/>
    <dgm:cxn modelId="{10FD5C3C-2A9A-44C3-BBFF-979C5F78A874}" type="presParOf" srcId="{892CA9DF-0699-4130-8B4B-F25632D031D4}" destId="{7FAB1B48-4656-42FB-9F30-48A20796E5EB}" srcOrd="1" destOrd="0" presId="urn:microsoft.com/office/officeart/2005/8/layout/hierarchy6"/>
    <dgm:cxn modelId="{73A520EB-2A75-4ABC-8631-6251B4647685}" type="presParOf" srcId="{1BFE1F11-6511-4ED1-9805-C1BC270078C0}" destId="{613D3562-DB8E-44C7-8EE3-DDE510E0E9B7}" srcOrd="2" destOrd="0" presId="urn:microsoft.com/office/officeart/2005/8/layout/hierarchy6"/>
    <dgm:cxn modelId="{5394BB62-3043-4D2D-9BB0-6442BE8D0E79}" type="presParOf" srcId="{1BFE1F11-6511-4ED1-9805-C1BC270078C0}" destId="{A9516427-3CA4-4E3F-A393-C8C4B7ACE06C}" srcOrd="3" destOrd="0" presId="urn:microsoft.com/office/officeart/2005/8/layout/hierarchy6"/>
    <dgm:cxn modelId="{12B28FEA-8533-4C52-89BE-AA58DA224F5E}" type="presParOf" srcId="{A9516427-3CA4-4E3F-A393-C8C4B7ACE06C}" destId="{0DA05C58-C270-405B-84E0-56B113645888}" srcOrd="0" destOrd="0" presId="urn:microsoft.com/office/officeart/2005/8/layout/hierarchy6"/>
    <dgm:cxn modelId="{A4B48A91-41A1-4738-BEA5-96A838EB3603}" type="presParOf" srcId="{A9516427-3CA4-4E3F-A393-C8C4B7ACE06C}" destId="{C4D51C1F-FBE9-48A0-B677-88C1932452A5}" srcOrd="1" destOrd="0" presId="urn:microsoft.com/office/officeart/2005/8/layout/hierarchy6"/>
    <dgm:cxn modelId="{A0568E2A-6894-4AEA-9066-4BB2648F9471}" type="presParOf" srcId="{1BFE1F11-6511-4ED1-9805-C1BC270078C0}" destId="{2F0F5AF2-F260-467A-B0F5-D09F0FF9AB54}" srcOrd="4" destOrd="0" presId="urn:microsoft.com/office/officeart/2005/8/layout/hierarchy6"/>
    <dgm:cxn modelId="{E979388E-B0CE-4D30-9CDB-98CB5383576C}" type="presParOf" srcId="{1BFE1F11-6511-4ED1-9805-C1BC270078C0}" destId="{F960101E-A9F3-475B-9837-8B776D201F97}" srcOrd="5" destOrd="0" presId="urn:microsoft.com/office/officeart/2005/8/layout/hierarchy6"/>
    <dgm:cxn modelId="{9C723809-54C9-457C-B491-CD9EB3F178F9}" type="presParOf" srcId="{F960101E-A9F3-475B-9837-8B776D201F97}" destId="{DBA7D5BA-00A6-48EA-AF67-24A92A35A2AD}" srcOrd="0" destOrd="0" presId="urn:microsoft.com/office/officeart/2005/8/layout/hierarchy6"/>
    <dgm:cxn modelId="{F7015D56-2B00-4EB5-B653-320C589D20D9}" type="presParOf" srcId="{F960101E-A9F3-475B-9837-8B776D201F97}" destId="{447BD028-6DED-46F9-9233-A7C2C2F78042}" srcOrd="1" destOrd="0" presId="urn:microsoft.com/office/officeart/2005/8/layout/hierarchy6"/>
    <dgm:cxn modelId="{98FC5CD8-7F44-4866-AC1A-9B01835621A8}" type="presParOf" srcId="{1BFE1F11-6511-4ED1-9805-C1BC270078C0}" destId="{FEE2C3A7-3704-4E03-B279-96C82188508E}" srcOrd="6" destOrd="0" presId="urn:microsoft.com/office/officeart/2005/8/layout/hierarchy6"/>
    <dgm:cxn modelId="{220B8044-956E-4037-BF0C-06E8A75E8FF7}" type="presParOf" srcId="{1BFE1F11-6511-4ED1-9805-C1BC270078C0}" destId="{6617B1DC-94AF-4694-ADA4-F343E7F31C1E}" srcOrd="7" destOrd="0" presId="urn:microsoft.com/office/officeart/2005/8/layout/hierarchy6"/>
    <dgm:cxn modelId="{A12086D6-CB51-44B8-899F-EBE7B7102FBF}" type="presParOf" srcId="{6617B1DC-94AF-4694-ADA4-F343E7F31C1E}" destId="{E11A2E69-FD1B-4FA2-A2A9-3CE8D2F9BE88}" srcOrd="0" destOrd="0" presId="urn:microsoft.com/office/officeart/2005/8/layout/hierarchy6"/>
    <dgm:cxn modelId="{7C95B6C7-2B88-4B14-B3F3-FFA65498368A}" type="presParOf" srcId="{6617B1DC-94AF-4694-ADA4-F343E7F31C1E}" destId="{64579FE0-110E-47DF-81E5-D7C97F786C41}" srcOrd="1" destOrd="0" presId="urn:microsoft.com/office/officeart/2005/8/layout/hierarchy6"/>
    <dgm:cxn modelId="{503260B4-20B4-4646-BC8E-A2B9645B17D9}" type="presParOf" srcId="{804F05F3-6602-4607-9A3F-4739BB54BD09}" destId="{31403E8C-6C8C-4C5E-A9A4-9343CC03C91C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FAADF4-BF42-4916-9A55-E3FD41441BB4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5ACEF6B-6337-4876-AA65-8FF6BEC6F5D8}">
      <dgm:prSet phldrT="[Text]"/>
      <dgm:spPr/>
      <dgm:t>
        <a:bodyPr/>
        <a:lstStyle/>
        <a:p>
          <a:r>
            <a:rPr lang="cs-CZ" b="1" dirty="0" smtClean="0"/>
            <a:t>POMLKY</a:t>
          </a:r>
          <a:endParaRPr lang="cs-CZ" b="1" dirty="0"/>
        </a:p>
      </dgm:t>
    </dgm:pt>
    <dgm:pt modelId="{7D28837B-E914-485B-A132-A8974B19ADD3}" type="parTrans" cxnId="{F7722782-06B1-448B-B6F4-CE2CD425F27F}">
      <dgm:prSet/>
      <dgm:spPr/>
      <dgm:t>
        <a:bodyPr/>
        <a:lstStyle/>
        <a:p>
          <a:endParaRPr lang="cs-CZ"/>
        </a:p>
      </dgm:t>
    </dgm:pt>
    <dgm:pt modelId="{EDFD4719-A9B1-4CB9-BE29-D2752FF6CB2F}" type="sibTrans" cxnId="{F7722782-06B1-448B-B6F4-CE2CD425F27F}">
      <dgm:prSet/>
      <dgm:spPr/>
      <dgm:t>
        <a:bodyPr/>
        <a:lstStyle/>
        <a:p>
          <a:endParaRPr lang="cs-CZ"/>
        </a:p>
      </dgm:t>
    </dgm:pt>
    <dgm:pt modelId="{4D77DEA6-3B50-4736-A2AE-48C62A1C0AF4}">
      <dgm:prSet phldrT="[Text]"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1" action="ppaction://hlinksldjump"/>
            </a:rPr>
            <a:t>CELÉ</a:t>
          </a:r>
          <a:endParaRPr lang="cs-CZ" sz="1800" b="1" dirty="0"/>
        </a:p>
      </dgm:t>
    </dgm:pt>
    <dgm:pt modelId="{D5FDA022-3565-404A-A32D-34EE97047080}" type="parTrans" cxnId="{0BC2D12A-4B8B-4B1E-BD04-0CF31EB749EE}">
      <dgm:prSet/>
      <dgm:spPr/>
      <dgm:t>
        <a:bodyPr/>
        <a:lstStyle/>
        <a:p>
          <a:endParaRPr lang="cs-CZ"/>
        </a:p>
      </dgm:t>
    </dgm:pt>
    <dgm:pt modelId="{3787702D-63ED-4FD0-9721-60C129FAF25F}" type="sibTrans" cxnId="{0BC2D12A-4B8B-4B1E-BD04-0CF31EB749EE}">
      <dgm:prSet/>
      <dgm:spPr/>
      <dgm:t>
        <a:bodyPr/>
        <a:lstStyle/>
        <a:p>
          <a:endParaRPr lang="cs-CZ"/>
        </a:p>
      </dgm:t>
    </dgm:pt>
    <dgm:pt modelId="{403745EA-C7F4-44B7-A76B-6007F0F4DF9B}">
      <dgm:prSet phldrT="[Text]"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2" action="ppaction://hlinksldjump"/>
            </a:rPr>
            <a:t>PŮLOVÉ</a:t>
          </a:r>
          <a:endParaRPr lang="cs-CZ" sz="1800" b="1" dirty="0"/>
        </a:p>
      </dgm:t>
    </dgm:pt>
    <dgm:pt modelId="{EA9E55A4-D24B-41D2-A585-86F6CAE6DC4C}" type="parTrans" cxnId="{877D5816-AAB1-4A14-9B7A-19A96A4A654D}">
      <dgm:prSet/>
      <dgm:spPr/>
      <dgm:t>
        <a:bodyPr/>
        <a:lstStyle/>
        <a:p>
          <a:endParaRPr lang="cs-CZ"/>
        </a:p>
      </dgm:t>
    </dgm:pt>
    <dgm:pt modelId="{AD9CB4E6-FF2D-4920-9362-A323DF584B72}" type="sibTrans" cxnId="{877D5816-AAB1-4A14-9B7A-19A96A4A654D}">
      <dgm:prSet/>
      <dgm:spPr/>
      <dgm:t>
        <a:bodyPr/>
        <a:lstStyle/>
        <a:p>
          <a:endParaRPr lang="cs-CZ"/>
        </a:p>
      </dgm:t>
    </dgm:pt>
    <dgm:pt modelId="{C1C04366-E7CF-4ECD-8671-F5535BF9D2CA}">
      <dgm:prSet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3" action="ppaction://hlinksldjump"/>
            </a:rPr>
            <a:t>ČTVRŤOVÉ</a:t>
          </a:r>
          <a:endParaRPr lang="cs-CZ" sz="1800" b="1" dirty="0"/>
        </a:p>
      </dgm:t>
    </dgm:pt>
    <dgm:pt modelId="{348FFBB5-89F7-4C63-91A0-F7A263B43458}" type="parTrans" cxnId="{1224A8FD-29D8-4D9C-A2AB-EA21155F06D6}">
      <dgm:prSet/>
      <dgm:spPr/>
      <dgm:t>
        <a:bodyPr/>
        <a:lstStyle/>
        <a:p>
          <a:endParaRPr lang="cs-CZ"/>
        </a:p>
      </dgm:t>
    </dgm:pt>
    <dgm:pt modelId="{A00D55F5-44AB-47F2-8870-3D303C93BA93}" type="sibTrans" cxnId="{1224A8FD-29D8-4D9C-A2AB-EA21155F06D6}">
      <dgm:prSet/>
      <dgm:spPr/>
      <dgm:t>
        <a:bodyPr/>
        <a:lstStyle/>
        <a:p>
          <a:endParaRPr lang="cs-CZ"/>
        </a:p>
      </dgm:t>
    </dgm:pt>
    <dgm:pt modelId="{8DA8E395-C65E-4538-95F5-443082E5CF70}">
      <dgm:prSet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4" action="ppaction://hlinksldjump"/>
            </a:rPr>
            <a:t>OSMINOVÉ</a:t>
          </a:r>
          <a:endParaRPr lang="cs-CZ" sz="1800" b="1" dirty="0"/>
        </a:p>
      </dgm:t>
    </dgm:pt>
    <dgm:pt modelId="{2DFC7531-E793-4E40-B227-34456C6D478F}" type="parTrans" cxnId="{BC0AF62C-B47B-414A-A797-121DEF806520}">
      <dgm:prSet/>
      <dgm:spPr/>
      <dgm:t>
        <a:bodyPr/>
        <a:lstStyle/>
        <a:p>
          <a:endParaRPr lang="cs-CZ"/>
        </a:p>
      </dgm:t>
    </dgm:pt>
    <dgm:pt modelId="{568741B2-3F48-44F3-ACA4-472B5C9CF994}" type="sibTrans" cxnId="{BC0AF62C-B47B-414A-A797-121DEF806520}">
      <dgm:prSet/>
      <dgm:spPr/>
      <dgm:t>
        <a:bodyPr/>
        <a:lstStyle/>
        <a:p>
          <a:endParaRPr lang="cs-CZ"/>
        </a:p>
      </dgm:t>
    </dgm:pt>
    <dgm:pt modelId="{804F05F3-6602-4607-9A3F-4739BB54BD09}" type="pres">
      <dgm:prSet presAssocID="{98FAADF4-BF42-4916-9A55-E3FD41441BB4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8D4FFA-40A0-45CB-B3D9-7AC60E90E5DA}" type="pres">
      <dgm:prSet presAssocID="{98FAADF4-BF42-4916-9A55-E3FD41441BB4}" presName="hierFlow" presStyleCnt="0"/>
      <dgm:spPr/>
    </dgm:pt>
    <dgm:pt modelId="{4C6AD003-E25A-4FEB-A09A-BCC7A3012FC0}" type="pres">
      <dgm:prSet presAssocID="{98FAADF4-BF42-4916-9A55-E3FD41441BB4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3763A6BD-BCF5-4260-AB1E-7A85A315ED7F}" type="pres">
      <dgm:prSet presAssocID="{05ACEF6B-6337-4876-AA65-8FF6BEC6F5D8}" presName="Name14" presStyleCnt="0"/>
      <dgm:spPr/>
    </dgm:pt>
    <dgm:pt modelId="{7D955482-E72A-4D62-9294-BB2D8E6B2378}" type="pres">
      <dgm:prSet presAssocID="{05ACEF6B-6337-4876-AA65-8FF6BEC6F5D8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FE1F11-6511-4ED1-9805-C1BC270078C0}" type="pres">
      <dgm:prSet presAssocID="{05ACEF6B-6337-4876-AA65-8FF6BEC6F5D8}" presName="hierChild2" presStyleCnt="0"/>
      <dgm:spPr/>
    </dgm:pt>
    <dgm:pt modelId="{A410F439-ABF9-46B8-9DE9-25B99F13D154}" type="pres">
      <dgm:prSet presAssocID="{D5FDA022-3565-404A-A32D-34EE97047080}" presName="Name19" presStyleLbl="parChTrans1D2" presStyleIdx="0" presStyleCnt="4"/>
      <dgm:spPr/>
      <dgm:t>
        <a:bodyPr/>
        <a:lstStyle/>
        <a:p>
          <a:endParaRPr lang="cs-CZ"/>
        </a:p>
      </dgm:t>
    </dgm:pt>
    <dgm:pt modelId="{892CA9DF-0699-4130-8B4B-F25632D031D4}" type="pres">
      <dgm:prSet presAssocID="{4D77DEA6-3B50-4736-A2AE-48C62A1C0AF4}" presName="Name21" presStyleCnt="0"/>
      <dgm:spPr/>
    </dgm:pt>
    <dgm:pt modelId="{19FF99C0-0CA7-4B03-97AC-AD62F93DAAB3}" type="pres">
      <dgm:prSet presAssocID="{4D77DEA6-3B50-4736-A2AE-48C62A1C0AF4}" presName="level2Shape" presStyleLbl="node2" presStyleIdx="0" presStyleCnt="4"/>
      <dgm:spPr/>
      <dgm:t>
        <a:bodyPr/>
        <a:lstStyle/>
        <a:p>
          <a:endParaRPr lang="cs-CZ"/>
        </a:p>
      </dgm:t>
    </dgm:pt>
    <dgm:pt modelId="{7FAB1B48-4656-42FB-9F30-48A20796E5EB}" type="pres">
      <dgm:prSet presAssocID="{4D77DEA6-3B50-4736-A2AE-48C62A1C0AF4}" presName="hierChild3" presStyleCnt="0"/>
      <dgm:spPr/>
    </dgm:pt>
    <dgm:pt modelId="{613D3562-DB8E-44C7-8EE3-DDE510E0E9B7}" type="pres">
      <dgm:prSet presAssocID="{EA9E55A4-D24B-41D2-A585-86F6CAE6DC4C}" presName="Name19" presStyleLbl="parChTrans1D2" presStyleIdx="1" presStyleCnt="4"/>
      <dgm:spPr/>
      <dgm:t>
        <a:bodyPr/>
        <a:lstStyle/>
        <a:p>
          <a:endParaRPr lang="cs-CZ"/>
        </a:p>
      </dgm:t>
    </dgm:pt>
    <dgm:pt modelId="{A9516427-3CA4-4E3F-A393-C8C4B7ACE06C}" type="pres">
      <dgm:prSet presAssocID="{403745EA-C7F4-44B7-A76B-6007F0F4DF9B}" presName="Name21" presStyleCnt="0"/>
      <dgm:spPr/>
    </dgm:pt>
    <dgm:pt modelId="{0DA05C58-C270-405B-84E0-56B113645888}" type="pres">
      <dgm:prSet presAssocID="{403745EA-C7F4-44B7-A76B-6007F0F4DF9B}" presName="level2Shape" presStyleLbl="node2" presStyleIdx="1" presStyleCnt="4"/>
      <dgm:spPr/>
      <dgm:t>
        <a:bodyPr/>
        <a:lstStyle/>
        <a:p>
          <a:endParaRPr lang="cs-CZ"/>
        </a:p>
      </dgm:t>
    </dgm:pt>
    <dgm:pt modelId="{C4D51C1F-FBE9-48A0-B677-88C1932452A5}" type="pres">
      <dgm:prSet presAssocID="{403745EA-C7F4-44B7-A76B-6007F0F4DF9B}" presName="hierChild3" presStyleCnt="0"/>
      <dgm:spPr/>
    </dgm:pt>
    <dgm:pt modelId="{2F0F5AF2-F260-467A-B0F5-D09F0FF9AB54}" type="pres">
      <dgm:prSet presAssocID="{348FFBB5-89F7-4C63-91A0-F7A263B43458}" presName="Name19" presStyleLbl="parChTrans1D2" presStyleIdx="2" presStyleCnt="4"/>
      <dgm:spPr/>
      <dgm:t>
        <a:bodyPr/>
        <a:lstStyle/>
        <a:p>
          <a:endParaRPr lang="cs-CZ"/>
        </a:p>
      </dgm:t>
    </dgm:pt>
    <dgm:pt modelId="{F960101E-A9F3-475B-9837-8B776D201F97}" type="pres">
      <dgm:prSet presAssocID="{C1C04366-E7CF-4ECD-8671-F5535BF9D2CA}" presName="Name21" presStyleCnt="0"/>
      <dgm:spPr/>
    </dgm:pt>
    <dgm:pt modelId="{DBA7D5BA-00A6-48EA-AF67-24A92A35A2AD}" type="pres">
      <dgm:prSet presAssocID="{C1C04366-E7CF-4ECD-8671-F5535BF9D2CA}" presName="level2Shape" presStyleLbl="node2" presStyleIdx="2" presStyleCnt="4"/>
      <dgm:spPr/>
      <dgm:t>
        <a:bodyPr/>
        <a:lstStyle/>
        <a:p>
          <a:endParaRPr lang="cs-CZ"/>
        </a:p>
      </dgm:t>
    </dgm:pt>
    <dgm:pt modelId="{447BD028-6DED-46F9-9233-A7C2C2F78042}" type="pres">
      <dgm:prSet presAssocID="{C1C04366-E7CF-4ECD-8671-F5535BF9D2CA}" presName="hierChild3" presStyleCnt="0"/>
      <dgm:spPr/>
    </dgm:pt>
    <dgm:pt modelId="{FEE2C3A7-3704-4E03-B279-96C82188508E}" type="pres">
      <dgm:prSet presAssocID="{2DFC7531-E793-4E40-B227-34456C6D478F}" presName="Name19" presStyleLbl="parChTrans1D2" presStyleIdx="3" presStyleCnt="4"/>
      <dgm:spPr/>
      <dgm:t>
        <a:bodyPr/>
        <a:lstStyle/>
        <a:p>
          <a:endParaRPr lang="cs-CZ"/>
        </a:p>
      </dgm:t>
    </dgm:pt>
    <dgm:pt modelId="{6617B1DC-94AF-4694-ADA4-F343E7F31C1E}" type="pres">
      <dgm:prSet presAssocID="{8DA8E395-C65E-4538-95F5-443082E5CF70}" presName="Name21" presStyleCnt="0"/>
      <dgm:spPr/>
    </dgm:pt>
    <dgm:pt modelId="{E11A2E69-FD1B-4FA2-A2A9-3CE8D2F9BE88}" type="pres">
      <dgm:prSet presAssocID="{8DA8E395-C65E-4538-95F5-443082E5CF70}" presName="level2Shape" presStyleLbl="node2" presStyleIdx="3" presStyleCnt="4"/>
      <dgm:spPr/>
      <dgm:t>
        <a:bodyPr/>
        <a:lstStyle/>
        <a:p>
          <a:endParaRPr lang="cs-CZ"/>
        </a:p>
      </dgm:t>
    </dgm:pt>
    <dgm:pt modelId="{64579FE0-110E-47DF-81E5-D7C97F786C41}" type="pres">
      <dgm:prSet presAssocID="{8DA8E395-C65E-4538-95F5-443082E5CF70}" presName="hierChild3" presStyleCnt="0"/>
      <dgm:spPr/>
    </dgm:pt>
    <dgm:pt modelId="{31403E8C-6C8C-4C5E-A9A4-9343CC03C91C}" type="pres">
      <dgm:prSet presAssocID="{98FAADF4-BF42-4916-9A55-E3FD41441BB4}" presName="bgShapesFlow" presStyleCnt="0"/>
      <dgm:spPr/>
    </dgm:pt>
  </dgm:ptLst>
  <dgm:cxnLst>
    <dgm:cxn modelId="{C844E1E6-C5CA-4C80-A94B-CB42D13C2646}" type="presOf" srcId="{C1C04366-E7CF-4ECD-8671-F5535BF9D2CA}" destId="{DBA7D5BA-00A6-48EA-AF67-24A92A35A2AD}" srcOrd="0" destOrd="0" presId="urn:microsoft.com/office/officeart/2005/8/layout/hierarchy6"/>
    <dgm:cxn modelId="{1224A8FD-29D8-4D9C-A2AB-EA21155F06D6}" srcId="{05ACEF6B-6337-4876-AA65-8FF6BEC6F5D8}" destId="{C1C04366-E7CF-4ECD-8671-F5535BF9D2CA}" srcOrd="2" destOrd="0" parTransId="{348FFBB5-89F7-4C63-91A0-F7A263B43458}" sibTransId="{A00D55F5-44AB-47F2-8870-3D303C93BA93}"/>
    <dgm:cxn modelId="{081BA01D-829E-4169-BA57-06DD5C80EA1B}" type="presOf" srcId="{8DA8E395-C65E-4538-95F5-443082E5CF70}" destId="{E11A2E69-FD1B-4FA2-A2A9-3CE8D2F9BE88}" srcOrd="0" destOrd="0" presId="urn:microsoft.com/office/officeart/2005/8/layout/hierarchy6"/>
    <dgm:cxn modelId="{0BC2D12A-4B8B-4B1E-BD04-0CF31EB749EE}" srcId="{05ACEF6B-6337-4876-AA65-8FF6BEC6F5D8}" destId="{4D77DEA6-3B50-4736-A2AE-48C62A1C0AF4}" srcOrd="0" destOrd="0" parTransId="{D5FDA022-3565-404A-A32D-34EE97047080}" sibTransId="{3787702D-63ED-4FD0-9721-60C129FAF25F}"/>
    <dgm:cxn modelId="{C2CB7860-0F2A-4E75-957C-B1774C359B20}" type="presOf" srcId="{EA9E55A4-D24B-41D2-A585-86F6CAE6DC4C}" destId="{613D3562-DB8E-44C7-8EE3-DDE510E0E9B7}" srcOrd="0" destOrd="0" presId="urn:microsoft.com/office/officeart/2005/8/layout/hierarchy6"/>
    <dgm:cxn modelId="{9779E2A5-DC6A-4B34-B91B-60D8969423CF}" type="presOf" srcId="{98FAADF4-BF42-4916-9A55-E3FD41441BB4}" destId="{804F05F3-6602-4607-9A3F-4739BB54BD09}" srcOrd="0" destOrd="0" presId="urn:microsoft.com/office/officeart/2005/8/layout/hierarchy6"/>
    <dgm:cxn modelId="{BC0AF62C-B47B-414A-A797-121DEF806520}" srcId="{05ACEF6B-6337-4876-AA65-8FF6BEC6F5D8}" destId="{8DA8E395-C65E-4538-95F5-443082E5CF70}" srcOrd="3" destOrd="0" parTransId="{2DFC7531-E793-4E40-B227-34456C6D478F}" sibTransId="{568741B2-3F48-44F3-ACA4-472B5C9CF994}"/>
    <dgm:cxn modelId="{7FC6119F-08CF-42A1-847D-07FC4E5D3FE2}" type="presOf" srcId="{348FFBB5-89F7-4C63-91A0-F7A263B43458}" destId="{2F0F5AF2-F260-467A-B0F5-D09F0FF9AB54}" srcOrd="0" destOrd="0" presId="urn:microsoft.com/office/officeart/2005/8/layout/hierarchy6"/>
    <dgm:cxn modelId="{605CD785-040F-4434-9C2A-069F2B849812}" type="presOf" srcId="{05ACEF6B-6337-4876-AA65-8FF6BEC6F5D8}" destId="{7D955482-E72A-4D62-9294-BB2D8E6B2378}" srcOrd="0" destOrd="0" presId="urn:microsoft.com/office/officeart/2005/8/layout/hierarchy6"/>
    <dgm:cxn modelId="{F7722782-06B1-448B-B6F4-CE2CD425F27F}" srcId="{98FAADF4-BF42-4916-9A55-E3FD41441BB4}" destId="{05ACEF6B-6337-4876-AA65-8FF6BEC6F5D8}" srcOrd="0" destOrd="0" parTransId="{7D28837B-E914-485B-A132-A8974B19ADD3}" sibTransId="{EDFD4719-A9B1-4CB9-BE29-D2752FF6CB2F}"/>
    <dgm:cxn modelId="{106BF40A-95E7-4018-AE5A-6E900FB99508}" type="presOf" srcId="{2DFC7531-E793-4E40-B227-34456C6D478F}" destId="{FEE2C3A7-3704-4E03-B279-96C82188508E}" srcOrd="0" destOrd="0" presId="urn:microsoft.com/office/officeart/2005/8/layout/hierarchy6"/>
    <dgm:cxn modelId="{D834BFDC-16B3-4DF7-9B32-43B523D83F54}" type="presOf" srcId="{403745EA-C7F4-44B7-A76B-6007F0F4DF9B}" destId="{0DA05C58-C270-405B-84E0-56B113645888}" srcOrd="0" destOrd="0" presId="urn:microsoft.com/office/officeart/2005/8/layout/hierarchy6"/>
    <dgm:cxn modelId="{7F0EB84D-F350-4339-A5FD-2EE3E114D82D}" type="presOf" srcId="{4D77DEA6-3B50-4736-A2AE-48C62A1C0AF4}" destId="{19FF99C0-0CA7-4B03-97AC-AD62F93DAAB3}" srcOrd="0" destOrd="0" presId="urn:microsoft.com/office/officeart/2005/8/layout/hierarchy6"/>
    <dgm:cxn modelId="{877D5816-AAB1-4A14-9B7A-19A96A4A654D}" srcId="{05ACEF6B-6337-4876-AA65-8FF6BEC6F5D8}" destId="{403745EA-C7F4-44B7-A76B-6007F0F4DF9B}" srcOrd="1" destOrd="0" parTransId="{EA9E55A4-D24B-41D2-A585-86F6CAE6DC4C}" sibTransId="{AD9CB4E6-FF2D-4920-9362-A323DF584B72}"/>
    <dgm:cxn modelId="{FE2DEAA7-4C20-4D69-81E8-46F54520C864}" type="presOf" srcId="{D5FDA022-3565-404A-A32D-34EE97047080}" destId="{A410F439-ABF9-46B8-9DE9-25B99F13D154}" srcOrd="0" destOrd="0" presId="urn:microsoft.com/office/officeart/2005/8/layout/hierarchy6"/>
    <dgm:cxn modelId="{3D220733-C841-498A-99F3-994BF248B54A}" type="presParOf" srcId="{804F05F3-6602-4607-9A3F-4739BB54BD09}" destId="{3F8D4FFA-40A0-45CB-B3D9-7AC60E90E5DA}" srcOrd="0" destOrd="0" presId="urn:microsoft.com/office/officeart/2005/8/layout/hierarchy6"/>
    <dgm:cxn modelId="{48774954-DFE5-4F05-B26B-3C69F6BFCF3E}" type="presParOf" srcId="{3F8D4FFA-40A0-45CB-B3D9-7AC60E90E5DA}" destId="{4C6AD003-E25A-4FEB-A09A-BCC7A3012FC0}" srcOrd="0" destOrd="0" presId="urn:microsoft.com/office/officeart/2005/8/layout/hierarchy6"/>
    <dgm:cxn modelId="{3B7DB36C-7143-465D-BEB5-EE25F24F21E3}" type="presParOf" srcId="{4C6AD003-E25A-4FEB-A09A-BCC7A3012FC0}" destId="{3763A6BD-BCF5-4260-AB1E-7A85A315ED7F}" srcOrd="0" destOrd="0" presId="urn:microsoft.com/office/officeart/2005/8/layout/hierarchy6"/>
    <dgm:cxn modelId="{8291F5F1-A382-4739-AFF5-BD87018D7A21}" type="presParOf" srcId="{3763A6BD-BCF5-4260-AB1E-7A85A315ED7F}" destId="{7D955482-E72A-4D62-9294-BB2D8E6B2378}" srcOrd="0" destOrd="0" presId="urn:microsoft.com/office/officeart/2005/8/layout/hierarchy6"/>
    <dgm:cxn modelId="{B6F0A19E-207E-4353-9053-DBA6A3D59806}" type="presParOf" srcId="{3763A6BD-BCF5-4260-AB1E-7A85A315ED7F}" destId="{1BFE1F11-6511-4ED1-9805-C1BC270078C0}" srcOrd="1" destOrd="0" presId="urn:microsoft.com/office/officeart/2005/8/layout/hierarchy6"/>
    <dgm:cxn modelId="{B5798D4A-5FF1-4DD9-B340-D961ED6AB499}" type="presParOf" srcId="{1BFE1F11-6511-4ED1-9805-C1BC270078C0}" destId="{A410F439-ABF9-46B8-9DE9-25B99F13D154}" srcOrd="0" destOrd="0" presId="urn:microsoft.com/office/officeart/2005/8/layout/hierarchy6"/>
    <dgm:cxn modelId="{7936766F-1B9E-4192-B72E-977C0B335B19}" type="presParOf" srcId="{1BFE1F11-6511-4ED1-9805-C1BC270078C0}" destId="{892CA9DF-0699-4130-8B4B-F25632D031D4}" srcOrd="1" destOrd="0" presId="urn:microsoft.com/office/officeart/2005/8/layout/hierarchy6"/>
    <dgm:cxn modelId="{E22F9DFE-2D8F-4658-8347-574F0D8576A1}" type="presParOf" srcId="{892CA9DF-0699-4130-8B4B-F25632D031D4}" destId="{19FF99C0-0CA7-4B03-97AC-AD62F93DAAB3}" srcOrd="0" destOrd="0" presId="urn:microsoft.com/office/officeart/2005/8/layout/hierarchy6"/>
    <dgm:cxn modelId="{357FE2BE-5317-4E75-9C76-76D08842E289}" type="presParOf" srcId="{892CA9DF-0699-4130-8B4B-F25632D031D4}" destId="{7FAB1B48-4656-42FB-9F30-48A20796E5EB}" srcOrd="1" destOrd="0" presId="urn:microsoft.com/office/officeart/2005/8/layout/hierarchy6"/>
    <dgm:cxn modelId="{24B842FC-7AE7-4097-9558-53E1946EF79C}" type="presParOf" srcId="{1BFE1F11-6511-4ED1-9805-C1BC270078C0}" destId="{613D3562-DB8E-44C7-8EE3-DDE510E0E9B7}" srcOrd="2" destOrd="0" presId="urn:microsoft.com/office/officeart/2005/8/layout/hierarchy6"/>
    <dgm:cxn modelId="{C364ABBF-697E-498D-B18A-E664F8253609}" type="presParOf" srcId="{1BFE1F11-6511-4ED1-9805-C1BC270078C0}" destId="{A9516427-3CA4-4E3F-A393-C8C4B7ACE06C}" srcOrd="3" destOrd="0" presId="urn:microsoft.com/office/officeart/2005/8/layout/hierarchy6"/>
    <dgm:cxn modelId="{F69C4647-CFA6-486E-8091-9118E068136D}" type="presParOf" srcId="{A9516427-3CA4-4E3F-A393-C8C4B7ACE06C}" destId="{0DA05C58-C270-405B-84E0-56B113645888}" srcOrd="0" destOrd="0" presId="urn:microsoft.com/office/officeart/2005/8/layout/hierarchy6"/>
    <dgm:cxn modelId="{32D6D47E-E9A2-446B-AF6A-278B46DE7B2E}" type="presParOf" srcId="{A9516427-3CA4-4E3F-A393-C8C4B7ACE06C}" destId="{C4D51C1F-FBE9-48A0-B677-88C1932452A5}" srcOrd="1" destOrd="0" presId="urn:microsoft.com/office/officeart/2005/8/layout/hierarchy6"/>
    <dgm:cxn modelId="{AAA7376D-A7DD-4423-9006-B42F3E02720C}" type="presParOf" srcId="{1BFE1F11-6511-4ED1-9805-C1BC270078C0}" destId="{2F0F5AF2-F260-467A-B0F5-D09F0FF9AB54}" srcOrd="4" destOrd="0" presId="urn:microsoft.com/office/officeart/2005/8/layout/hierarchy6"/>
    <dgm:cxn modelId="{B3F978A2-6495-42AB-B931-4EDEE5549D50}" type="presParOf" srcId="{1BFE1F11-6511-4ED1-9805-C1BC270078C0}" destId="{F960101E-A9F3-475B-9837-8B776D201F97}" srcOrd="5" destOrd="0" presId="urn:microsoft.com/office/officeart/2005/8/layout/hierarchy6"/>
    <dgm:cxn modelId="{D1FDF676-5227-490E-8D15-89DA090814D8}" type="presParOf" srcId="{F960101E-A9F3-475B-9837-8B776D201F97}" destId="{DBA7D5BA-00A6-48EA-AF67-24A92A35A2AD}" srcOrd="0" destOrd="0" presId="urn:microsoft.com/office/officeart/2005/8/layout/hierarchy6"/>
    <dgm:cxn modelId="{93198EFB-A647-4338-8756-19CCE75B149A}" type="presParOf" srcId="{F960101E-A9F3-475B-9837-8B776D201F97}" destId="{447BD028-6DED-46F9-9233-A7C2C2F78042}" srcOrd="1" destOrd="0" presId="urn:microsoft.com/office/officeart/2005/8/layout/hierarchy6"/>
    <dgm:cxn modelId="{14CB3BE9-1F83-4EBE-83A2-690598513778}" type="presParOf" srcId="{1BFE1F11-6511-4ED1-9805-C1BC270078C0}" destId="{FEE2C3A7-3704-4E03-B279-96C82188508E}" srcOrd="6" destOrd="0" presId="urn:microsoft.com/office/officeart/2005/8/layout/hierarchy6"/>
    <dgm:cxn modelId="{9ED18580-7F05-44A3-9A71-9DED3F9E0876}" type="presParOf" srcId="{1BFE1F11-6511-4ED1-9805-C1BC270078C0}" destId="{6617B1DC-94AF-4694-ADA4-F343E7F31C1E}" srcOrd="7" destOrd="0" presId="urn:microsoft.com/office/officeart/2005/8/layout/hierarchy6"/>
    <dgm:cxn modelId="{877819DC-8F6F-44CE-BDCB-B903345917FD}" type="presParOf" srcId="{6617B1DC-94AF-4694-ADA4-F343E7F31C1E}" destId="{E11A2E69-FD1B-4FA2-A2A9-3CE8D2F9BE88}" srcOrd="0" destOrd="0" presId="urn:microsoft.com/office/officeart/2005/8/layout/hierarchy6"/>
    <dgm:cxn modelId="{08297C74-2173-45C5-9DE9-349D073D6978}" type="presParOf" srcId="{6617B1DC-94AF-4694-ADA4-F343E7F31C1E}" destId="{64579FE0-110E-47DF-81E5-D7C97F786C41}" srcOrd="1" destOrd="0" presId="urn:microsoft.com/office/officeart/2005/8/layout/hierarchy6"/>
    <dgm:cxn modelId="{2FE54756-E2B2-412E-8C31-67899E62728A}" type="presParOf" srcId="{804F05F3-6602-4607-9A3F-4739BB54BD09}" destId="{31403E8C-6C8C-4C5E-A9A4-9343CC03C91C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FAADF4-BF42-4916-9A55-E3FD41441BB4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5ACEF6B-6337-4876-AA65-8FF6BEC6F5D8}">
      <dgm:prSet phldrT="[Text]"/>
      <dgm:spPr/>
      <dgm:t>
        <a:bodyPr/>
        <a:lstStyle/>
        <a:p>
          <a:r>
            <a:rPr lang="cs-CZ" b="1" dirty="0" smtClean="0"/>
            <a:t>POMLKY</a:t>
          </a:r>
          <a:endParaRPr lang="cs-CZ" b="1" dirty="0"/>
        </a:p>
      </dgm:t>
    </dgm:pt>
    <dgm:pt modelId="{7D28837B-E914-485B-A132-A8974B19ADD3}" type="parTrans" cxnId="{F7722782-06B1-448B-B6F4-CE2CD425F27F}">
      <dgm:prSet/>
      <dgm:spPr/>
      <dgm:t>
        <a:bodyPr/>
        <a:lstStyle/>
        <a:p>
          <a:endParaRPr lang="cs-CZ"/>
        </a:p>
      </dgm:t>
    </dgm:pt>
    <dgm:pt modelId="{EDFD4719-A9B1-4CB9-BE29-D2752FF6CB2F}" type="sibTrans" cxnId="{F7722782-06B1-448B-B6F4-CE2CD425F27F}">
      <dgm:prSet/>
      <dgm:spPr/>
      <dgm:t>
        <a:bodyPr/>
        <a:lstStyle/>
        <a:p>
          <a:endParaRPr lang="cs-CZ"/>
        </a:p>
      </dgm:t>
    </dgm:pt>
    <dgm:pt modelId="{4D77DEA6-3B50-4736-A2AE-48C62A1C0AF4}">
      <dgm:prSet phldrT="[Text]"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1" action="ppaction://hlinksldjump"/>
            </a:rPr>
            <a:t>CELÉ</a:t>
          </a:r>
          <a:endParaRPr lang="cs-CZ" sz="1800" b="1" dirty="0"/>
        </a:p>
      </dgm:t>
    </dgm:pt>
    <dgm:pt modelId="{D5FDA022-3565-404A-A32D-34EE97047080}" type="parTrans" cxnId="{0BC2D12A-4B8B-4B1E-BD04-0CF31EB749EE}">
      <dgm:prSet/>
      <dgm:spPr/>
      <dgm:t>
        <a:bodyPr/>
        <a:lstStyle/>
        <a:p>
          <a:endParaRPr lang="cs-CZ"/>
        </a:p>
      </dgm:t>
    </dgm:pt>
    <dgm:pt modelId="{3787702D-63ED-4FD0-9721-60C129FAF25F}" type="sibTrans" cxnId="{0BC2D12A-4B8B-4B1E-BD04-0CF31EB749EE}">
      <dgm:prSet/>
      <dgm:spPr/>
      <dgm:t>
        <a:bodyPr/>
        <a:lstStyle/>
        <a:p>
          <a:endParaRPr lang="cs-CZ"/>
        </a:p>
      </dgm:t>
    </dgm:pt>
    <dgm:pt modelId="{403745EA-C7F4-44B7-A76B-6007F0F4DF9B}">
      <dgm:prSet phldrT="[Text]"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2" action="ppaction://hlinksldjump"/>
            </a:rPr>
            <a:t>PŮLOVÉ</a:t>
          </a:r>
          <a:endParaRPr lang="cs-CZ" sz="1800" b="1" dirty="0"/>
        </a:p>
      </dgm:t>
    </dgm:pt>
    <dgm:pt modelId="{EA9E55A4-D24B-41D2-A585-86F6CAE6DC4C}" type="parTrans" cxnId="{877D5816-AAB1-4A14-9B7A-19A96A4A654D}">
      <dgm:prSet/>
      <dgm:spPr/>
      <dgm:t>
        <a:bodyPr/>
        <a:lstStyle/>
        <a:p>
          <a:endParaRPr lang="cs-CZ"/>
        </a:p>
      </dgm:t>
    </dgm:pt>
    <dgm:pt modelId="{AD9CB4E6-FF2D-4920-9362-A323DF584B72}" type="sibTrans" cxnId="{877D5816-AAB1-4A14-9B7A-19A96A4A654D}">
      <dgm:prSet/>
      <dgm:spPr/>
      <dgm:t>
        <a:bodyPr/>
        <a:lstStyle/>
        <a:p>
          <a:endParaRPr lang="cs-CZ"/>
        </a:p>
      </dgm:t>
    </dgm:pt>
    <dgm:pt modelId="{C1C04366-E7CF-4ECD-8671-F5535BF9D2CA}">
      <dgm:prSet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3" action="ppaction://hlinksldjump"/>
            </a:rPr>
            <a:t>ČTVRŤOVÉ</a:t>
          </a:r>
          <a:endParaRPr lang="cs-CZ" sz="1800" b="1" dirty="0"/>
        </a:p>
      </dgm:t>
    </dgm:pt>
    <dgm:pt modelId="{348FFBB5-89F7-4C63-91A0-F7A263B43458}" type="parTrans" cxnId="{1224A8FD-29D8-4D9C-A2AB-EA21155F06D6}">
      <dgm:prSet/>
      <dgm:spPr/>
      <dgm:t>
        <a:bodyPr/>
        <a:lstStyle/>
        <a:p>
          <a:endParaRPr lang="cs-CZ"/>
        </a:p>
      </dgm:t>
    </dgm:pt>
    <dgm:pt modelId="{A00D55F5-44AB-47F2-8870-3D303C93BA93}" type="sibTrans" cxnId="{1224A8FD-29D8-4D9C-A2AB-EA21155F06D6}">
      <dgm:prSet/>
      <dgm:spPr/>
      <dgm:t>
        <a:bodyPr/>
        <a:lstStyle/>
        <a:p>
          <a:endParaRPr lang="cs-CZ"/>
        </a:p>
      </dgm:t>
    </dgm:pt>
    <dgm:pt modelId="{8DA8E395-C65E-4538-95F5-443082E5CF70}">
      <dgm:prSet custT="1"/>
      <dgm:spPr/>
      <dgm:t>
        <a:bodyPr/>
        <a:lstStyle/>
        <a:p>
          <a:r>
            <a:rPr lang="cs-CZ" sz="1800" b="1" dirty="0" smtClean="0">
              <a:hlinkClick xmlns:r="http://schemas.openxmlformats.org/officeDocument/2006/relationships" r:id="rId4" action="ppaction://hlinksldjump"/>
            </a:rPr>
            <a:t>OSMINOVÉ</a:t>
          </a:r>
          <a:endParaRPr lang="cs-CZ" sz="1800" b="1" dirty="0"/>
        </a:p>
      </dgm:t>
    </dgm:pt>
    <dgm:pt modelId="{2DFC7531-E793-4E40-B227-34456C6D478F}" type="parTrans" cxnId="{BC0AF62C-B47B-414A-A797-121DEF806520}">
      <dgm:prSet/>
      <dgm:spPr/>
      <dgm:t>
        <a:bodyPr/>
        <a:lstStyle/>
        <a:p>
          <a:endParaRPr lang="cs-CZ"/>
        </a:p>
      </dgm:t>
    </dgm:pt>
    <dgm:pt modelId="{568741B2-3F48-44F3-ACA4-472B5C9CF994}" type="sibTrans" cxnId="{BC0AF62C-B47B-414A-A797-121DEF806520}">
      <dgm:prSet/>
      <dgm:spPr/>
      <dgm:t>
        <a:bodyPr/>
        <a:lstStyle/>
        <a:p>
          <a:endParaRPr lang="cs-CZ"/>
        </a:p>
      </dgm:t>
    </dgm:pt>
    <dgm:pt modelId="{804F05F3-6602-4607-9A3F-4739BB54BD09}" type="pres">
      <dgm:prSet presAssocID="{98FAADF4-BF42-4916-9A55-E3FD41441BB4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8D4FFA-40A0-45CB-B3D9-7AC60E90E5DA}" type="pres">
      <dgm:prSet presAssocID="{98FAADF4-BF42-4916-9A55-E3FD41441BB4}" presName="hierFlow" presStyleCnt="0"/>
      <dgm:spPr/>
    </dgm:pt>
    <dgm:pt modelId="{4C6AD003-E25A-4FEB-A09A-BCC7A3012FC0}" type="pres">
      <dgm:prSet presAssocID="{98FAADF4-BF42-4916-9A55-E3FD41441BB4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3763A6BD-BCF5-4260-AB1E-7A85A315ED7F}" type="pres">
      <dgm:prSet presAssocID="{05ACEF6B-6337-4876-AA65-8FF6BEC6F5D8}" presName="Name14" presStyleCnt="0"/>
      <dgm:spPr/>
    </dgm:pt>
    <dgm:pt modelId="{7D955482-E72A-4D62-9294-BB2D8E6B2378}" type="pres">
      <dgm:prSet presAssocID="{05ACEF6B-6337-4876-AA65-8FF6BEC6F5D8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FE1F11-6511-4ED1-9805-C1BC270078C0}" type="pres">
      <dgm:prSet presAssocID="{05ACEF6B-6337-4876-AA65-8FF6BEC6F5D8}" presName="hierChild2" presStyleCnt="0"/>
      <dgm:spPr/>
    </dgm:pt>
    <dgm:pt modelId="{A410F439-ABF9-46B8-9DE9-25B99F13D154}" type="pres">
      <dgm:prSet presAssocID="{D5FDA022-3565-404A-A32D-34EE97047080}" presName="Name19" presStyleLbl="parChTrans1D2" presStyleIdx="0" presStyleCnt="4"/>
      <dgm:spPr/>
      <dgm:t>
        <a:bodyPr/>
        <a:lstStyle/>
        <a:p>
          <a:endParaRPr lang="cs-CZ"/>
        </a:p>
      </dgm:t>
    </dgm:pt>
    <dgm:pt modelId="{892CA9DF-0699-4130-8B4B-F25632D031D4}" type="pres">
      <dgm:prSet presAssocID="{4D77DEA6-3B50-4736-A2AE-48C62A1C0AF4}" presName="Name21" presStyleCnt="0"/>
      <dgm:spPr/>
    </dgm:pt>
    <dgm:pt modelId="{19FF99C0-0CA7-4B03-97AC-AD62F93DAAB3}" type="pres">
      <dgm:prSet presAssocID="{4D77DEA6-3B50-4736-A2AE-48C62A1C0AF4}" presName="level2Shape" presStyleLbl="node2" presStyleIdx="0" presStyleCnt="4"/>
      <dgm:spPr/>
      <dgm:t>
        <a:bodyPr/>
        <a:lstStyle/>
        <a:p>
          <a:endParaRPr lang="cs-CZ"/>
        </a:p>
      </dgm:t>
    </dgm:pt>
    <dgm:pt modelId="{7FAB1B48-4656-42FB-9F30-48A20796E5EB}" type="pres">
      <dgm:prSet presAssocID="{4D77DEA6-3B50-4736-A2AE-48C62A1C0AF4}" presName="hierChild3" presStyleCnt="0"/>
      <dgm:spPr/>
    </dgm:pt>
    <dgm:pt modelId="{613D3562-DB8E-44C7-8EE3-DDE510E0E9B7}" type="pres">
      <dgm:prSet presAssocID="{EA9E55A4-D24B-41D2-A585-86F6CAE6DC4C}" presName="Name19" presStyleLbl="parChTrans1D2" presStyleIdx="1" presStyleCnt="4"/>
      <dgm:spPr/>
      <dgm:t>
        <a:bodyPr/>
        <a:lstStyle/>
        <a:p>
          <a:endParaRPr lang="cs-CZ"/>
        </a:p>
      </dgm:t>
    </dgm:pt>
    <dgm:pt modelId="{A9516427-3CA4-4E3F-A393-C8C4B7ACE06C}" type="pres">
      <dgm:prSet presAssocID="{403745EA-C7F4-44B7-A76B-6007F0F4DF9B}" presName="Name21" presStyleCnt="0"/>
      <dgm:spPr/>
    </dgm:pt>
    <dgm:pt modelId="{0DA05C58-C270-405B-84E0-56B113645888}" type="pres">
      <dgm:prSet presAssocID="{403745EA-C7F4-44B7-A76B-6007F0F4DF9B}" presName="level2Shape" presStyleLbl="node2" presStyleIdx="1" presStyleCnt="4"/>
      <dgm:spPr/>
      <dgm:t>
        <a:bodyPr/>
        <a:lstStyle/>
        <a:p>
          <a:endParaRPr lang="cs-CZ"/>
        </a:p>
      </dgm:t>
    </dgm:pt>
    <dgm:pt modelId="{C4D51C1F-FBE9-48A0-B677-88C1932452A5}" type="pres">
      <dgm:prSet presAssocID="{403745EA-C7F4-44B7-A76B-6007F0F4DF9B}" presName="hierChild3" presStyleCnt="0"/>
      <dgm:spPr/>
    </dgm:pt>
    <dgm:pt modelId="{2F0F5AF2-F260-467A-B0F5-D09F0FF9AB54}" type="pres">
      <dgm:prSet presAssocID="{348FFBB5-89F7-4C63-91A0-F7A263B43458}" presName="Name19" presStyleLbl="parChTrans1D2" presStyleIdx="2" presStyleCnt="4"/>
      <dgm:spPr/>
      <dgm:t>
        <a:bodyPr/>
        <a:lstStyle/>
        <a:p>
          <a:endParaRPr lang="cs-CZ"/>
        </a:p>
      </dgm:t>
    </dgm:pt>
    <dgm:pt modelId="{F960101E-A9F3-475B-9837-8B776D201F97}" type="pres">
      <dgm:prSet presAssocID="{C1C04366-E7CF-4ECD-8671-F5535BF9D2CA}" presName="Name21" presStyleCnt="0"/>
      <dgm:spPr/>
    </dgm:pt>
    <dgm:pt modelId="{DBA7D5BA-00A6-48EA-AF67-24A92A35A2AD}" type="pres">
      <dgm:prSet presAssocID="{C1C04366-E7CF-4ECD-8671-F5535BF9D2CA}" presName="level2Shape" presStyleLbl="node2" presStyleIdx="2" presStyleCnt="4"/>
      <dgm:spPr/>
      <dgm:t>
        <a:bodyPr/>
        <a:lstStyle/>
        <a:p>
          <a:endParaRPr lang="cs-CZ"/>
        </a:p>
      </dgm:t>
    </dgm:pt>
    <dgm:pt modelId="{447BD028-6DED-46F9-9233-A7C2C2F78042}" type="pres">
      <dgm:prSet presAssocID="{C1C04366-E7CF-4ECD-8671-F5535BF9D2CA}" presName="hierChild3" presStyleCnt="0"/>
      <dgm:spPr/>
    </dgm:pt>
    <dgm:pt modelId="{FEE2C3A7-3704-4E03-B279-96C82188508E}" type="pres">
      <dgm:prSet presAssocID="{2DFC7531-E793-4E40-B227-34456C6D478F}" presName="Name19" presStyleLbl="parChTrans1D2" presStyleIdx="3" presStyleCnt="4"/>
      <dgm:spPr/>
      <dgm:t>
        <a:bodyPr/>
        <a:lstStyle/>
        <a:p>
          <a:endParaRPr lang="cs-CZ"/>
        </a:p>
      </dgm:t>
    </dgm:pt>
    <dgm:pt modelId="{6617B1DC-94AF-4694-ADA4-F343E7F31C1E}" type="pres">
      <dgm:prSet presAssocID="{8DA8E395-C65E-4538-95F5-443082E5CF70}" presName="Name21" presStyleCnt="0"/>
      <dgm:spPr/>
    </dgm:pt>
    <dgm:pt modelId="{E11A2E69-FD1B-4FA2-A2A9-3CE8D2F9BE88}" type="pres">
      <dgm:prSet presAssocID="{8DA8E395-C65E-4538-95F5-443082E5CF70}" presName="level2Shape" presStyleLbl="node2" presStyleIdx="3" presStyleCnt="4"/>
      <dgm:spPr/>
      <dgm:t>
        <a:bodyPr/>
        <a:lstStyle/>
        <a:p>
          <a:endParaRPr lang="cs-CZ"/>
        </a:p>
      </dgm:t>
    </dgm:pt>
    <dgm:pt modelId="{64579FE0-110E-47DF-81E5-D7C97F786C41}" type="pres">
      <dgm:prSet presAssocID="{8DA8E395-C65E-4538-95F5-443082E5CF70}" presName="hierChild3" presStyleCnt="0"/>
      <dgm:spPr/>
    </dgm:pt>
    <dgm:pt modelId="{31403E8C-6C8C-4C5E-A9A4-9343CC03C91C}" type="pres">
      <dgm:prSet presAssocID="{98FAADF4-BF42-4916-9A55-E3FD41441BB4}" presName="bgShapesFlow" presStyleCnt="0"/>
      <dgm:spPr/>
    </dgm:pt>
  </dgm:ptLst>
  <dgm:cxnLst>
    <dgm:cxn modelId="{18405EAF-09CF-4360-8EAE-3B48208E07E2}" type="presOf" srcId="{EA9E55A4-D24B-41D2-A585-86F6CAE6DC4C}" destId="{613D3562-DB8E-44C7-8EE3-DDE510E0E9B7}" srcOrd="0" destOrd="0" presId="urn:microsoft.com/office/officeart/2005/8/layout/hierarchy6"/>
    <dgm:cxn modelId="{59BF9E01-494C-4BC7-AF2A-11B8F65D7CA9}" type="presOf" srcId="{98FAADF4-BF42-4916-9A55-E3FD41441BB4}" destId="{804F05F3-6602-4607-9A3F-4739BB54BD09}" srcOrd="0" destOrd="0" presId="urn:microsoft.com/office/officeart/2005/8/layout/hierarchy6"/>
    <dgm:cxn modelId="{BC0AF62C-B47B-414A-A797-121DEF806520}" srcId="{05ACEF6B-6337-4876-AA65-8FF6BEC6F5D8}" destId="{8DA8E395-C65E-4538-95F5-443082E5CF70}" srcOrd="3" destOrd="0" parTransId="{2DFC7531-E793-4E40-B227-34456C6D478F}" sibTransId="{568741B2-3F48-44F3-ACA4-472B5C9CF994}"/>
    <dgm:cxn modelId="{FC467C55-1EA2-4B4B-B222-A2D2F189F6EC}" type="presOf" srcId="{05ACEF6B-6337-4876-AA65-8FF6BEC6F5D8}" destId="{7D955482-E72A-4D62-9294-BB2D8E6B2378}" srcOrd="0" destOrd="0" presId="urn:microsoft.com/office/officeart/2005/8/layout/hierarchy6"/>
    <dgm:cxn modelId="{F7722782-06B1-448B-B6F4-CE2CD425F27F}" srcId="{98FAADF4-BF42-4916-9A55-E3FD41441BB4}" destId="{05ACEF6B-6337-4876-AA65-8FF6BEC6F5D8}" srcOrd="0" destOrd="0" parTransId="{7D28837B-E914-485B-A132-A8974B19ADD3}" sibTransId="{EDFD4719-A9B1-4CB9-BE29-D2752FF6CB2F}"/>
    <dgm:cxn modelId="{0BC2D12A-4B8B-4B1E-BD04-0CF31EB749EE}" srcId="{05ACEF6B-6337-4876-AA65-8FF6BEC6F5D8}" destId="{4D77DEA6-3B50-4736-A2AE-48C62A1C0AF4}" srcOrd="0" destOrd="0" parTransId="{D5FDA022-3565-404A-A32D-34EE97047080}" sibTransId="{3787702D-63ED-4FD0-9721-60C129FAF25F}"/>
    <dgm:cxn modelId="{9989742F-89C9-499B-BE23-9FD59BFE8460}" type="presOf" srcId="{2DFC7531-E793-4E40-B227-34456C6D478F}" destId="{FEE2C3A7-3704-4E03-B279-96C82188508E}" srcOrd="0" destOrd="0" presId="urn:microsoft.com/office/officeart/2005/8/layout/hierarchy6"/>
    <dgm:cxn modelId="{DE598B8C-10C5-427A-87E7-04F501D896EB}" type="presOf" srcId="{403745EA-C7F4-44B7-A76B-6007F0F4DF9B}" destId="{0DA05C58-C270-405B-84E0-56B113645888}" srcOrd="0" destOrd="0" presId="urn:microsoft.com/office/officeart/2005/8/layout/hierarchy6"/>
    <dgm:cxn modelId="{42E5EFBC-3A8D-43D8-A289-973E9D6FE700}" type="presOf" srcId="{348FFBB5-89F7-4C63-91A0-F7A263B43458}" destId="{2F0F5AF2-F260-467A-B0F5-D09F0FF9AB54}" srcOrd="0" destOrd="0" presId="urn:microsoft.com/office/officeart/2005/8/layout/hierarchy6"/>
    <dgm:cxn modelId="{47372DA4-D78B-41E4-99D3-39A05293A772}" type="presOf" srcId="{4D77DEA6-3B50-4736-A2AE-48C62A1C0AF4}" destId="{19FF99C0-0CA7-4B03-97AC-AD62F93DAAB3}" srcOrd="0" destOrd="0" presId="urn:microsoft.com/office/officeart/2005/8/layout/hierarchy6"/>
    <dgm:cxn modelId="{877D5816-AAB1-4A14-9B7A-19A96A4A654D}" srcId="{05ACEF6B-6337-4876-AA65-8FF6BEC6F5D8}" destId="{403745EA-C7F4-44B7-A76B-6007F0F4DF9B}" srcOrd="1" destOrd="0" parTransId="{EA9E55A4-D24B-41D2-A585-86F6CAE6DC4C}" sibTransId="{AD9CB4E6-FF2D-4920-9362-A323DF584B72}"/>
    <dgm:cxn modelId="{01375E51-5EDC-43AE-991B-00404386B76F}" type="presOf" srcId="{C1C04366-E7CF-4ECD-8671-F5535BF9D2CA}" destId="{DBA7D5BA-00A6-48EA-AF67-24A92A35A2AD}" srcOrd="0" destOrd="0" presId="urn:microsoft.com/office/officeart/2005/8/layout/hierarchy6"/>
    <dgm:cxn modelId="{8B69A956-53EF-4AA3-90D8-677D7C66334E}" type="presOf" srcId="{D5FDA022-3565-404A-A32D-34EE97047080}" destId="{A410F439-ABF9-46B8-9DE9-25B99F13D154}" srcOrd="0" destOrd="0" presId="urn:microsoft.com/office/officeart/2005/8/layout/hierarchy6"/>
    <dgm:cxn modelId="{1224A8FD-29D8-4D9C-A2AB-EA21155F06D6}" srcId="{05ACEF6B-6337-4876-AA65-8FF6BEC6F5D8}" destId="{C1C04366-E7CF-4ECD-8671-F5535BF9D2CA}" srcOrd="2" destOrd="0" parTransId="{348FFBB5-89F7-4C63-91A0-F7A263B43458}" sibTransId="{A00D55F5-44AB-47F2-8870-3D303C93BA93}"/>
    <dgm:cxn modelId="{67211C87-0CC3-43F5-8594-D90F26C644B3}" type="presOf" srcId="{8DA8E395-C65E-4538-95F5-443082E5CF70}" destId="{E11A2E69-FD1B-4FA2-A2A9-3CE8D2F9BE88}" srcOrd="0" destOrd="0" presId="urn:microsoft.com/office/officeart/2005/8/layout/hierarchy6"/>
    <dgm:cxn modelId="{0DE73404-641D-4649-BEF7-A14ED2FB685C}" type="presParOf" srcId="{804F05F3-6602-4607-9A3F-4739BB54BD09}" destId="{3F8D4FFA-40A0-45CB-B3D9-7AC60E90E5DA}" srcOrd="0" destOrd="0" presId="urn:microsoft.com/office/officeart/2005/8/layout/hierarchy6"/>
    <dgm:cxn modelId="{12E971FD-2581-48C9-BE0A-305E6ECFD5CE}" type="presParOf" srcId="{3F8D4FFA-40A0-45CB-B3D9-7AC60E90E5DA}" destId="{4C6AD003-E25A-4FEB-A09A-BCC7A3012FC0}" srcOrd="0" destOrd="0" presId="urn:microsoft.com/office/officeart/2005/8/layout/hierarchy6"/>
    <dgm:cxn modelId="{A16F9028-E693-402A-9E25-30B49B8ED976}" type="presParOf" srcId="{4C6AD003-E25A-4FEB-A09A-BCC7A3012FC0}" destId="{3763A6BD-BCF5-4260-AB1E-7A85A315ED7F}" srcOrd="0" destOrd="0" presId="urn:microsoft.com/office/officeart/2005/8/layout/hierarchy6"/>
    <dgm:cxn modelId="{D709C215-CB7C-4157-B0FA-B4443648DFE9}" type="presParOf" srcId="{3763A6BD-BCF5-4260-AB1E-7A85A315ED7F}" destId="{7D955482-E72A-4D62-9294-BB2D8E6B2378}" srcOrd="0" destOrd="0" presId="urn:microsoft.com/office/officeart/2005/8/layout/hierarchy6"/>
    <dgm:cxn modelId="{C4E392E0-0BAC-4399-923D-E81268FF3B84}" type="presParOf" srcId="{3763A6BD-BCF5-4260-AB1E-7A85A315ED7F}" destId="{1BFE1F11-6511-4ED1-9805-C1BC270078C0}" srcOrd="1" destOrd="0" presId="urn:microsoft.com/office/officeart/2005/8/layout/hierarchy6"/>
    <dgm:cxn modelId="{A9DA8169-4378-4573-BCC3-ABFA7E77B7EE}" type="presParOf" srcId="{1BFE1F11-6511-4ED1-9805-C1BC270078C0}" destId="{A410F439-ABF9-46B8-9DE9-25B99F13D154}" srcOrd="0" destOrd="0" presId="urn:microsoft.com/office/officeart/2005/8/layout/hierarchy6"/>
    <dgm:cxn modelId="{F83B03F9-74E3-4973-841D-C8641620D84C}" type="presParOf" srcId="{1BFE1F11-6511-4ED1-9805-C1BC270078C0}" destId="{892CA9DF-0699-4130-8B4B-F25632D031D4}" srcOrd="1" destOrd="0" presId="urn:microsoft.com/office/officeart/2005/8/layout/hierarchy6"/>
    <dgm:cxn modelId="{38E7E0F4-F442-432B-968A-3F53768189B7}" type="presParOf" srcId="{892CA9DF-0699-4130-8B4B-F25632D031D4}" destId="{19FF99C0-0CA7-4B03-97AC-AD62F93DAAB3}" srcOrd="0" destOrd="0" presId="urn:microsoft.com/office/officeart/2005/8/layout/hierarchy6"/>
    <dgm:cxn modelId="{EF92C662-055C-46D0-8AD7-CC250EDE5617}" type="presParOf" srcId="{892CA9DF-0699-4130-8B4B-F25632D031D4}" destId="{7FAB1B48-4656-42FB-9F30-48A20796E5EB}" srcOrd="1" destOrd="0" presId="urn:microsoft.com/office/officeart/2005/8/layout/hierarchy6"/>
    <dgm:cxn modelId="{C782E06B-3ECA-46CB-BCFB-E5D99D3C3407}" type="presParOf" srcId="{1BFE1F11-6511-4ED1-9805-C1BC270078C0}" destId="{613D3562-DB8E-44C7-8EE3-DDE510E0E9B7}" srcOrd="2" destOrd="0" presId="urn:microsoft.com/office/officeart/2005/8/layout/hierarchy6"/>
    <dgm:cxn modelId="{400A9888-96D9-4576-91D5-F8D24CA15F95}" type="presParOf" srcId="{1BFE1F11-6511-4ED1-9805-C1BC270078C0}" destId="{A9516427-3CA4-4E3F-A393-C8C4B7ACE06C}" srcOrd="3" destOrd="0" presId="urn:microsoft.com/office/officeart/2005/8/layout/hierarchy6"/>
    <dgm:cxn modelId="{49E5A765-C3BB-42F5-987B-BECB81760896}" type="presParOf" srcId="{A9516427-3CA4-4E3F-A393-C8C4B7ACE06C}" destId="{0DA05C58-C270-405B-84E0-56B113645888}" srcOrd="0" destOrd="0" presId="urn:microsoft.com/office/officeart/2005/8/layout/hierarchy6"/>
    <dgm:cxn modelId="{66AB3D45-BEF1-4E97-A298-2C6761FA8FDF}" type="presParOf" srcId="{A9516427-3CA4-4E3F-A393-C8C4B7ACE06C}" destId="{C4D51C1F-FBE9-48A0-B677-88C1932452A5}" srcOrd="1" destOrd="0" presId="urn:microsoft.com/office/officeart/2005/8/layout/hierarchy6"/>
    <dgm:cxn modelId="{1AE2C52A-F7AA-42AC-A4A5-20C688403C15}" type="presParOf" srcId="{1BFE1F11-6511-4ED1-9805-C1BC270078C0}" destId="{2F0F5AF2-F260-467A-B0F5-D09F0FF9AB54}" srcOrd="4" destOrd="0" presId="urn:microsoft.com/office/officeart/2005/8/layout/hierarchy6"/>
    <dgm:cxn modelId="{7D89B655-C00D-4896-9F9E-0F0ED3582EC8}" type="presParOf" srcId="{1BFE1F11-6511-4ED1-9805-C1BC270078C0}" destId="{F960101E-A9F3-475B-9837-8B776D201F97}" srcOrd="5" destOrd="0" presId="urn:microsoft.com/office/officeart/2005/8/layout/hierarchy6"/>
    <dgm:cxn modelId="{9D92A8AC-715F-4CA5-A427-32208BFA411B}" type="presParOf" srcId="{F960101E-A9F3-475B-9837-8B776D201F97}" destId="{DBA7D5BA-00A6-48EA-AF67-24A92A35A2AD}" srcOrd="0" destOrd="0" presId="urn:microsoft.com/office/officeart/2005/8/layout/hierarchy6"/>
    <dgm:cxn modelId="{195E88A5-2CEF-422C-968F-7D538D0A29B6}" type="presParOf" srcId="{F960101E-A9F3-475B-9837-8B776D201F97}" destId="{447BD028-6DED-46F9-9233-A7C2C2F78042}" srcOrd="1" destOrd="0" presId="urn:microsoft.com/office/officeart/2005/8/layout/hierarchy6"/>
    <dgm:cxn modelId="{02C0D978-9051-4385-8CDC-8EC1753780BD}" type="presParOf" srcId="{1BFE1F11-6511-4ED1-9805-C1BC270078C0}" destId="{FEE2C3A7-3704-4E03-B279-96C82188508E}" srcOrd="6" destOrd="0" presId="urn:microsoft.com/office/officeart/2005/8/layout/hierarchy6"/>
    <dgm:cxn modelId="{19092D40-E244-4B14-A038-C02E07F80BA7}" type="presParOf" srcId="{1BFE1F11-6511-4ED1-9805-C1BC270078C0}" destId="{6617B1DC-94AF-4694-ADA4-F343E7F31C1E}" srcOrd="7" destOrd="0" presId="urn:microsoft.com/office/officeart/2005/8/layout/hierarchy6"/>
    <dgm:cxn modelId="{60687E36-6695-4B65-AB0F-53149D240B6B}" type="presParOf" srcId="{6617B1DC-94AF-4694-ADA4-F343E7F31C1E}" destId="{E11A2E69-FD1B-4FA2-A2A9-3CE8D2F9BE88}" srcOrd="0" destOrd="0" presId="urn:microsoft.com/office/officeart/2005/8/layout/hierarchy6"/>
    <dgm:cxn modelId="{E3954986-9328-4256-BE13-A3FF9484D0E7}" type="presParOf" srcId="{6617B1DC-94AF-4694-ADA4-F343E7F31C1E}" destId="{64579FE0-110E-47DF-81E5-D7C97F786C41}" srcOrd="1" destOrd="0" presId="urn:microsoft.com/office/officeart/2005/8/layout/hierarchy6"/>
    <dgm:cxn modelId="{A75044E0-94CA-47CB-96B8-C1589C0A41F1}" type="presParOf" srcId="{804F05F3-6602-4607-9A3F-4739BB54BD09}" destId="{31403E8C-6C8C-4C5E-A9A4-9343CC03C91C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VY_32_INOVACE_09:hudebnívýchova1-4.roč.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Pomlky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955482-E72A-4D62-9294-BB2D8E6B2378}">
      <dsp:nvSpPr>
        <dsp:cNvPr id="0" name=""/>
        <dsp:cNvSpPr/>
      </dsp:nvSpPr>
      <dsp:spPr>
        <a:xfrm>
          <a:off x="2526952" y="216065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POMLKY</a:t>
          </a:r>
          <a:endParaRPr lang="cs-CZ" sz="2300" b="1" kern="1200" dirty="0"/>
        </a:p>
      </dsp:txBody>
      <dsp:txXfrm>
        <a:off x="2552220" y="241333"/>
        <a:ext cx="1243549" cy="812187"/>
      </dsp:txXfrm>
    </dsp:sp>
    <dsp:sp modelId="{A410F439-ABF9-46B8-9DE9-25B99F13D154}">
      <dsp:nvSpPr>
        <dsp:cNvPr id="0" name=""/>
        <dsp:cNvSpPr/>
      </dsp:nvSpPr>
      <dsp:spPr>
        <a:xfrm>
          <a:off x="650529" y="1078789"/>
          <a:ext cx="2523465" cy="345089"/>
        </a:xfrm>
        <a:custGeom>
          <a:avLst/>
          <a:gdLst/>
          <a:ahLst/>
          <a:cxnLst/>
          <a:rect l="0" t="0" r="0" b="0"/>
          <a:pathLst>
            <a:path>
              <a:moveTo>
                <a:pt x="2523465" y="0"/>
              </a:moveTo>
              <a:lnTo>
                <a:pt x="2523465" y="172544"/>
              </a:lnTo>
              <a:lnTo>
                <a:pt x="0" y="172544"/>
              </a:lnTo>
              <a:lnTo>
                <a:pt x="0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FF99C0-0CA7-4B03-97AC-AD62F93DAAB3}">
      <dsp:nvSpPr>
        <dsp:cNvPr id="0" name=""/>
        <dsp:cNvSpPr/>
      </dsp:nvSpPr>
      <dsp:spPr>
        <a:xfrm>
          <a:off x="3487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CELÉ</a:t>
          </a:r>
          <a:endParaRPr lang="cs-CZ" sz="1800" b="1" kern="1200" dirty="0"/>
        </a:p>
      </dsp:txBody>
      <dsp:txXfrm>
        <a:off x="28755" y="1449146"/>
        <a:ext cx="1243549" cy="812187"/>
      </dsp:txXfrm>
    </dsp:sp>
    <dsp:sp modelId="{613D3562-DB8E-44C7-8EE3-DDE510E0E9B7}">
      <dsp:nvSpPr>
        <dsp:cNvPr id="0" name=""/>
        <dsp:cNvSpPr/>
      </dsp:nvSpPr>
      <dsp:spPr>
        <a:xfrm>
          <a:off x="2332840" y="1078789"/>
          <a:ext cx="841155" cy="345089"/>
        </a:xfrm>
        <a:custGeom>
          <a:avLst/>
          <a:gdLst/>
          <a:ahLst/>
          <a:cxnLst/>
          <a:rect l="0" t="0" r="0" b="0"/>
          <a:pathLst>
            <a:path>
              <a:moveTo>
                <a:pt x="841155" y="0"/>
              </a:moveTo>
              <a:lnTo>
                <a:pt x="841155" y="172544"/>
              </a:lnTo>
              <a:lnTo>
                <a:pt x="0" y="172544"/>
              </a:lnTo>
              <a:lnTo>
                <a:pt x="0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A05C58-C270-405B-84E0-56B113645888}">
      <dsp:nvSpPr>
        <dsp:cNvPr id="0" name=""/>
        <dsp:cNvSpPr/>
      </dsp:nvSpPr>
      <dsp:spPr>
        <a:xfrm>
          <a:off x="1685797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PŮLOVÉ</a:t>
          </a:r>
          <a:endParaRPr lang="cs-CZ" sz="1800" b="1" kern="1200" dirty="0"/>
        </a:p>
      </dsp:txBody>
      <dsp:txXfrm>
        <a:off x="1711065" y="1449146"/>
        <a:ext cx="1243549" cy="812187"/>
      </dsp:txXfrm>
    </dsp:sp>
    <dsp:sp modelId="{2F0F5AF2-F260-467A-B0F5-D09F0FF9AB54}">
      <dsp:nvSpPr>
        <dsp:cNvPr id="0" name=""/>
        <dsp:cNvSpPr/>
      </dsp:nvSpPr>
      <dsp:spPr>
        <a:xfrm>
          <a:off x="3173995" y="1078789"/>
          <a:ext cx="841155" cy="345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544"/>
              </a:lnTo>
              <a:lnTo>
                <a:pt x="841155" y="172544"/>
              </a:lnTo>
              <a:lnTo>
                <a:pt x="841155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A7D5BA-00A6-48EA-AF67-24A92A35A2AD}">
      <dsp:nvSpPr>
        <dsp:cNvPr id="0" name=""/>
        <dsp:cNvSpPr/>
      </dsp:nvSpPr>
      <dsp:spPr>
        <a:xfrm>
          <a:off x="3368108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ČTVRŤOVÉ</a:t>
          </a:r>
          <a:endParaRPr lang="cs-CZ" sz="1800" b="1" kern="1200" dirty="0"/>
        </a:p>
      </dsp:txBody>
      <dsp:txXfrm>
        <a:off x="3393376" y="1449146"/>
        <a:ext cx="1243549" cy="812187"/>
      </dsp:txXfrm>
    </dsp:sp>
    <dsp:sp modelId="{FEE2C3A7-3704-4E03-B279-96C82188508E}">
      <dsp:nvSpPr>
        <dsp:cNvPr id="0" name=""/>
        <dsp:cNvSpPr/>
      </dsp:nvSpPr>
      <dsp:spPr>
        <a:xfrm>
          <a:off x="3173995" y="1078789"/>
          <a:ext cx="2523465" cy="345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544"/>
              </a:lnTo>
              <a:lnTo>
                <a:pt x="2523465" y="172544"/>
              </a:lnTo>
              <a:lnTo>
                <a:pt x="2523465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1A2E69-FD1B-4FA2-A2A9-3CE8D2F9BE88}">
      <dsp:nvSpPr>
        <dsp:cNvPr id="0" name=""/>
        <dsp:cNvSpPr/>
      </dsp:nvSpPr>
      <dsp:spPr>
        <a:xfrm>
          <a:off x="5050418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OSMINOVÉ</a:t>
          </a:r>
          <a:endParaRPr lang="cs-CZ" sz="1800" b="1" kern="1200" dirty="0"/>
        </a:p>
      </dsp:txBody>
      <dsp:txXfrm>
        <a:off x="5075686" y="1449146"/>
        <a:ext cx="1243549" cy="8121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955482-E72A-4D62-9294-BB2D8E6B2378}">
      <dsp:nvSpPr>
        <dsp:cNvPr id="0" name=""/>
        <dsp:cNvSpPr/>
      </dsp:nvSpPr>
      <dsp:spPr>
        <a:xfrm>
          <a:off x="2526952" y="216065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POMLKY</a:t>
          </a:r>
          <a:endParaRPr lang="cs-CZ" sz="2300" b="1" kern="1200" dirty="0"/>
        </a:p>
      </dsp:txBody>
      <dsp:txXfrm>
        <a:off x="2552220" y="241333"/>
        <a:ext cx="1243549" cy="812187"/>
      </dsp:txXfrm>
    </dsp:sp>
    <dsp:sp modelId="{A410F439-ABF9-46B8-9DE9-25B99F13D154}">
      <dsp:nvSpPr>
        <dsp:cNvPr id="0" name=""/>
        <dsp:cNvSpPr/>
      </dsp:nvSpPr>
      <dsp:spPr>
        <a:xfrm>
          <a:off x="650529" y="1078789"/>
          <a:ext cx="2523465" cy="345089"/>
        </a:xfrm>
        <a:custGeom>
          <a:avLst/>
          <a:gdLst/>
          <a:ahLst/>
          <a:cxnLst/>
          <a:rect l="0" t="0" r="0" b="0"/>
          <a:pathLst>
            <a:path>
              <a:moveTo>
                <a:pt x="2523465" y="0"/>
              </a:moveTo>
              <a:lnTo>
                <a:pt x="2523465" y="172544"/>
              </a:lnTo>
              <a:lnTo>
                <a:pt x="0" y="172544"/>
              </a:lnTo>
              <a:lnTo>
                <a:pt x="0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FF99C0-0CA7-4B03-97AC-AD62F93DAAB3}">
      <dsp:nvSpPr>
        <dsp:cNvPr id="0" name=""/>
        <dsp:cNvSpPr/>
      </dsp:nvSpPr>
      <dsp:spPr>
        <a:xfrm>
          <a:off x="3487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CELÉ</a:t>
          </a:r>
          <a:endParaRPr lang="cs-CZ" sz="1800" b="1" kern="1200" dirty="0"/>
        </a:p>
      </dsp:txBody>
      <dsp:txXfrm>
        <a:off x="28755" y="1449146"/>
        <a:ext cx="1243549" cy="812187"/>
      </dsp:txXfrm>
    </dsp:sp>
    <dsp:sp modelId="{613D3562-DB8E-44C7-8EE3-DDE510E0E9B7}">
      <dsp:nvSpPr>
        <dsp:cNvPr id="0" name=""/>
        <dsp:cNvSpPr/>
      </dsp:nvSpPr>
      <dsp:spPr>
        <a:xfrm>
          <a:off x="2332840" y="1078789"/>
          <a:ext cx="841155" cy="345089"/>
        </a:xfrm>
        <a:custGeom>
          <a:avLst/>
          <a:gdLst/>
          <a:ahLst/>
          <a:cxnLst/>
          <a:rect l="0" t="0" r="0" b="0"/>
          <a:pathLst>
            <a:path>
              <a:moveTo>
                <a:pt x="841155" y="0"/>
              </a:moveTo>
              <a:lnTo>
                <a:pt x="841155" y="172544"/>
              </a:lnTo>
              <a:lnTo>
                <a:pt x="0" y="172544"/>
              </a:lnTo>
              <a:lnTo>
                <a:pt x="0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A05C58-C270-405B-84E0-56B113645888}">
      <dsp:nvSpPr>
        <dsp:cNvPr id="0" name=""/>
        <dsp:cNvSpPr/>
      </dsp:nvSpPr>
      <dsp:spPr>
        <a:xfrm>
          <a:off x="1685797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PŮLOVÉ</a:t>
          </a:r>
          <a:endParaRPr lang="cs-CZ" sz="1800" b="1" kern="1200" dirty="0"/>
        </a:p>
      </dsp:txBody>
      <dsp:txXfrm>
        <a:off x="1711065" y="1449146"/>
        <a:ext cx="1243549" cy="812187"/>
      </dsp:txXfrm>
    </dsp:sp>
    <dsp:sp modelId="{2F0F5AF2-F260-467A-B0F5-D09F0FF9AB54}">
      <dsp:nvSpPr>
        <dsp:cNvPr id="0" name=""/>
        <dsp:cNvSpPr/>
      </dsp:nvSpPr>
      <dsp:spPr>
        <a:xfrm>
          <a:off x="3173995" y="1078789"/>
          <a:ext cx="841155" cy="345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544"/>
              </a:lnTo>
              <a:lnTo>
                <a:pt x="841155" y="172544"/>
              </a:lnTo>
              <a:lnTo>
                <a:pt x="841155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A7D5BA-00A6-48EA-AF67-24A92A35A2AD}">
      <dsp:nvSpPr>
        <dsp:cNvPr id="0" name=""/>
        <dsp:cNvSpPr/>
      </dsp:nvSpPr>
      <dsp:spPr>
        <a:xfrm>
          <a:off x="3368108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ČTVRŤOVÉ</a:t>
          </a:r>
          <a:endParaRPr lang="cs-CZ" sz="1800" b="1" kern="1200" dirty="0"/>
        </a:p>
      </dsp:txBody>
      <dsp:txXfrm>
        <a:off x="3393376" y="1449146"/>
        <a:ext cx="1243549" cy="812187"/>
      </dsp:txXfrm>
    </dsp:sp>
    <dsp:sp modelId="{FEE2C3A7-3704-4E03-B279-96C82188508E}">
      <dsp:nvSpPr>
        <dsp:cNvPr id="0" name=""/>
        <dsp:cNvSpPr/>
      </dsp:nvSpPr>
      <dsp:spPr>
        <a:xfrm>
          <a:off x="3173995" y="1078789"/>
          <a:ext cx="2523465" cy="345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544"/>
              </a:lnTo>
              <a:lnTo>
                <a:pt x="2523465" y="172544"/>
              </a:lnTo>
              <a:lnTo>
                <a:pt x="2523465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1A2E69-FD1B-4FA2-A2A9-3CE8D2F9BE88}">
      <dsp:nvSpPr>
        <dsp:cNvPr id="0" name=""/>
        <dsp:cNvSpPr/>
      </dsp:nvSpPr>
      <dsp:spPr>
        <a:xfrm>
          <a:off x="5050418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OSMINOVÉ</a:t>
          </a:r>
          <a:endParaRPr lang="cs-CZ" sz="1800" b="1" kern="1200" dirty="0"/>
        </a:p>
      </dsp:txBody>
      <dsp:txXfrm>
        <a:off x="5075686" y="1449146"/>
        <a:ext cx="1243549" cy="8121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955482-E72A-4D62-9294-BB2D8E6B2378}">
      <dsp:nvSpPr>
        <dsp:cNvPr id="0" name=""/>
        <dsp:cNvSpPr/>
      </dsp:nvSpPr>
      <dsp:spPr>
        <a:xfrm>
          <a:off x="2526952" y="216065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POMLKY</a:t>
          </a:r>
          <a:endParaRPr lang="cs-CZ" sz="2300" b="1" kern="1200" dirty="0"/>
        </a:p>
      </dsp:txBody>
      <dsp:txXfrm>
        <a:off x="2552220" y="241333"/>
        <a:ext cx="1243549" cy="812187"/>
      </dsp:txXfrm>
    </dsp:sp>
    <dsp:sp modelId="{A410F439-ABF9-46B8-9DE9-25B99F13D154}">
      <dsp:nvSpPr>
        <dsp:cNvPr id="0" name=""/>
        <dsp:cNvSpPr/>
      </dsp:nvSpPr>
      <dsp:spPr>
        <a:xfrm>
          <a:off x="650529" y="1078789"/>
          <a:ext cx="2523465" cy="345089"/>
        </a:xfrm>
        <a:custGeom>
          <a:avLst/>
          <a:gdLst/>
          <a:ahLst/>
          <a:cxnLst/>
          <a:rect l="0" t="0" r="0" b="0"/>
          <a:pathLst>
            <a:path>
              <a:moveTo>
                <a:pt x="2523465" y="0"/>
              </a:moveTo>
              <a:lnTo>
                <a:pt x="2523465" y="172544"/>
              </a:lnTo>
              <a:lnTo>
                <a:pt x="0" y="172544"/>
              </a:lnTo>
              <a:lnTo>
                <a:pt x="0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FF99C0-0CA7-4B03-97AC-AD62F93DAAB3}">
      <dsp:nvSpPr>
        <dsp:cNvPr id="0" name=""/>
        <dsp:cNvSpPr/>
      </dsp:nvSpPr>
      <dsp:spPr>
        <a:xfrm>
          <a:off x="3487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CELÉ</a:t>
          </a:r>
          <a:endParaRPr lang="cs-CZ" sz="1800" b="1" kern="1200" dirty="0"/>
        </a:p>
      </dsp:txBody>
      <dsp:txXfrm>
        <a:off x="28755" y="1449146"/>
        <a:ext cx="1243549" cy="812187"/>
      </dsp:txXfrm>
    </dsp:sp>
    <dsp:sp modelId="{613D3562-DB8E-44C7-8EE3-DDE510E0E9B7}">
      <dsp:nvSpPr>
        <dsp:cNvPr id="0" name=""/>
        <dsp:cNvSpPr/>
      </dsp:nvSpPr>
      <dsp:spPr>
        <a:xfrm>
          <a:off x="2332840" y="1078789"/>
          <a:ext cx="841155" cy="345089"/>
        </a:xfrm>
        <a:custGeom>
          <a:avLst/>
          <a:gdLst/>
          <a:ahLst/>
          <a:cxnLst/>
          <a:rect l="0" t="0" r="0" b="0"/>
          <a:pathLst>
            <a:path>
              <a:moveTo>
                <a:pt x="841155" y="0"/>
              </a:moveTo>
              <a:lnTo>
                <a:pt x="841155" y="172544"/>
              </a:lnTo>
              <a:lnTo>
                <a:pt x="0" y="172544"/>
              </a:lnTo>
              <a:lnTo>
                <a:pt x="0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A05C58-C270-405B-84E0-56B113645888}">
      <dsp:nvSpPr>
        <dsp:cNvPr id="0" name=""/>
        <dsp:cNvSpPr/>
      </dsp:nvSpPr>
      <dsp:spPr>
        <a:xfrm>
          <a:off x="1685797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PŮLOVÉ</a:t>
          </a:r>
          <a:endParaRPr lang="cs-CZ" sz="1800" b="1" kern="1200" dirty="0"/>
        </a:p>
      </dsp:txBody>
      <dsp:txXfrm>
        <a:off x="1711065" y="1449146"/>
        <a:ext cx="1243549" cy="812187"/>
      </dsp:txXfrm>
    </dsp:sp>
    <dsp:sp modelId="{2F0F5AF2-F260-467A-B0F5-D09F0FF9AB54}">
      <dsp:nvSpPr>
        <dsp:cNvPr id="0" name=""/>
        <dsp:cNvSpPr/>
      </dsp:nvSpPr>
      <dsp:spPr>
        <a:xfrm>
          <a:off x="3173995" y="1078789"/>
          <a:ext cx="841155" cy="345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544"/>
              </a:lnTo>
              <a:lnTo>
                <a:pt x="841155" y="172544"/>
              </a:lnTo>
              <a:lnTo>
                <a:pt x="841155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A7D5BA-00A6-48EA-AF67-24A92A35A2AD}">
      <dsp:nvSpPr>
        <dsp:cNvPr id="0" name=""/>
        <dsp:cNvSpPr/>
      </dsp:nvSpPr>
      <dsp:spPr>
        <a:xfrm>
          <a:off x="3368108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ČTVRŤOVÉ</a:t>
          </a:r>
          <a:endParaRPr lang="cs-CZ" sz="1800" b="1" kern="1200" dirty="0"/>
        </a:p>
      </dsp:txBody>
      <dsp:txXfrm>
        <a:off x="3393376" y="1449146"/>
        <a:ext cx="1243549" cy="812187"/>
      </dsp:txXfrm>
    </dsp:sp>
    <dsp:sp modelId="{FEE2C3A7-3704-4E03-B279-96C82188508E}">
      <dsp:nvSpPr>
        <dsp:cNvPr id="0" name=""/>
        <dsp:cNvSpPr/>
      </dsp:nvSpPr>
      <dsp:spPr>
        <a:xfrm>
          <a:off x="3173995" y="1078789"/>
          <a:ext cx="2523465" cy="345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544"/>
              </a:lnTo>
              <a:lnTo>
                <a:pt x="2523465" y="172544"/>
              </a:lnTo>
              <a:lnTo>
                <a:pt x="2523465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1A2E69-FD1B-4FA2-A2A9-3CE8D2F9BE88}">
      <dsp:nvSpPr>
        <dsp:cNvPr id="0" name=""/>
        <dsp:cNvSpPr/>
      </dsp:nvSpPr>
      <dsp:spPr>
        <a:xfrm>
          <a:off x="5050418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OSMINOVÉ</a:t>
          </a:r>
          <a:endParaRPr lang="cs-CZ" sz="1800" b="1" kern="1200" dirty="0"/>
        </a:p>
      </dsp:txBody>
      <dsp:txXfrm>
        <a:off x="5075686" y="1449146"/>
        <a:ext cx="1243549" cy="8121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955482-E72A-4D62-9294-BB2D8E6B2378}">
      <dsp:nvSpPr>
        <dsp:cNvPr id="0" name=""/>
        <dsp:cNvSpPr/>
      </dsp:nvSpPr>
      <dsp:spPr>
        <a:xfrm>
          <a:off x="2526952" y="216065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POMLKY</a:t>
          </a:r>
          <a:endParaRPr lang="cs-CZ" sz="2300" b="1" kern="1200" dirty="0"/>
        </a:p>
      </dsp:txBody>
      <dsp:txXfrm>
        <a:off x="2552220" y="241333"/>
        <a:ext cx="1243549" cy="812187"/>
      </dsp:txXfrm>
    </dsp:sp>
    <dsp:sp modelId="{A410F439-ABF9-46B8-9DE9-25B99F13D154}">
      <dsp:nvSpPr>
        <dsp:cNvPr id="0" name=""/>
        <dsp:cNvSpPr/>
      </dsp:nvSpPr>
      <dsp:spPr>
        <a:xfrm>
          <a:off x="650529" y="1078789"/>
          <a:ext cx="2523465" cy="345089"/>
        </a:xfrm>
        <a:custGeom>
          <a:avLst/>
          <a:gdLst/>
          <a:ahLst/>
          <a:cxnLst/>
          <a:rect l="0" t="0" r="0" b="0"/>
          <a:pathLst>
            <a:path>
              <a:moveTo>
                <a:pt x="2523465" y="0"/>
              </a:moveTo>
              <a:lnTo>
                <a:pt x="2523465" y="172544"/>
              </a:lnTo>
              <a:lnTo>
                <a:pt x="0" y="172544"/>
              </a:lnTo>
              <a:lnTo>
                <a:pt x="0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FF99C0-0CA7-4B03-97AC-AD62F93DAAB3}">
      <dsp:nvSpPr>
        <dsp:cNvPr id="0" name=""/>
        <dsp:cNvSpPr/>
      </dsp:nvSpPr>
      <dsp:spPr>
        <a:xfrm>
          <a:off x="3487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CELÉ</a:t>
          </a:r>
          <a:endParaRPr lang="cs-CZ" sz="1800" b="1" kern="1200" dirty="0"/>
        </a:p>
      </dsp:txBody>
      <dsp:txXfrm>
        <a:off x="28755" y="1449146"/>
        <a:ext cx="1243549" cy="812187"/>
      </dsp:txXfrm>
    </dsp:sp>
    <dsp:sp modelId="{613D3562-DB8E-44C7-8EE3-DDE510E0E9B7}">
      <dsp:nvSpPr>
        <dsp:cNvPr id="0" name=""/>
        <dsp:cNvSpPr/>
      </dsp:nvSpPr>
      <dsp:spPr>
        <a:xfrm>
          <a:off x="2332840" y="1078789"/>
          <a:ext cx="841155" cy="345089"/>
        </a:xfrm>
        <a:custGeom>
          <a:avLst/>
          <a:gdLst/>
          <a:ahLst/>
          <a:cxnLst/>
          <a:rect l="0" t="0" r="0" b="0"/>
          <a:pathLst>
            <a:path>
              <a:moveTo>
                <a:pt x="841155" y="0"/>
              </a:moveTo>
              <a:lnTo>
                <a:pt x="841155" y="172544"/>
              </a:lnTo>
              <a:lnTo>
                <a:pt x="0" y="172544"/>
              </a:lnTo>
              <a:lnTo>
                <a:pt x="0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A05C58-C270-405B-84E0-56B113645888}">
      <dsp:nvSpPr>
        <dsp:cNvPr id="0" name=""/>
        <dsp:cNvSpPr/>
      </dsp:nvSpPr>
      <dsp:spPr>
        <a:xfrm>
          <a:off x="1685797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PŮLOVÉ</a:t>
          </a:r>
          <a:endParaRPr lang="cs-CZ" sz="1800" b="1" kern="1200" dirty="0"/>
        </a:p>
      </dsp:txBody>
      <dsp:txXfrm>
        <a:off x="1711065" y="1449146"/>
        <a:ext cx="1243549" cy="812187"/>
      </dsp:txXfrm>
    </dsp:sp>
    <dsp:sp modelId="{2F0F5AF2-F260-467A-B0F5-D09F0FF9AB54}">
      <dsp:nvSpPr>
        <dsp:cNvPr id="0" name=""/>
        <dsp:cNvSpPr/>
      </dsp:nvSpPr>
      <dsp:spPr>
        <a:xfrm>
          <a:off x="3173995" y="1078789"/>
          <a:ext cx="841155" cy="345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544"/>
              </a:lnTo>
              <a:lnTo>
                <a:pt x="841155" y="172544"/>
              </a:lnTo>
              <a:lnTo>
                <a:pt x="841155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A7D5BA-00A6-48EA-AF67-24A92A35A2AD}">
      <dsp:nvSpPr>
        <dsp:cNvPr id="0" name=""/>
        <dsp:cNvSpPr/>
      </dsp:nvSpPr>
      <dsp:spPr>
        <a:xfrm>
          <a:off x="3368108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ČTVRŤOVÉ</a:t>
          </a:r>
          <a:endParaRPr lang="cs-CZ" sz="1800" b="1" kern="1200" dirty="0"/>
        </a:p>
      </dsp:txBody>
      <dsp:txXfrm>
        <a:off x="3393376" y="1449146"/>
        <a:ext cx="1243549" cy="812187"/>
      </dsp:txXfrm>
    </dsp:sp>
    <dsp:sp modelId="{FEE2C3A7-3704-4E03-B279-96C82188508E}">
      <dsp:nvSpPr>
        <dsp:cNvPr id="0" name=""/>
        <dsp:cNvSpPr/>
      </dsp:nvSpPr>
      <dsp:spPr>
        <a:xfrm>
          <a:off x="3173995" y="1078789"/>
          <a:ext cx="2523465" cy="345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544"/>
              </a:lnTo>
              <a:lnTo>
                <a:pt x="2523465" y="172544"/>
              </a:lnTo>
              <a:lnTo>
                <a:pt x="2523465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1A2E69-FD1B-4FA2-A2A9-3CE8D2F9BE88}">
      <dsp:nvSpPr>
        <dsp:cNvPr id="0" name=""/>
        <dsp:cNvSpPr/>
      </dsp:nvSpPr>
      <dsp:spPr>
        <a:xfrm>
          <a:off x="5050418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OSMINOVÉ</a:t>
          </a:r>
          <a:endParaRPr lang="cs-CZ" sz="1800" b="1" kern="1200" dirty="0"/>
        </a:p>
      </dsp:txBody>
      <dsp:txXfrm>
        <a:off x="5075686" y="1449146"/>
        <a:ext cx="1243549" cy="8121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955482-E72A-4D62-9294-BB2D8E6B2378}">
      <dsp:nvSpPr>
        <dsp:cNvPr id="0" name=""/>
        <dsp:cNvSpPr/>
      </dsp:nvSpPr>
      <dsp:spPr>
        <a:xfrm>
          <a:off x="2526952" y="216065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POMLKY</a:t>
          </a:r>
          <a:endParaRPr lang="cs-CZ" sz="2300" b="1" kern="1200" dirty="0"/>
        </a:p>
      </dsp:txBody>
      <dsp:txXfrm>
        <a:off x="2552220" y="241333"/>
        <a:ext cx="1243549" cy="812187"/>
      </dsp:txXfrm>
    </dsp:sp>
    <dsp:sp modelId="{A410F439-ABF9-46B8-9DE9-25B99F13D154}">
      <dsp:nvSpPr>
        <dsp:cNvPr id="0" name=""/>
        <dsp:cNvSpPr/>
      </dsp:nvSpPr>
      <dsp:spPr>
        <a:xfrm>
          <a:off x="650529" y="1078789"/>
          <a:ext cx="2523465" cy="345089"/>
        </a:xfrm>
        <a:custGeom>
          <a:avLst/>
          <a:gdLst/>
          <a:ahLst/>
          <a:cxnLst/>
          <a:rect l="0" t="0" r="0" b="0"/>
          <a:pathLst>
            <a:path>
              <a:moveTo>
                <a:pt x="2523465" y="0"/>
              </a:moveTo>
              <a:lnTo>
                <a:pt x="2523465" y="172544"/>
              </a:lnTo>
              <a:lnTo>
                <a:pt x="0" y="172544"/>
              </a:lnTo>
              <a:lnTo>
                <a:pt x="0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FF99C0-0CA7-4B03-97AC-AD62F93DAAB3}">
      <dsp:nvSpPr>
        <dsp:cNvPr id="0" name=""/>
        <dsp:cNvSpPr/>
      </dsp:nvSpPr>
      <dsp:spPr>
        <a:xfrm>
          <a:off x="3487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CELÉ</a:t>
          </a:r>
          <a:endParaRPr lang="cs-CZ" sz="1800" b="1" kern="1200" dirty="0"/>
        </a:p>
      </dsp:txBody>
      <dsp:txXfrm>
        <a:off x="28755" y="1449146"/>
        <a:ext cx="1243549" cy="812187"/>
      </dsp:txXfrm>
    </dsp:sp>
    <dsp:sp modelId="{613D3562-DB8E-44C7-8EE3-DDE510E0E9B7}">
      <dsp:nvSpPr>
        <dsp:cNvPr id="0" name=""/>
        <dsp:cNvSpPr/>
      </dsp:nvSpPr>
      <dsp:spPr>
        <a:xfrm>
          <a:off x="2332840" y="1078789"/>
          <a:ext cx="841155" cy="345089"/>
        </a:xfrm>
        <a:custGeom>
          <a:avLst/>
          <a:gdLst/>
          <a:ahLst/>
          <a:cxnLst/>
          <a:rect l="0" t="0" r="0" b="0"/>
          <a:pathLst>
            <a:path>
              <a:moveTo>
                <a:pt x="841155" y="0"/>
              </a:moveTo>
              <a:lnTo>
                <a:pt x="841155" y="172544"/>
              </a:lnTo>
              <a:lnTo>
                <a:pt x="0" y="172544"/>
              </a:lnTo>
              <a:lnTo>
                <a:pt x="0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A05C58-C270-405B-84E0-56B113645888}">
      <dsp:nvSpPr>
        <dsp:cNvPr id="0" name=""/>
        <dsp:cNvSpPr/>
      </dsp:nvSpPr>
      <dsp:spPr>
        <a:xfrm>
          <a:off x="1685797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PŮLOVÉ</a:t>
          </a:r>
          <a:endParaRPr lang="cs-CZ" sz="1800" b="1" kern="1200" dirty="0"/>
        </a:p>
      </dsp:txBody>
      <dsp:txXfrm>
        <a:off x="1711065" y="1449146"/>
        <a:ext cx="1243549" cy="812187"/>
      </dsp:txXfrm>
    </dsp:sp>
    <dsp:sp modelId="{2F0F5AF2-F260-467A-B0F5-D09F0FF9AB54}">
      <dsp:nvSpPr>
        <dsp:cNvPr id="0" name=""/>
        <dsp:cNvSpPr/>
      </dsp:nvSpPr>
      <dsp:spPr>
        <a:xfrm>
          <a:off x="3173995" y="1078789"/>
          <a:ext cx="841155" cy="345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544"/>
              </a:lnTo>
              <a:lnTo>
                <a:pt x="841155" y="172544"/>
              </a:lnTo>
              <a:lnTo>
                <a:pt x="841155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A7D5BA-00A6-48EA-AF67-24A92A35A2AD}">
      <dsp:nvSpPr>
        <dsp:cNvPr id="0" name=""/>
        <dsp:cNvSpPr/>
      </dsp:nvSpPr>
      <dsp:spPr>
        <a:xfrm>
          <a:off x="3368108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ČTVRŤOVÉ</a:t>
          </a:r>
          <a:endParaRPr lang="cs-CZ" sz="1800" b="1" kern="1200" dirty="0"/>
        </a:p>
      </dsp:txBody>
      <dsp:txXfrm>
        <a:off x="3393376" y="1449146"/>
        <a:ext cx="1243549" cy="812187"/>
      </dsp:txXfrm>
    </dsp:sp>
    <dsp:sp modelId="{FEE2C3A7-3704-4E03-B279-96C82188508E}">
      <dsp:nvSpPr>
        <dsp:cNvPr id="0" name=""/>
        <dsp:cNvSpPr/>
      </dsp:nvSpPr>
      <dsp:spPr>
        <a:xfrm>
          <a:off x="3173995" y="1078789"/>
          <a:ext cx="2523465" cy="3450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544"/>
              </a:lnTo>
              <a:lnTo>
                <a:pt x="2523465" y="172544"/>
              </a:lnTo>
              <a:lnTo>
                <a:pt x="2523465" y="3450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1A2E69-FD1B-4FA2-A2A9-3CE8D2F9BE88}">
      <dsp:nvSpPr>
        <dsp:cNvPr id="0" name=""/>
        <dsp:cNvSpPr/>
      </dsp:nvSpPr>
      <dsp:spPr>
        <a:xfrm>
          <a:off x="5050418" y="1423878"/>
          <a:ext cx="1294085" cy="862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hlinkClick xmlns:r="http://schemas.openxmlformats.org/officeDocument/2006/relationships" r:id="" action="ppaction://hlinksldjump"/>
            </a:rPr>
            <a:t>OSMINOVÉ</a:t>
          </a:r>
          <a:endParaRPr lang="cs-CZ" sz="1800" b="1" kern="1200" dirty="0"/>
        </a:p>
      </dsp:txBody>
      <dsp:txXfrm>
        <a:off x="5075686" y="1449146"/>
        <a:ext cx="1243549" cy="8121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915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88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831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951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304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771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977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74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743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969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50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bg1"/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D8D60-3A5D-4CA5-B441-6B560F580BB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F9448-5DA0-4CAB-9FA9-7E07A0273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945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33884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75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k výkladu učiva o pomlkách a k zápisu do sešitů.</a:t>
            </a:r>
          </a:p>
          <a:p>
            <a:pPr marL="0" indent="0">
              <a:buNone/>
            </a:pPr>
            <a:r>
              <a:rPr lang="cs-CZ" sz="2000" dirty="0" smtClean="0"/>
              <a:t>Žáci se zde seznámí s pomlkou celou, půlovou, čtvrťovou a osminovou.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3763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Pomlky</a:t>
            </a:r>
            <a:endParaRPr lang="cs-CZ" sz="5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1800"/>
              </a:spcBef>
            </a:pPr>
            <a:r>
              <a:rPr lang="cs-CZ" sz="2500" dirty="0" smtClean="0"/>
              <a:t>neboli pauzy, jsou hudební značky, které ukazují hráčům nebo zpěvákům, kolik dob mají mlčet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pomlky počítáme podobně jako noty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PŘEHLED: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08DJ\AppData\Local\Microsoft\Windows\Temporary Internet Files\Content.IE5\EQ5SA4X0\MC9004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04864"/>
            <a:ext cx="1512168" cy="18606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9443604"/>
              </p:ext>
            </p:extLst>
          </p:nvPr>
        </p:nvGraphicFramePr>
        <p:xfrm>
          <a:off x="1176336" y="3501008"/>
          <a:ext cx="6347991" cy="2502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98998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6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9000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Pomlka celá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visí na 4. lince </a:t>
            </a:r>
          </a:p>
          <a:p>
            <a:r>
              <a:rPr lang="cs-CZ" dirty="0" smtClean="0"/>
              <a:t>trvá na 4 doby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501008"/>
            <a:ext cx="3120107" cy="16693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44" name="Skupina 43"/>
          <p:cNvGrpSpPr/>
          <p:nvPr/>
        </p:nvGrpSpPr>
        <p:grpSpPr>
          <a:xfrm>
            <a:off x="6691502" y="1628800"/>
            <a:ext cx="1992519" cy="1653687"/>
            <a:chOff x="6691502" y="1628800"/>
            <a:chExt cx="1992519" cy="1653687"/>
          </a:xfrm>
        </p:grpSpPr>
        <p:pic>
          <p:nvPicPr>
            <p:cNvPr id="3074" name="Picture 2" descr="C:\Users\08DJ\AppData\Local\Microsoft\Windows\Temporary Internet Files\Content.IE5\2X5EWVNS\MC90021517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02" y="1628800"/>
              <a:ext cx="1992519" cy="165368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3" name="Přímá spojnice 42"/>
            <p:cNvCxnSpPr/>
            <p:nvPr/>
          </p:nvCxnSpPr>
          <p:spPr>
            <a:xfrm>
              <a:off x="6691502" y="1628800"/>
              <a:ext cx="1992519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44320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Pomlky</a:t>
            </a:r>
            <a:endParaRPr lang="cs-CZ" sz="5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1800"/>
              </a:spcBef>
            </a:pPr>
            <a:r>
              <a:rPr lang="cs-CZ" sz="2500" dirty="0" smtClean="0"/>
              <a:t>neboli pauzy, jsou hudební značky, které ukazují hráčům nebo zpěvákům, kolik dob mají mlčet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pomlky počítáme podobně jako noty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PŘEHLED: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08DJ\AppData\Local\Microsoft\Windows\Temporary Internet Files\Content.IE5\EQ5SA4X0\MC9004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04864"/>
            <a:ext cx="1512168" cy="18606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8766440"/>
              </p:ext>
            </p:extLst>
          </p:nvPr>
        </p:nvGraphicFramePr>
        <p:xfrm>
          <a:off x="1176336" y="3501008"/>
          <a:ext cx="6347991" cy="2502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8963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Pomlka půlová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leží na 3. lince</a:t>
            </a:r>
          </a:p>
          <a:p>
            <a:r>
              <a:rPr lang="cs-CZ" dirty="0" smtClean="0"/>
              <a:t>trvá na 2 doby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5543486" y="1480428"/>
            <a:ext cx="2916946" cy="2596643"/>
            <a:chOff x="1101933" y="2673552"/>
            <a:chExt cx="4671588" cy="3850984"/>
          </a:xfrm>
        </p:grpSpPr>
        <p:pic>
          <p:nvPicPr>
            <p:cNvPr id="4103" name="Picture 7" descr="C:\Users\08DJ\AppData\Local\Microsoft\Windows\Temporary Internet Files\Content.IE5\EQ5SA4X0\MC90019235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1933" y="2780928"/>
              <a:ext cx="4671588" cy="3743608"/>
            </a:xfrm>
            <a:prstGeom prst="rect">
              <a:avLst/>
            </a:prstGeom>
            <a:noFill/>
            <a:scene3d>
              <a:camera prst="isometricOffAxis2Top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1" name="Picture 5" descr="C:\Users\08DJ\AppData\Local\Microsoft\Windows\Temporary Internet Files\Content.IE5\6JSEHDW1\MC900215178[1].wmf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/>
            <a:stretch/>
          </p:blipFill>
          <p:spPr bwMode="auto">
            <a:xfrm rot="1468791">
              <a:off x="3664483" y="2674093"/>
              <a:ext cx="1299927" cy="21577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0" name="Picture 4" descr="C:\Users\08DJ\AppData\Local\Microsoft\Windows\Temporary Internet Files\Content.IE5\6JSEHDW1\MC900215178[1].wmf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000"/>
            <a:stretch/>
          </p:blipFill>
          <p:spPr bwMode="auto">
            <a:xfrm rot="19728264">
              <a:off x="1868481" y="2673552"/>
              <a:ext cx="1299926" cy="21577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356992"/>
            <a:ext cx="3052989" cy="20329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0526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Pomlky</a:t>
            </a:r>
            <a:endParaRPr lang="cs-CZ" sz="5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1800"/>
              </a:spcBef>
            </a:pPr>
            <a:r>
              <a:rPr lang="cs-CZ" sz="2500" dirty="0" smtClean="0"/>
              <a:t>neboli pauzy, jsou hudební značky, které ukazují hráčům nebo zpěvákům, kolik dob mají mlčet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pomlky počítáme podobně jako noty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PŘEHLED: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08DJ\AppData\Local\Microsoft\Windows\Temporary Internet Files\Content.IE5\EQ5SA4X0\MC9004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04864"/>
            <a:ext cx="1512168" cy="18606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1210622"/>
              </p:ext>
            </p:extLst>
          </p:nvPr>
        </p:nvGraphicFramePr>
        <p:xfrm>
          <a:off x="1176336" y="3501008"/>
          <a:ext cx="6347991" cy="2502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078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Pomlka čtvrťová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vypadá jako blesk</a:t>
            </a:r>
          </a:p>
          <a:p>
            <a:r>
              <a:rPr lang="cs-CZ" dirty="0" smtClean="0"/>
              <a:t>trvá na 1 dobu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2051" name="Picture 3" descr="C:\Users\08DJ\AppData\Local\Microsoft\Windows\Temporary Internet Files\Content.IE5\EQ5SA4X0\MC9003710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12776"/>
            <a:ext cx="1848917" cy="2232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3097" y="3284984"/>
            <a:ext cx="1895740" cy="17433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6185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Pomlky</a:t>
            </a:r>
            <a:endParaRPr lang="cs-CZ" sz="5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1800"/>
              </a:spcBef>
            </a:pPr>
            <a:r>
              <a:rPr lang="cs-CZ" sz="2500" dirty="0" smtClean="0"/>
              <a:t>neboli pauzy, jsou hudební značky, které ukazují hráčům nebo zpěvákům, kolik dob mají mlčet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pomlky počítáme podobně jako noty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PŘEHLED: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08DJ\AppData\Local\Microsoft\Windows\Temporary Internet Files\Content.IE5\EQ5SA4X0\MC9004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04864"/>
            <a:ext cx="1512168" cy="18606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1210622"/>
              </p:ext>
            </p:extLst>
          </p:nvPr>
        </p:nvGraphicFramePr>
        <p:xfrm>
          <a:off x="1176336" y="3501008"/>
          <a:ext cx="6347991" cy="2502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078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Pomlka osminová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vypadá jako jiskra nebo prskavka</a:t>
            </a:r>
          </a:p>
          <a:p>
            <a:r>
              <a:rPr lang="cs-CZ" dirty="0" smtClean="0"/>
              <a:t>trvá na půl doby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08DJ\AppData\Local\Microsoft\Windows\Temporary Internet Files\Content.IE5\6JSEHDW1\MC9002988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87222" y="1278357"/>
            <a:ext cx="1800200" cy="22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569938"/>
            <a:ext cx="2880320" cy="2000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3108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Pomlky</a:t>
            </a:r>
            <a:endParaRPr lang="cs-CZ" sz="5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1800"/>
              </a:spcBef>
            </a:pPr>
            <a:r>
              <a:rPr lang="cs-CZ" sz="2500" dirty="0" smtClean="0"/>
              <a:t>neboli pauzy, jsou hudební značky, které ukazují hráčům nebo zpěvákům, kolik dob mají mlčet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pomlky počítáme podobně jako noty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PŘEHLED: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08DJ\AppData\Local\Microsoft\Windows\Temporary Internet Files\Content.IE5\EQ5SA4X0\MC9004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04864"/>
            <a:ext cx="1512168" cy="18606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1210622"/>
              </p:ext>
            </p:extLst>
          </p:nvPr>
        </p:nvGraphicFramePr>
        <p:xfrm>
          <a:off x="1176336" y="3501008"/>
          <a:ext cx="6347991" cy="2502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078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8. 10. 2012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Otevřená galerie Microsoft Office, 8. 10. 2012</a:t>
            </a:r>
          </a:p>
          <a:p>
            <a:pPr marL="0" indent="0">
              <a:buNone/>
            </a:pPr>
            <a:r>
              <a:rPr lang="cs-CZ" sz="2000" dirty="0" smtClean="0"/>
              <a:t>Pomlky – autor tohoto materiálu, 8. 10. 2012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72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284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Pomlky</vt:lpstr>
      <vt:lpstr>Pomlka celá</vt:lpstr>
      <vt:lpstr>Pomlky</vt:lpstr>
      <vt:lpstr>Pomlka půlová</vt:lpstr>
      <vt:lpstr>Pomlky</vt:lpstr>
      <vt:lpstr>Pomlka čtvrťová</vt:lpstr>
      <vt:lpstr>Pomlky</vt:lpstr>
      <vt:lpstr>Pomlka osminová</vt:lpstr>
      <vt:lpstr>Pomlky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42</cp:revision>
  <dcterms:created xsi:type="dcterms:W3CDTF">2012-12-16T11:12:37Z</dcterms:created>
  <dcterms:modified xsi:type="dcterms:W3CDTF">2012-12-18T19:42:32Z</dcterms:modified>
</cp:coreProperties>
</file>