
<file path=[Content_Types].xml><?xml version="1.0" encoding="utf-8"?>
<Types xmlns="http://schemas.openxmlformats.org/package/2006/content-types">
  <Default Extension="jpeg" ContentType="image/jpeg"/>
  <Default Extension="wmf" ContentType="image/x-wmf"/>
  <Default Extension="rels" ContentType="application/vnd.openxmlformats-package.relationships+xml"/>
  <Default Extension="xml" ContentType="application/xml"/>
  <Default Extension="wav" ContentType="audio/wav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diagrams/data1.xml" ContentType="application/vnd.openxmlformats-officedocument.drawingml.diagramData+xml"/>
  <Override PartName="/ppt/diagrams/layout1.xml" ContentType="application/vnd.openxmlformats-officedocument.drawingml.diagramLayout+xml"/>
  <Override PartName="/ppt/diagrams/quickStyle1.xml" ContentType="application/vnd.openxmlformats-officedocument.drawingml.diagramStyle+xml"/>
  <Override PartName="/ppt/diagrams/colors1.xml" ContentType="application/vnd.openxmlformats-officedocument.drawingml.diagramColors+xml"/>
  <Override PartName="/ppt/diagrams/drawing1.xml" ContentType="application/vnd.ms-office.drawingml.diagramDrawing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sldIdLst>
    <p:sldId id="257" r:id="rId2"/>
    <p:sldId id="259" r:id="rId3"/>
    <p:sldId id="262" r:id="rId4"/>
    <p:sldId id="263" r:id="rId5"/>
    <p:sldId id="258" r:id="rId6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5620"/>
    <p:restoredTop sz="94660"/>
  </p:normalViewPr>
  <p:slideViewPr>
    <p:cSldViewPr>
      <p:cViewPr varScale="1">
        <p:scale>
          <a:sx n="70" d="100"/>
          <a:sy n="70" d="100"/>
        </p:scale>
        <p:origin x="-1386" y="-102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viewProps" Target="viewProps.xml"/><Relationship Id="rId3" Type="http://schemas.openxmlformats.org/officeDocument/2006/relationships/slide" Target="slides/slide2.xml"/><Relationship Id="rId7" Type="http://schemas.openxmlformats.org/officeDocument/2006/relationships/presProps" Target="presProp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5" Type="http://schemas.openxmlformats.org/officeDocument/2006/relationships/slide" Target="slides/slide4.xml"/><Relationship Id="rId10" Type="http://schemas.openxmlformats.org/officeDocument/2006/relationships/tableStyles" Target="tableStyles.xml"/><Relationship Id="rId4" Type="http://schemas.openxmlformats.org/officeDocument/2006/relationships/slide" Target="slides/slide3.xml"/><Relationship Id="rId9" Type="http://schemas.openxmlformats.org/officeDocument/2006/relationships/theme" Target="theme/theme1.xml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757F3AB3-0718-4624-B441-E567A8F0AB56}" type="doc">
      <dgm:prSet loTypeId="urn:microsoft.com/office/officeart/2005/8/layout/target3" loCatId="relationship" qsTypeId="urn:microsoft.com/office/officeart/2005/8/quickstyle/simple1" qsCatId="simple" csTypeId="urn:microsoft.com/office/officeart/2005/8/colors/accent1_2" csCatId="accent1" phldr="1"/>
      <dgm:spPr/>
      <dgm:t>
        <a:bodyPr/>
        <a:lstStyle/>
        <a:p>
          <a:endParaRPr lang="cs-CZ"/>
        </a:p>
      </dgm:t>
    </dgm:pt>
    <dgm:pt modelId="{B651F6E3-6281-48DB-9319-2AEAFDAE7572}">
      <dgm:prSet custT="1"/>
      <dgm:spPr/>
      <dgm:t>
        <a:bodyPr/>
        <a:lstStyle/>
        <a:p>
          <a:pPr algn="l" rtl="0"/>
          <a:r>
            <a:rPr lang="cs-CZ" sz="2000" dirty="0" smtClean="0"/>
            <a:t>NÁZEV: VY_32_INOVACE_10:hudebnívýchova1-4.roč.</a:t>
          </a:r>
          <a:endParaRPr lang="cs-CZ" sz="2000" dirty="0"/>
        </a:p>
      </dgm:t>
    </dgm:pt>
    <dgm:pt modelId="{A571E265-742E-411A-ABCF-E39FDBC7528A}" type="parTrans" cxnId="{7BC66EC3-EBD6-4F3A-99ED-9D25F66FFA51}">
      <dgm:prSet/>
      <dgm:spPr/>
      <dgm:t>
        <a:bodyPr/>
        <a:lstStyle/>
        <a:p>
          <a:endParaRPr lang="cs-CZ"/>
        </a:p>
      </dgm:t>
    </dgm:pt>
    <dgm:pt modelId="{E33260FE-399D-481C-B2D6-3B35DD16DC84}" type="sibTrans" cxnId="{7BC66EC3-EBD6-4F3A-99ED-9D25F66FFA51}">
      <dgm:prSet/>
      <dgm:spPr/>
      <dgm:t>
        <a:bodyPr/>
        <a:lstStyle/>
        <a:p>
          <a:endParaRPr lang="cs-CZ"/>
        </a:p>
      </dgm:t>
    </dgm:pt>
    <dgm:pt modelId="{D1D4F407-5343-4D3F-B5B9-D407B03CAEB4}">
      <dgm:prSet custT="1"/>
      <dgm:spPr/>
      <dgm:t>
        <a:bodyPr/>
        <a:lstStyle/>
        <a:p>
          <a:pPr algn="l" rtl="0"/>
          <a:r>
            <a:rPr lang="cs-CZ" sz="2000" dirty="0" smtClean="0"/>
            <a:t>NÁZEV ŠKOLY: ZŠ Dolní Benešov</a:t>
          </a:r>
          <a:endParaRPr lang="cs-CZ" sz="2000" dirty="0"/>
        </a:p>
      </dgm:t>
    </dgm:pt>
    <dgm:pt modelId="{FB3E2B41-81AD-4068-9354-4B764E7CC2F7}" type="parTrans" cxnId="{14367CC6-B9B1-40CF-BBB3-C17F79391DAE}">
      <dgm:prSet/>
      <dgm:spPr/>
      <dgm:t>
        <a:bodyPr/>
        <a:lstStyle/>
        <a:p>
          <a:endParaRPr lang="cs-CZ"/>
        </a:p>
      </dgm:t>
    </dgm:pt>
    <dgm:pt modelId="{878E4EBE-18EA-43B6-B589-1210E1E4CF6A}" type="sibTrans" cxnId="{14367CC6-B9B1-40CF-BBB3-C17F79391DAE}">
      <dgm:prSet/>
      <dgm:spPr/>
      <dgm:t>
        <a:bodyPr/>
        <a:lstStyle/>
        <a:p>
          <a:endParaRPr lang="cs-CZ"/>
        </a:p>
      </dgm:t>
    </dgm:pt>
    <dgm:pt modelId="{D1B46980-6531-4606-95E6-44980827E919}">
      <dgm:prSet custT="1"/>
      <dgm:spPr/>
      <dgm:t>
        <a:bodyPr/>
        <a:lstStyle/>
        <a:p>
          <a:pPr algn="l" rtl="0"/>
          <a:r>
            <a:rPr lang="cs-CZ" sz="2000" dirty="0" smtClean="0"/>
            <a:t>AUTOR: Lucie </a:t>
          </a:r>
          <a:r>
            <a:rPr lang="cs-CZ" sz="2000" dirty="0" err="1" smtClean="0"/>
            <a:t>Vrchovecká</a:t>
          </a:r>
          <a:endParaRPr lang="cs-CZ" sz="2000" dirty="0"/>
        </a:p>
      </dgm:t>
    </dgm:pt>
    <dgm:pt modelId="{4F7B2CF5-A270-4D61-A510-1C1C5A4DCD3B}" type="parTrans" cxnId="{AB906E97-3CD9-4E05-91AE-864F8E394536}">
      <dgm:prSet/>
      <dgm:spPr/>
      <dgm:t>
        <a:bodyPr/>
        <a:lstStyle/>
        <a:p>
          <a:endParaRPr lang="cs-CZ"/>
        </a:p>
      </dgm:t>
    </dgm:pt>
    <dgm:pt modelId="{CFF69701-2866-4EF5-BFB5-F3F9B72EB817}" type="sibTrans" cxnId="{AB906E97-3CD9-4E05-91AE-864F8E394536}">
      <dgm:prSet/>
      <dgm:spPr/>
      <dgm:t>
        <a:bodyPr/>
        <a:lstStyle/>
        <a:p>
          <a:endParaRPr lang="cs-CZ"/>
        </a:p>
      </dgm:t>
    </dgm:pt>
    <dgm:pt modelId="{4C35D32F-0EAB-4CD7-82EE-45574DC2A586}">
      <dgm:prSet custT="1"/>
      <dgm:spPr/>
      <dgm:t>
        <a:bodyPr/>
        <a:lstStyle/>
        <a:p>
          <a:pPr algn="l" rtl="0"/>
          <a:r>
            <a:rPr lang="cs-CZ" sz="2000" dirty="0" smtClean="0"/>
            <a:t>ČÍSLO PROJEKTU: CZ..07/1.4.00/21.1262</a:t>
          </a:r>
          <a:endParaRPr lang="cs-CZ" sz="2000" dirty="0"/>
        </a:p>
      </dgm:t>
    </dgm:pt>
    <dgm:pt modelId="{A15F02C0-547C-48B3-9D05-E7F145EBF3C4}" type="parTrans" cxnId="{2221FB34-310D-4638-ACAE-9ACC709E4926}">
      <dgm:prSet/>
      <dgm:spPr/>
      <dgm:t>
        <a:bodyPr/>
        <a:lstStyle/>
        <a:p>
          <a:endParaRPr lang="cs-CZ"/>
        </a:p>
      </dgm:t>
    </dgm:pt>
    <dgm:pt modelId="{8C5711BF-38F0-4590-B6BC-B3119A33CA2E}" type="sibTrans" cxnId="{2221FB34-310D-4638-ACAE-9ACC709E4926}">
      <dgm:prSet/>
      <dgm:spPr/>
      <dgm:t>
        <a:bodyPr/>
        <a:lstStyle/>
        <a:p>
          <a:endParaRPr lang="cs-CZ"/>
        </a:p>
      </dgm:t>
    </dgm:pt>
    <dgm:pt modelId="{D8197B8C-B260-4A16-BDF4-0947B075E274}">
      <dgm:prSet custT="1"/>
      <dgm:spPr/>
      <dgm:t>
        <a:bodyPr/>
        <a:lstStyle/>
        <a:p>
          <a:pPr algn="l" rtl="0"/>
          <a:r>
            <a:rPr lang="cs-CZ" sz="2000" dirty="0" smtClean="0"/>
            <a:t>TÉMA: Stoupavá a klesavá melodie</a:t>
          </a:r>
          <a:endParaRPr lang="cs-CZ" sz="2000" dirty="0"/>
        </a:p>
      </dgm:t>
    </dgm:pt>
    <dgm:pt modelId="{1AEC7F05-E0FE-459C-BD47-224AC9D7BEE4}" type="sibTrans" cxnId="{EDF6FE6B-9DBE-4D7B-B8FD-7098875B4EED}">
      <dgm:prSet/>
      <dgm:spPr/>
      <dgm:t>
        <a:bodyPr/>
        <a:lstStyle/>
        <a:p>
          <a:endParaRPr lang="cs-CZ"/>
        </a:p>
      </dgm:t>
    </dgm:pt>
    <dgm:pt modelId="{51C5993D-B262-45E6-B66E-76BC9D6D883D}" type="parTrans" cxnId="{EDF6FE6B-9DBE-4D7B-B8FD-7098875B4EED}">
      <dgm:prSet/>
      <dgm:spPr/>
      <dgm:t>
        <a:bodyPr/>
        <a:lstStyle/>
        <a:p>
          <a:endParaRPr lang="cs-CZ"/>
        </a:p>
      </dgm:t>
    </dgm:pt>
    <dgm:pt modelId="{333A1088-737F-45CB-B68E-254E46348037}" type="pres">
      <dgm:prSet presAssocID="{757F3AB3-0718-4624-B441-E567A8F0AB56}" presName="Name0" presStyleCnt="0">
        <dgm:presLayoutVars>
          <dgm:chMax val="7"/>
          <dgm:dir/>
          <dgm:animLvl val="lvl"/>
          <dgm:resizeHandles val="exact"/>
        </dgm:presLayoutVars>
      </dgm:prSet>
      <dgm:spPr/>
      <dgm:t>
        <a:bodyPr/>
        <a:lstStyle/>
        <a:p>
          <a:endParaRPr lang="cs-CZ"/>
        </a:p>
      </dgm:t>
    </dgm:pt>
    <dgm:pt modelId="{F5ABB229-8D3B-4694-996A-96F23CF14429}" type="pres">
      <dgm:prSet presAssocID="{D1D4F407-5343-4D3F-B5B9-D407B03CAEB4}" presName="circle1" presStyleLbl="node1" presStyleIdx="0" presStyleCnt="5"/>
      <dgm:spPr/>
    </dgm:pt>
    <dgm:pt modelId="{F41139FD-01EE-4571-8B17-4FB00FC51163}" type="pres">
      <dgm:prSet presAssocID="{D1D4F407-5343-4D3F-B5B9-D407B03CAEB4}" presName="space" presStyleCnt="0"/>
      <dgm:spPr/>
    </dgm:pt>
    <dgm:pt modelId="{D005CE8C-CC26-4C3E-AC11-E15060ECD759}" type="pres">
      <dgm:prSet presAssocID="{D1D4F407-5343-4D3F-B5B9-D407B03CAEB4}" presName="rect1" presStyleLbl="alignAcc1" presStyleIdx="0" presStyleCnt="5" custLinFactNeighborX="-244" custLinFactNeighborY="165"/>
      <dgm:spPr/>
      <dgm:t>
        <a:bodyPr/>
        <a:lstStyle/>
        <a:p>
          <a:endParaRPr lang="cs-CZ"/>
        </a:p>
      </dgm:t>
    </dgm:pt>
    <dgm:pt modelId="{2C702D82-9B77-49B7-9568-BB8EB47C3372}" type="pres">
      <dgm:prSet presAssocID="{D1B46980-6531-4606-95E6-44980827E919}" presName="vertSpace2" presStyleLbl="node1" presStyleIdx="0" presStyleCnt="5"/>
      <dgm:spPr/>
    </dgm:pt>
    <dgm:pt modelId="{A52A0455-90FF-4808-ABD0-F02540D31D5A}" type="pres">
      <dgm:prSet presAssocID="{D1B46980-6531-4606-95E6-44980827E919}" presName="circle2" presStyleLbl="node1" presStyleIdx="1" presStyleCnt="5"/>
      <dgm:spPr/>
    </dgm:pt>
    <dgm:pt modelId="{6140AFEC-043D-4C43-A2F9-D0F5331DF3A3}" type="pres">
      <dgm:prSet presAssocID="{D1B46980-6531-4606-95E6-44980827E919}" presName="rect2" presStyleLbl="alignAcc1" presStyleIdx="1" presStyleCnt="5"/>
      <dgm:spPr/>
      <dgm:t>
        <a:bodyPr/>
        <a:lstStyle/>
        <a:p>
          <a:endParaRPr lang="cs-CZ"/>
        </a:p>
      </dgm:t>
    </dgm:pt>
    <dgm:pt modelId="{9358AC05-5D7D-4327-9F80-1AD486AEA664}" type="pres">
      <dgm:prSet presAssocID="{B651F6E3-6281-48DB-9319-2AEAFDAE7572}" presName="vertSpace3" presStyleLbl="node1" presStyleIdx="1" presStyleCnt="5"/>
      <dgm:spPr/>
    </dgm:pt>
    <dgm:pt modelId="{313FC574-E1CD-4FB4-B054-0B805CE0447D}" type="pres">
      <dgm:prSet presAssocID="{B651F6E3-6281-48DB-9319-2AEAFDAE7572}" presName="circle3" presStyleLbl="node1" presStyleIdx="2" presStyleCnt="5"/>
      <dgm:spPr/>
    </dgm:pt>
    <dgm:pt modelId="{619D679B-A015-4ECF-8348-D1034C574F40}" type="pres">
      <dgm:prSet presAssocID="{B651F6E3-6281-48DB-9319-2AEAFDAE7572}" presName="rect3" presStyleLbl="alignAcc1" presStyleIdx="2" presStyleCnt="5"/>
      <dgm:spPr/>
      <dgm:t>
        <a:bodyPr/>
        <a:lstStyle/>
        <a:p>
          <a:endParaRPr lang="cs-CZ"/>
        </a:p>
      </dgm:t>
    </dgm:pt>
    <dgm:pt modelId="{322283A8-4A27-4CDA-BAE3-F381106A9174}" type="pres">
      <dgm:prSet presAssocID="{D8197B8C-B260-4A16-BDF4-0947B075E274}" presName="vertSpace4" presStyleLbl="node1" presStyleIdx="2" presStyleCnt="5"/>
      <dgm:spPr/>
    </dgm:pt>
    <dgm:pt modelId="{FFC9F71D-1B4F-4AD9-A4A6-86ADEFC8AF5C}" type="pres">
      <dgm:prSet presAssocID="{D8197B8C-B260-4A16-BDF4-0947B075E274}" presName="circle4" presStyleLbl="node1" presStyleIdx="3" presStyleCnt="5"/>
      <dgm:spPr/>
    </dgm:pt>
    <dgm:pt modelId="{25B08C86-7E15-44DC-BE7F-FFB55DD49D12}" type="pres">
      <dgm:prSet presAssocID="{D8197B8C-B260-4A16-BDF4-0947B075E274}" presName="rect4" presStyleLbl="alignAcc1" presStyleIdx="3" presStyleCnt="5"/>
      <dgm:spPr/>
      <dgm:t>
        <a:bodyPr/>
        <a:lstStyle/>
        <a:p>
          <a:endParaRPr lang="cs-CZ"/>
        </a:p>
      </dgm:t>
    </dgm:pt>
    <dgm:pt modelId="{76644BE8-9D7C-4C09-B250-3D10AF48CBB7}" type="pres">
      <dgm:prSet presAssocID="{4C35D32F-0EAB-4CD7-82EE-45574DC2A586}" presName="vertSpace5" presStyleLbl="node1" presStyleIdx="3" presStyleCnt="5"/>
      <dgm:spPr/>
    </dgm:pt>
    <dgm:pt modelId="{EE85B701-7295-41C0-BA7A-34D3756A2AE6}" type="pres">
      <dgm:prSet presAssocID="{4C35D32F-0EAB-4CD7-82EE-45574DC2A586}" presName="circle5" presStyleLbl="node1" presStyleIdx="4" presStyleCnt="5"/>
      <dgm:spPr/>
    </dgm:pt>
    <dgm:pt modelId="{8BEBB6EC-1DAA-4CAC-8A25-BC0FCBD5DBD5}" type="pres">
      <dgm:prSet presAssocID="{4C35D32F-0EAB-4CD7-82EE-45574DC2A586}" presName="rect5" presStyleLbl="alignAcc1" presStyleIdx="4" presStyleCnt="5"/>
      <dgm:spPr/>
      <dgm:t>
        <a:bodyPr/>
        <a:lstStyle/>
        <a:p>
          <a:endParaRPr lang="cs-CZ"/>
        </a:p>
      </dgm:t>
    </dgm:pt>
    <dgm:pt modelId="{AED2198E-93D5-4001-81B4-73124B309672}" type="pres">
      <dgm:prSet presAssocID="{D1D4F407-5343-4D3F-B5B9-D407B03CAEB4}" presName="rect1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2BE915AB-18AA-4053-B92C-3BFC9ED204BB}" type="pres">
      <dgm:prSet presAssocID="{D1B46980-6531-4606-95E6-44980827E919}" presName="rect2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6BB5E863-4638-4E1D-BFDE-399D028AC4ED}" type="pres">
      <dgm:prSet presAssocID="{B651F6E3-6281-48DB-9319-2AEAFDAE7572}" presName="rect3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5A5FFA88-C948-4069-8E93-59FA12366E83}" type="pres">
      <dgm:prSet presAssocID="{D8197B8C-B260-4A16-BDF4-0947B075E274}" presName="rect4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890E4F0B-2866-4A3F-A3C7-2A14B1797930}" type="pres">
      <dgm:prSet presAssocID="{4C35D32F-0EAB-4CD7-82EE-45574DC2A586}" presName="rect5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</dgm:ptLst>
  <dgm:cxnLst>
    <dgm:cxn modelId="{14367CC6-B9B1-40CF-BBB3-C17F79391DAE}" srcId="{757F3AB3-0718-4624-B441-E567A8F0AB56}" destId="{D1D4F407-5343-4D3F-B5B9-D407B03CAEB4}" srcOrd="0" destOrd="0" parTransId="{FB3E2B41-81AD-4068-9354-4B764E7CC2F7}" sibTransId="{878E4EBE-18EA-43B6-B589-1210E1E4CF6A}"/>
    <dgm:cxn modelId="{2221FB34-310D-4638-ACAE-9ACC709E4926}" srcId="{757F3AB3-0718-4624-B441-E567A8F0AB56}" destId="{4C35D32F-0EAB-4CD7-82EE-45574DC2A586}" srcOrd="4" destOrd="0" parTransId="{A15F02C0-547C-48B3-9D05-E7F145EBF3C4}" sibTransId="{8C5711BF-38F0-4590-B6BC-B3119A33CA2E}"/>
    <dgm:cxn modelId="{D525ADEE-284A-42E4-A15E-CF7FE8923A55}" type="presOf" srcId="{D8197B8C-B260-4A16-BDF4-0947B075E274}" destId="{5A5FFA88-C948-4069-8E93-59FA12366E83}" srcOrd="1" destOrd="0" presId="urn:microsoft.com/office/officeart/2005/8/layout/target3"/>
    <dgm:cxn modelId="{B43AAD16-D3DD-43F2-8062-0727E29E1E95}" type="presOf" srcId="{D8197B8C-B260-4A16-BDF4-0947B075E274}" destId="{25B08C86-7E15-44DC-BE7F-FFB55DD49D12}" srcOrd="0" destOrd="0" presId="urn:microsoft.com/office/officeart/2005/8/layout/target3"/>
    <dgm:cxn modelId="{5388DC67-0100-461F-A06C-CAE5514FC17D}" type="presOf" srcId="{B651F6E3-6281-48DB-9319-2AEAFDAE7572}" destId="{619D679B-A015-4ECF-8348-D1034C574F40}" srcOrd="0" destOrd="0" presId="urn:microsoft.com/office/officeart/2005/8/layout/target3"/>
    <dgm:cxn modelId="{463525B5-4B6C-4BA2-A449-9F693B2A6360}" type="presOf" srcId="{B651F6E3-6281-48DB-9319-2AEAFDAE7572}" destId="{6BB5E863-4638-4E1D-BFDE-399D028AC4ED}" srcOrd="1" destOrd="0" presId="urn:microsoft.com/office/officeart/2005/8/layout/target3"/>
    <dgm:cxn modelId="{56946087-0F7F-486C-897E-9727384F2713}" type="presOf" srcId="{D1D4F407-5343-4D3F-B5B9-D407B03CAEB4}" destId="{AED2198E-93D5-4001-81B4-73124B309672}" srcOrd="1" destOrd="0" presId="urn:microsoft.com/office/officeart/2005/8/layout/target3"/>
    <dgm:cxn modelId="{EEAB6DA7-29D1-432E-BCF3-A7E99B340ADE}" type="presOf" srcId="{4C35D32F-0EAB-4CD7-82EE-45574DC2A586}" destId="{8BEBB6EC-1DAA-4CAC-8A25-BC0FCBD5DBD5}" srcOrd="0" destOrd="0" presId="urn:microsoft.com/office/officeart/2005/8/layout/target3"/>
    <dgm:cxn modelId="{D210CA12-C760-43E1-A663-9322E1419B1A}" type="presOf" srcId="{D1D4F407-5343-4D3F-B5B9-D407B03CAEB4}" destId="{D005CE8C-CC26-4C3E-AC11-E15060ECD759}" srcOrd="0" destOrd="0" presId="urn:microsoft.com/office/officeart/2005/8/layout/target3"/>
    <dgm:cxn modelId="{EDF6FE6B-9DBE-4D7B-B8FD-7098875B4EED}" srcId="{757F3AB3-0718-4624-B441-E567A8F0AB56}" destId="{D8197B8C-B260-4A16-BDF4-0947B075E274}" srcOrd="3" destOrd="0" parTransId="{51C5993D-B262-45E6-B66E-76BC9D6D883D}" sibTransId="{1AEC7F05-E0FE-459C-BD47-224AC9D7BEE4}"/>
    <dgm:cxn modelId="{C029BC36-1760-4283-B85D-7ED3D644398A}" type="presOf" srcId="{4C35D32F-0EAB-4CD7-82EE-45574DC2A586}" destId="{890E4F0B-2866-4A3F-A3C7-2A14B1797930}" srcOrd="1" destOrd="0" presId="urn:microsoft.com/office/officeart/2005/8/layout/target3"/>
    <dgm:cxn modelId="{479198C3-028D-40A1-B010-15DB37D1C2A7}" type="presOf" srcId="{D1B46980-6531-4606-95E6-44980827E919}" destId="{6140AFEC-043D-4C43-A2F9-D0F5331DF3A3}" srcOrd="0" destOrd="0" presId="urn:microsoft.com/office/officeart/2005/8/layout/target3"/>
    <dgm:cxn modelId="{D111165B-C291-41ED-9C07-62C7C978908A}" type="presOf" srcId="{D1B46980-6531-4606-95E6-44980827E919}" destId="{2BE915AB-18AA-4053-B92C-3BFC9ED204BB}" srcOrd="1" destOrd="0" presId="urn:microsoft.com/office/officeart/2005/8/layout/target3"/>
    <dgm:cxn modelId="{D2ACBC9F-A042-4F82-AED1-EF17D8AC79BE}" type="presOf" srcId="{757F3AB3-0718-4624-B441-E567A8F0AB56}" destId="{333A1088-737F-45CB-B68E-254E46348037}" srcOrd="0" destOrd="0" presId="urn:microsoft.com/office/officeart/2005/8/layout/target3"/>
    <dgm:cxn modelId="{7BC66EC3-EBD6-4F3A-99ED-9D25F66FFA51}" srcId="{757F3AB3-0718-4624-B441-E567A8F0AB56}" destId="{B651F6E3-6281-48DB-9319-2AEAFDAE7572}" srcOrd="2" destOrd="0" parTransId="{A571E265-742E-411A-ABCF-E39FDBC7528A}" sibTransId="{E33260FE-399D-481C-B2D6-3B35DD16DC84}"/>
    <dgm:cxn modelId="{AB906E97-3CD9-4E05-91AE-864F8E394536}" srcId="{757F3AB3-0718-4624-B441-E567A8F0AB56}" destId="{D1B46980-6531-4606-95E6-44980827E919}" srcOrd="1" destOrd="0" parTransId="{4F7B2CF5-A270-4D61-A510-1C1C5A4DCD3B}" sibTransId="{CFF69701-2866-4EF5-BFB5-F3F9B72EB817}"/>
    <dgm:cxn modelId="{5B931867-C788-4C50-BA41-84C3F9DFE19F}" type="presParOf" srcId="{333A1088-737F-45CB-B68E-254E46348037}" destId="{F5ABB229-8D3B-4694-996A-96F23CF14429}" srcOrd="0" destOrd="0" presId="urn:microsoft.com/office/officeart/2005/8/layout/target3"/>
    <dgm:cxn modelId="{D7E2582F-120A-4074-B202-1EC3D5510292}" type="presParOf" srcId="{333A1088-737F-45CB-B68E-254E46348037}" destId="{F41139FD-01EE-4571-8B17-4FB00FC51163}" srcOrd="1" destOrd="0" presId="urn:microsoft.com/office/officeart/2005/8/layout/target3"/>
    <dgm:cxn modelId="{B334248E-3B6D-4849-8711-9596ABC90CA9}" type="presParOf" srcId="{333A1088-737F-45CB-B68E-254E46348037}" destId="{D005CE8C-CC26-4C3E-AC11-E15060ECD759}" srcOrd="2" destOrd="0" presId="urn:microsoft.com/office/officeart/2005/8/layout/target3"/>
    <dgm:cxn modelId="{E84A8896-FB91-4471-BE28-CD232606895D}" type="presParOf" srcId="{333A1088-737F-45CB-B68E-254E46348037}" destId="{2C702D82-9B77-49B7-9568-BB8EB47C3372}" srcOrd="3" destOrd="0" presId="urn:microsoft.com/office/officeart/2005/8/layout/target3"/>
    <dgm:cxn modelId="{2DBA5748-22A0-4F17-AFE9-109F1B2BC503}" type="presParOf" srcId="{333A1088-737F-45CB-B68E-254E46348037}" destId="{A52A0455-90FF-4808-ABD0-F02540D31D5A}" srcOrd="4" destOrd="0" presId="urn:microsoft.com/office/officeart/2005/8/layout/target3"/>
    <dgm:cxn modelId="{4664BFD7-7436-48AC-86B4-741E5E7C4771}" type="presParOf" srcId="{333A1088-737F-45CB-B68E-254E46348037}" destId="{6140AFEC-043D-4C43-A2F9-D0F5331DF3A3}" srcOrd="5" destOrd="0" presId="urn:microsoft.com/office/officeart/2005/8/layout/target3"/>
    <dgm:cxn modelId="{8CF3F98A-1D53-4BF4-A9AB-55E4D3D32C04}" type="presParOf" srcId="{333A1088-737F-45CB-B68E-254E46348037}" destId="{9358AC05-5D7D-4327-9F80-1AD486AEA664}" srcOrd="6" destOrd="0" presId="urn:microsoft.com/office/officeart/2005/8/layout/target3"/>
    <dgm:cxn modelId="{EC7AAFBB-C0AF-465D-A513-4A2040D19375}" type="presParOf" srcId="{333A1088-737F-45CB-B68E-254E46348037}" destId="{313FC574-E1CD-4FB4-B054-0B805CE0447D}" srcOrd="7" destOrd="0" presId="urn:microsoft.com/office/officeart/2005/8/layout/target3"/>
    <dgm:cxn modelId="{FB376BC7-D4B3-4AEE-86CA-635321A9D5F1}" type="presParOf" srcId="{333A1088-737F-45CB-B68E-254E46348037}" destId="{619D679B-A015-4ECF-8348-D1034C574F40}" srcOrd="8" destOrd="0" presId="urn:microsoft.com/office/officeart/2005/8/layout/target3"/>
    <dgm:cxn modelId="{C24DB5A8-161D-4723-8C3D-4057688E30FC}" type="presParOf" srcId="{333A1088-737F-45CB-B68E-254E46348037}" destId="{322283A8-4A27-4CDA-BAE3-F381106A9174}" srcOrd="9" destOrd="0" presId="urn:microsoft.com/office/officeart/2005/8/layout/target3"/>
    <dgm:cxn modelId="{AB904B76-39F1-40D1-A9EC-573A012FBD58}" type="presParOf" srcId="{333A1088-737F-45CB-B68E-254E46348037}" destId="{FFC9F71D-1B4F-4AD9-A4A6-86ADEFC8AF5C}" srcOrd="10" destOrd="0" presId="urn:microsoft.com/office/officeart/2005/8/layout/target3"/>
    <dgm:cxn modelId="{F86220A5-4D7B-4EAB-A54A-A8D7683AB760}" type="presParOf" srcId="{333A1088-737F-45CB-B68E-254E46348037}" destId="{25B08C86-7E15-44DC-BE7F-FFB55DD49D12}" srcOrd="11" destOrd="0" presId="urn:microsoft.com/office/officeart/2005/8/layout/target3"/>
    <dgm:cxn modelId="{51F3A4E4-7E5E-449B-8626-7D253DCB8325}" type="presParOf" srcId="{333A1088-737F-45CB-B68E-254E46348037}" destId="{76644BE8-9D7C-4C09-B250-3D10AF48CBB7}" srcOrd="12" destOrd="0" presId="urn:microsoft.com/office/officeart/2005/8/layout/target3"/>
    <dgm:cxn modelId="{894175DF-BBD7-436B-94E6-1C214B3D2E53}" type="presParOf" srcId="{333A1088-737F-45CB-B68E-254E46348037}" destId="{EE85B701-7295-41C0-BA7A-34D3756A2AE6}" srcOrd="13" destOrd="0" presId="urn:microsoft.com/office/officeart/2005/8/layout/target3"/>
    <dgm:cxn modelId="{8A85E29C-1A80-4F6F-AE13-235E31C7A3A8}" type="presParOf" srcId="{333A1088-737F-45CB-B68E-254E46348037}" destId="{8BEBB6EC-1DAA-4CAC-8A25-BC0FCBD5DBD5}" srcOrd="14" destOrd="0" presId="urn:microsoft.com/office/officeart/2005/8/layout/target3"/>
    <dgm:cxn modelId="{9FA3C55D-097A-4CA1-AFC9-5563906F9028}" type="presParOf" srcId="{333A1088-737F-45CB-B68E-254E46348037}" destId="{AED2198E-93D5-4001-81B4-73124B309672}" srcOrd="15" destOrd="0" presId="urn:microsoft.com/office/officeart/2005/8/layout/target3"/>
    <dgm:cxn modelId="{2040319D-B76C-4133-B136-72A2AADF3F14}" type="presParOf" srcId="{333A1088-737F-45CB-B68E-254E46348037}" destId="{2BE915AB-18AA-4053-B92C-3BFC9ED204BB}" srcOrd="16" destOrd="0" presId="urn:microsoft.com/office/officeart/2005/8/layout/target3"/>
    <dgm:cxn modelId="{FCE2CF45-5D96-4A16-AD5D-57ACD323CFF7}" type="presParOf" srcId="{333A1088-737F-45CB-B68E-254E46348037}" destId="{6BB5E863-4638-4E1D-BFDE-399D028AC4ED}" srcOrd="17" destOrd="0" presId="urn:microsoft.com/office/officeart/2005/8/layout/target3"/>
    <dgm:cxn modelId="{9DAD4742-6EDA-49D5-B885-7250AD2026A2}" type="presParOf" srcId="{333A1088-737F-45CB-B68E-254E46348037}" destId="{5A5FFA88-C948-4069-8E93-59FA12366E83}" srcOrd="18" destOrd="0" presId="urn:microsoft.com/office/officeart/2005/8/layout/target3"/>
    <dgm:cxn modelId="{56E98A4C-E22C-4310-8F1A-05D4FC995FDE}" type="presParOf" srcId="{333A1088-737F-45CB-B68E-254E46348037}" destId="{890E4F0B-2866-4A3F-A3C7-2A14B1797930}" srcOrd="19" destOrd="0" presId="urn:microsoft.com/office/officeart/2005/8/layout/target3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F5ABB229-8D3B-4694-996A-96F23CF14429}">
      <dsp:nvSpPr>
        <dsp:cNvPr id="0" name=""/>
        <dsp:cNvSpPr/>
      </dsp:nvSpPr>
      <dsp:spPr>
        <a:xfrm>
          <a:off x="0" y="0"/>
          <a:ext cx="2547714" cy="2547714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D005CE8C-CC26-4C3E-AC11-E15060ECD759}">
      <dsp:nvSpPr>
        <dsp:cNvPr id="0" name=""/>
        <dsp:cNvSpPr/>
      </dsp:nvSpPr>
      <dsp:spPr>
        <a:xfrm>
          <a:off x="1258000" y="0"/>
          <a:ext cx="6498543" cy="2547714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smtClean="0"/>
            <a:t>NÁZEV ŠKOLY: ZŠ Dolní Benešov</a:t>
          </a:r>
          <a:endParaRPr lang="cs-CZ" sz="2000" kern="1200" dirty="0"/>
        </a:p>
      </dsp:txBody>
      <dsp:txXfrm>
        <a:off x="1258000" y="0"/>
        <a:ext cx="6498543" cy="407634"/>
      </dsp:txXfrm>
    </dsp:sp>
    <dsp:sp modelId="{A52A0455-90FF-4808-ABD0-F02540D31D5A}">
      <dsp:nvSpPr>
        <dsp:cNvPr id="0" name=""/>
        <dsp:cNvSpPr/>
      </dsp:nvSpPr>
      <dsp:spPr>
        <a:xfrm>
          <a:off x="267509" y="407634"/>
          <a:ext cx="2012694" cy="2012694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6140AFEC-043D-4C43-A2F9-D0F5331DF3A3}">
      <dsp:nvSpPr>
        <dsp:cNvPr id="0" name=""/>
        <dsp:cNvSpPr/>
      </dsp:nvSpPr>
      <dsp:spPr>
        <a:xfrm>
          <a:off x="1273857" y="407634"/>
          <a:ext cx="6498543" cy="2012694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smtClean="0"/>
            <a:t>AUTOR: Lucie </a:t>
          </a:r>
          <a:r>
            <a:rPr lang="cs-CZ" sz="2000" kern="1200" dirty="0" err="1" smtClean="0"/>
            <a:t>Vrchovecká</a:t>
          </a:r>
          <a:endParaRPr lang="cs-CZ" sz="2000" kern="1200" dirty="0"/>
        </a:p>
      </dsp:txBody>
      <dsp:txXfrm>
        <a:off x="1273857" y="407634"/>
        <a:ext cx="6498543" cy="407634"/>
      </dsp:txXfrm>
    </dsp:sp>
    <dsp:sp modelId="{313FC574-E1CD-4FB4-B054-0B805CE0447D}">
      <dsp:nvSpPr>
        <dsp:cNvPr id="0" name=""/>
        <dsp:cNvSpPr/>
      </dsp:nvSpPr>
      <dsp:spPr>
        <a:xfrm>
          <a:off x="535019" y="815268"/>
          <a:ext cx="1477674" cy="1477674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619D679B-A015-4ECF-8348-D1034C574F40}">
      <dsp:nvSpPr>
        <dsp:cNvPr id="0" name=""/>
        <dsp:cNvSpPr/>
      </dsp:nvSpPr>
      <dsp:spPr>
        <a:xfrm>
          <a:off x="1273857" y="815268"/>
          <a:ext cx="6498543" cy="1477674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smtClean="0"/>
            <a:t>NÁZEV: VY_32_INOVACE_10:hudebnívýchova1-4.roč.</a:t>
          </a:r>
          <a:endParaRPr lang="cs-CZ" sz="2000" kern="1200" dirty="0"/>
        </a:p>
      </dsp:txBody>
      <dsp:txXfrm>
        <a:off x="1273857" y="815268"/>
        <a:ext cx="6498543" cy="407634"/>
      </dsp:txXfrm>
    </dsp:sp>
    <dsp:sp modelId="{FFC9F71D-1B4F-4AD9-A4A6-86ADEFC8AF5C}">
      <dsp:nvSpPr>
        <dsp:cNvPr id="0" name=""/>
        <dsp:cNvSpPr/>
      </dsp:nvSpPr>
      <dsp:spPr>
        <a:xfrm>
          <a:off x="802529" y="1222902"/>
          <a:ext cx="942654" cy="942654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25B08C86-7E15-44DC-BE7F-FFB55DD49D12}">
      <dsp:nvSpPr>
        <dsp:cNvPr id="0" name=""/>
        <dsp:cNvSpPr/>
      </dsp:nvSpPr>
      <dsp:spPr>
        <a:xfrm>
          <a:off x="1273857" y="1222902"/>
          <a:ext cx="6498543" cy="942654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smtClean="0"/>
            <a:t>TÉMA: Stoupavá a klesavá melodie</a:t>
          </a:r>
          <a:endParaRPr lang="cs-CZ" sz="2000" kern="1200" dirty="0"/>
        </a:p>
      </dsp:txBody>
      <dsp:txXfrm>
        <a:off x="1273857" y="1222902"/>
        <a:ext cx="6498543" cy="407634"/>
      </dsp:txXfrm>
    </dsp:sp>
    <dsp:sp modelId="{EE85B701-7295-41C0-BA7A-34D3756A2AE6}">
      <dsp:nvSpPr>
        <dsp:cNvPr id="0" name=""/>
        <dsp:cNvSpPr/>
      </dsp:nvSpPr>
      <dsp:spPr>
        <a:xfrm>
          <a:off x="1070039" y="1630536"/>
          <a:ext cx="407634" cy="407634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8BEBB6EC-1DAA-4CAC-8A25-BC0FCBD5DBD5}">
      <dsp:nvSpPr>
        <dsp:cNvPr id="0" name=""/>
        <dsp:cNvSpPr/>
      </dsp:nvSpPr>
      <dsp:spPr>
        <a:xfrm>
          <a:off x="1273857" y="1630536"/>
          <a:ext cx="6498543" cy="407634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smtClean="0"/>
            <a:t>ČÍSLO PROJEKTU: CZ..07/1.4.00/21.1262</a:t>
          </a:r>
          <a:endParaRPr lang="cs-CZ" sz="2000" kern="1200" dirty="0"/>
        </a:p>
      </dsp:txBody>
      <dsp:txXfrm>
        <a:off x="1273857" y="1630536"/>
        <a:ext cx="6498543" cy="407634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05/8/layout/target3">
  <dgm:title val=""/>
  <dgm:desc val=""/>
  <dgm:catLst>
    <dgm:cat type="relationship" pri="11000"/>
    <dgm:cat type="list" pri="22000"/>
    <dgm:cat type="convert" pri="4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  <dgm:pt modelId="2">
          <dgm:prSet phldr="1"/>
        </dgm:pt>
        <dgm:pt modelId="21">
          <dgm:prSet phldr="1"/>
        </dgm:pt>
        <dgm:pt modelId="22">
          <dgm:prSet phldr="1"/>
        </dgm:pt>
        <dgm:pt modelId="3">
          <dgm:prSet phldr="1"/>
        </dgm:pt>
        <dgm:pt modelId="31">
          <dgm:prSet phldr="1"/>
        </dgm:pt>
        <dgm:pt modelId="32">
          <dgm:prSet phldr="1"/>
        </dgm:pt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sampData>
  <dgm:styleData>
    <dgm:dataModel>
      <dgm:ptLst>
        <dgm:pt modelId="0" type="doc"/>
        <dgm:pt modelId="1"/>
        <dgm:pt modelId="11"/>
        <dgm:pt modelId="12"/>
        <dgm:pt modelId="2"/>
        <dgm:pt modelId="21"/>
        <dgm:pt modelId="22"/>
        <dgm:pt modelId="3"/>
        <dgm:pt modelId="31"/>
        <dgm:pt modelId="32"/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styleData>
  <dgm:clrData>
    <dgm:dataModel>
      <dgm:ptLst>
        <dgm:pt modelId="0" type="doc"/>
        <dgm:pt modelId="1"/>
        <dgm:pt modelId="11"/>
        <dgm:pt modelId="12"/>
        <dgm:pt modelId="2"/>
        <dgm:pt modelId="21"/>
        <dgm:pt modelId="22"/>
        <dgm:pt modelId="3"/>
        <dgm:pt modelId="31"/>
        <dgm:pt modelId="32"/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clrData>
  <dgm:layoutNode name="Name0">
    <dgm:varLst>
      <dgm:chMax val="7"/>
      <dgm:dir/>
      <dgm:animLvl val="lvl"/>
      <dgm:resizeHandles val="exact"/>
    </dgm:varLst>
    <dgm:alg type="composite"/>
    <dgm:shape xmlns:r="http://schemas.openxmlformats.org/officeDocument/2006/relationships" r:blip="">
      <dgm:adjLst/>
    </dgm:shape>
    <dgm:presOf/>
    <dgm:choose name="Name1">
      <dgm:if name="Name2" func="var" arg="dir" op="equ" val="norm">
        <dgm:choose name="Name3">
          <dgm:if name="Name4" axis="ch" ptType="node" func="cnt" op="equ" val="1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b" refFor="ch" refForName="rect1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b" refFor="ch" refForName="rect1"/>
              <dgm:constr type="primFontSz" for="ch" op="equ" val="65"/>
              <dgm:constr type="secFontSz" for="ch" op="equ" val="65"/>
            </dgm:constrLst>
          </dgm:if>
          <dgm:if name="Name5" axis="ch" ptType="node" func="cnt" op="equ" val="2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5"/>
              <dgm:constr type="hOff" for="ch" forName="circle2" refType="h" refFor="ch" refForName="vertSpace2" fact="-0.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b" refFor="ch" refForName="rect2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b" refFor="ch" refForName="rect2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primFontSz" for="ch" op="equ" val="65"/>
              <dgm:constr type="secFontSz" for="ch" op="equ" val="65"/>
            </dgm:constrLst>
          </dgm:if>
          <dgm:if name="Name6" axis="ch" ptType="node" func="cnt" op="equ" val="3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66667"/>
              <dgm:constr type="hOff" for="ch" forName="circle2" refType="h" refFor="ch" refForName="vertSpace2" fact="-0.33333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33333"/>
              <dgm:constr type="hOff" for="ch" forName="circle3" refType="h" refFor="ch" refForName="vertSpace2" fact="-0.66667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b" refFor="ch" refForName="rect3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b" refFor="ch" refForName="rect3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primFontSz" for="ch" op="equ" val="65"/>
              <dgm:constr type="secFontSz" for="ch" op="equ" val="65"/>
            </dgm:constrLst>
          </dgm:if>
          <dgm:if name="Name7" axis="ch" ptType="node" func="cnt" op="equ" val="4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75"/>
              <dgm:constr type="hOff" for="ch" forName="circle2" refType="h" refFor="ch" refForName="vertSpace2" fact="-0.2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5"/>
              <dgm:constr type="hOff" for="ch" forName="circle3" refType="h" refFor="ch" refForName="vertSpace2" fact="-0.5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25"/>
              <dgm:constr type="hOff" for="ch" forName="circle4" refType="h" refFor="ch" refForName="vertSpace2" fact="-0.7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b" refFor="ch" refForName="rect4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b" refFor="ch" refForName="rect4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primFontSz" for="ch" op="equ" val="65"/>
              <dgm:constr type="secFontSz" for="ch" op="equ" val="65"/>
            </dgm:constrLst>
          </dgm:if>
          <dgm:if name="Name8" axis="ch" ptType="node" func="cnt" op="equ" val="5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"/>
              <dgm:constr type="hOff" for="ch" forName="circle2" refType="h" refFor="ch" refForName="vertSpace2" fact="-0.2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6"/>
              <dgm:constr type="hOff" for="ch" forName="circle3" refType="h" refFor="ch" refForName="vertSpace2" fact="-0.4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4"/>
              <dgm:constr type="hOff" for="ch" forName="circle4" refType="h" refFor="ch" refForName="vertSpace2" fact="-0.6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2"/>
              <dgm:constr type="hOff" for="ch" forName="circle5" refType="h" refFor="ch" refForName="vertSpace2" fact="-0.8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b" refFor="ch" refForName="rect5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b" refFor="ch" refForName="rect5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primFontSz" for="ch" op="equ" val="65"/>
              <dgm:constr type="secFontSz" for="ch" op="equ" val="65"/>
            </dgm:constrLst>
          </dgm:if>
          <dgm:if name="Name9" axis="ch" ptType="node" func="cnt" op="equ" val="6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3333"/>
              <dgm:constr type="hOff" for="ch" forName="circle2" refType="h" refFor="ch" refForName="vertSpace2" fact="-0.16667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66667"/>
              <dgm:constr type="hOff" for="ch" forName="circle3" refType="h" refFor="ch" refForName="vertSpace2" fact="-0.33333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5"/>
              <dgm:constr type="hOff" for="ch" forName="circle4" refType="h" refFor="ch" refForName="vertSpace2" fact="-0.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33333"/>
              <dgm:constr type="hOff" for="ch" forName="circle5" refType="h" refFor="ch" refForName="vertSpace2" fact="-0.66667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l" refFor="ch" refForName="space"/>
              <dgm:constr type="h" for="ch" forName="circle6" refType="h" refFor="ch" refForName="circle1" fact="0.16667"/>
              <dgm:constr type="hOff" for="ch" forName="circle6" refType="h" refFor="ch" refForName="vertSpace2" fact="-0.83333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l" for="ch" forName="rect6" refType="r" refFor="ch" refForName="space"/>
              <dgm:constr type="r" for="ch" forName="rect6" refType="w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rect6ParTx" refType="r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b" refFor="ch" refForName="rect6"/>
              <dgm:constr type="l" for="ch" forName="rect6ChTx" refType="r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l" for="ch" forName="rect6ParTxNoCh" refType="r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b" refFor="ch" refForName="rect6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primFontSz" for="ch" op="equ" val="65"/>
              <dgm:constr type="secFontSz" for="ch" op="equ" val="65"/>
            </dgm:constrLst>
          </dgm:if>
          <dgm:if name="Name10" axis="ch" ptType="node" func="cnt" op="gte" val="7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5714"/>
              <dgm:constr type="hOff" for="ch" forName="circle2" refType="h" refFor="ch" refForName="vertSpace2" fact="-0.14286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71429"/>
              <dgm:constr type="hOff" for="ch" forName="circle3" refType="h" refFor="ch" refForName="vertSpace2" fact="-0.28571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57143"/>
              <dgm:constr type="hOff" for="ch" forName="circle4" refType="h" refFor="ch" refForName="vertSpace2" fact="-0.42857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42857"/>
              <dgm:constr type="hOff" for="ch" forName="circle5" refType="h" refFor="ch" refForName="vertSpace2" fact="-0.57143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l" refFor="ch" refForName="space"/>
              <dgm:constr type="h" for="ch" forName="circle6" refType="h" refFor="ch" refForName="circle1" fact="0.28571"/>
              <dgm:constr type="hOff" for="ch" forName="circle6" refType="h" refFor="ch" refForName="vertSpace2" fact="-0.71429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l" for="ch" forName="rect6" refType="r" refFor="ch" refForName="space"/>
              <dgm:constr type="r" for="ch" forName="rect6" refType="w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vertSpace7"/>
              <dgm:constr type="w" for="ch" forName="vertSpace7" refType="w"/>
              <dgm:constr type="h" for="ch" forName="vertSpace7" refType="h" refFor="ch" refForName="vertSpace6"/>
              <dgm:constr type="b" for="ch" forName="vertSpace7" refType="t" refFor="ch" refForName="vertSpace6"/>
              <dgm:constr type="ctrX" for="ch" forName="circle7" refType="l" refFor="ch" refForName="space"/>
              <dgm:constr type="h" for="ch" forName="circle7" refType="h" refFor="ch" refForName="circle1" fact="0.14286"/>
              <dgm:constr type="hOff" for="ch" forName="circle7" refType="h" refFor="ch" refForName="vertSpace2" fact="-0.85714"/>
              <dgm:constr type="w" for="ch" forName="circle7" refType="h" refFor="ch" refForName="circle7" op="equ"/>
              <dgm:constr type="wOff" for="ch" forName="circle7" refType="hOff" refFor="ch" refForName="circle7" op="equ"/>
              <dgm:constr type="b" for="ch" forName="circle7" refType="t" refFor="ch" refForName="vertSpace7"/>
              <dgm:constr type="l" for="ch" forName="rect7" refType="r" refFor="ch" refForName="space"/>
              <dgm:constr type="r" for="ch" forName="rect7" refType="w"/>
              <dgm:constr type="h" for="ch" forName="rect7" refType="h" refFor="ch" refForName="circle7"/>
              <dgm:constr type="hOff" for="ch" forName="rect7" refType="hOff" refFor="ch" refForName="circle7"/>
              <dgm:constr type="b" for="ch" forName="rect7" refType="b" refFor="ch" refForName="circle7"/>
              <dgm:constr type="l" for="ch" forName="rect7ParTx" refType="r" refFor="ch" refForName="space"/>
              <dgm:constr type="w" for="ch" forName="rect7ParTx" refType="w" refFor="ch" refForName="rect7" fact="0.5"/>
              <dgm:constr type="t" for="ch" forName="rect7ParTx" refType="t" refFor="ch" refForName="rect7"/>
              <dgm:constr type="b" for="ch" forName="rect7ParTx" refType="b" refFor="ch" refForName="rect7"/>
              <dgm:constr type="l" for="ch" forName="rect7ChTx" refType="r" refFor="ch" refForName="rect7ParTx"/>
              <dgm:constr type="w" for="ch" forName="rect7ChTx" refType="w" refFor="ch" refForName="rect7ParTx"/>
              <dgm:constr type="t" for="ch" forName="rect7ChTx" refType="t" refFor="ch" refForName="rect7ParTx"/>
              <dgm:constr type="b" for="ch" forName="rect7ChTx" refType="b" refFor="ch" refForName="rect7ParTx"/>
              <dgm:constr type="l" for="ch" forName="rect7ParTxNoCh" refType="r" refFor="ch" refForName="space"/>
              <dgm:constr type="w" for="ch" forName="rect7ParTxNoCh" refType="w" refFor="ch" refForName="rect7"/>
              <dgm:constr type="t" for="ch" forName="rect7ParTxNoCh" refType="t" refFor="ch" refForName="rect7"/>
              <dgm:constr type="b" for="ch" forName="rect7ParTxNoCh" refType="b" refFor="ch" refForName="rect7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l" for="ch" forName="rect6ParTx" refType="r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t" refFor="ch" refForName="rect7"/>
              <dgm:constr type="l" for="ch" forName="rect6ChTx" refType="r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l" for="ch" forName="rect6ParTxNoCh" refType="r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t" refFor="ch" refForName="rect7"/>
              <dgm:constr type="primFontSz" for="ch" op="equ" val="65"/>
              <dgm:constr type="secFontSz" for="ch" op="equ" val="65"/>
            </dgm:constrLst>
          </dgm:if>
          <dgm:else name="Name11">
            <dgm:constrLst/>
          </dgm:else>
        </dgm:choose>
      </dgm:if>
      <dgm:else name="Name12">
        <dgm:choose name="Name13">
          <dgm:if name="Name14" axis="ch" ptType="node" func="cnt" op="equ" val="1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b" refFor="ch" refForName="rect1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b" refFor="ch" refForName="rect1"/>
              <dgm:constr type="primFontSz" for="ch" op="equ" val="65"/>
              <dgm:constr type="secFontSz" for="ch" op="equ" val="65"/>
            </dgm:constrLst>
          </dgm:if>
          <dgm:if name="Name15" axis="ch" ptType="node" func="cnt" op="equ" val="2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5"/>
              <dgm:constr type="hOff" for="ch" forName="circle2" refType="h" refFor="ch" refForName="vertSpace2" fact="-0.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b" refFor="ch" refForName="rect2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b" refFor="ch" refForName="rect2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primFontSz" for="ch" op="equ" val="65"/>
              <dgm:constr type="secFontSz" for="ch" op="equ" val="65"/>
            </dgm:constrLst>
          </dgm:if>
          <dgm:if name="Name16" axis="ch" ptType="node" func="cnt" op="equ" val="3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66667"/>
              <dgm:constr type="hOff" for="ch" forName="circle2" refType="h" refFor="ch" refForName="vertSpace2" fact="-0.33333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33333"/>
              <dgm:constr type="hOff" for="ch" forName="circle3" refType="h" refFor="ch" refForName="vertSpace2" fact="-0.66667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b" refFor="ch" refForName="rect3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b" refFor="ch" refForName="rect3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primFontSz" for="ch" op="equ" val="65"/>
              <dgm:constr type="secFontSz" for="ch" op="equ" val="65"/>
            </dgm:constrLst>
          </dgm:if>
          <dgm:if name="Name17" axis="ch" ptType="node" func="cnt" op="equ" val="4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75"/>
              <dgm:constr type="hOff" for="ch" forName="circle2" refType="h" refFor="ch" refForName="vertSpace2" fact="-0.2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5"/>
              <dgm:constr type="hOff" for="ch" forName="circle3" refType="h" refFor="ch" refForName="vertSpace2" fact="-0.5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25"/>
              <dgm:constr type="hOff" for="ch" forName="circle4" refType="h" refFor="ch" refForName="vertSpace2" fact="-0.7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b" refFor="ch" refForName="rect4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b" refFor="ch" refForName="rect4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primFontSz" for="ch" op="equ" val="65"/>
              <dgm:constr type="secFontSz" for="ch" op="equ" val="65"/>
            </dgm:constrLst>
          </dgm:if>
          <dgm:if name="Name18" axis="ch" ptType="node" func="cnt" op="equ" val="5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"/>
              <dgm:constr type="hOff" for="ch" forName="circle2" refType="h" refFor="ch" refForName="vertSpace2" fact="-0.2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6"/>
              <dgm:constr type="hOff" for="ch" forName="circle3" refType="h" refFor="ch" refForName="vertSpace2" fact="-0.4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4"/>
              <dgm:constr type="hOff" for="ch" forName="circle4" refType="h" refFor="ch" refForName="vertSpace2" fact="-0.6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2"/>
              <dgm:constr type="hOff" for="ch" forName="circle5" refType="h" refFor="ch" refForName="vertSpace2" fact="-0.8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b" refFor="ch" refForName="rect5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b" refFor="ch" refForName="rect5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primFontSz" for="ch" op="equ" val="65"/>
              <dgm:constr type="secFontSz" for="ch" op="equ" val="65"/>
            </dgm:constrLst>
          </dgm:if>
          <dgm:if name="Name19" axis="ch" ptType="node" func="cnt" op="equ" val="6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3333"/>
              <dgm:constr type="hOff" for="ch" forName="circle2" refType="h" refFor="ch" refForName="vertSpace2" fact="-0.16667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66667"/>
              <dgm:constr type="hOff" for="ch" forName="circle3" refType="h" refFor="ch" refForName="vertSpace2" fact="-0.33333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5"/>
              <dgm:constr type="hOff" for="ch" forName="circle4" refType="h" refFor="ch" refForName="vertSpace2" fact="-0.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33333"/>
              <dgm:constr type="hOff" for="ch" forName="circle5" refType="h" refFor="ch" refForName="vertSpace2" fact="-0.66667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r" refFor="ch" refForName="space"/>
              <dgm:constr type="h" for="ch" forName="circle6" refType="h" refFor="ch" refForName="circle1" fact="0.16667"/>
              <dgm:constr type="hOff" for="ch" forName="circle6" refType="h" refFor="ch" refForName="vertSpace2" fact="-0.83333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r" for="ch" forName="rect6" refType="l" refFor="ch" refForName="space"/>
              <dgm:constr type="l" for="ch" forName="rect6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r" for="ch" forName="rect6ParTx" refType="l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b" refFor="ch" refForName="rect6"/>
              <dgm:constr type="r" for="ch" forName="rect6ChTx" refType="l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r" for="ch" forName="rect6ParTxNoCh" refType="l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b" refFor="ch" refForName="rect6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primFontSz" for="ch" op="equ" val="65"/>
              <dgm:constr type="secFontSz" for="ch" op="equ" val="65"/>
            </dgm:constrLst>
          </dgm:if>
          <dgm:if name="Name20" axis="ch" ptType="node" func="cnt" op="gte" val="7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5714"/>
              <dgm:constr type="hOff" for="ch" forName="circle2" refType="h" refFor="ch" refForName="vertSpace2" fact="-0.14286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71429"/>
              <dgm:constr type="hOff" for="ch" forName="circle3" refType="h" refFor="ch" refForName="vertSpace2" fact="-0.28571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57143"/>
              <dgm:constr type="hOff" for="ch" forName="circle4" refType="h" refFor="ch" refForName="vertSpace2" fact="-0.42857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42857"/>
              <dgm:constr type="hOff" for="ch" forName="circle5" refType="h" refFor="ch" refForName="vertSpace2" fact="-0.57143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r" refFor="ch" refForName="space"/>
              <dgm:constr type="h" for="ch" forName="circle6" refType="h" refFor="ch" refForName="circle1" fact="0.28571"/>
              <dgm:constr type="hOff" for="ch" forName="circle6" refType="h" refFor="ch" refForName="vertSpace2" fact="-0.71429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r" for="ch" forName="rect6" refType="l" refFor="ch" refForName="space"/>
              <dgm:constr type="l" for="ch" forName="rect6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vertSpace7"/>
              <dgm:constr type="w" for="ch" forName="vertSpace7" refType="w"/>
              <dgm:constr type="h" for="ch" forName="vertSpace7" refType="h" refFor="ch" refForName="vertSpace6"/>
              <dgm:constr type="b" for="ch" forName="vertSpace7" refType="t" refFor="ch" refForName="vertSpace6"/>
              <dgm:constr type="ctrX" for="ch" forName="circle7" refType="r" refFor="ch" refForName="space"/>
              <dgm:constr type="h" for="ch" forName="circle7" refType="h" refFor="ch" refForName="circle1" fact="0.14286"/>
              <dgm:constr type="hOff" for="ch" forName="circle7" refType="h" refFor="ch" refForName="vertSpace2" fact="-0.85714"/>
              <dgm:constr type="w" for="ch" forName="circle7" refType="h" refFor="ch" refForName="circle7" op="equ"/>
              <dgm:constr type="wOff" for="ch" forName="circle7" refType="hOff" refFor="ch" refForName="circle7" op="equ"/>
              <dgm:constr type="b" for="ch" forName="circle7" refType="t" refFor="ch" refForName="vertSpace7"/>
              <dgm:constr type="r" for="ch" forName="rect7" refType="l" refFor="ch" refForName="space"/>
              <dgm:constr type="l" for="ch" forName="rect7"/>
              <dgm:constr type="h" for="ch" forName="rect7" refType="h" refFor="ch" refForName="circle7"/>
              <dgm:constr type="hOff" for="ch" forName="rect7" refType="hOff" refFor="ch" refForName="circle7"/>
              <dgm:constr type="b" for="ch" forName="rect7" refType="b" refFor="ch" refForName="circle7"/>
              <dgm:constr type="r" for="ch" forName="rect7ParTx" refType="l" refFor="ch" refForName="space"/>
              <dgm:constr type="w" for="ch" forName="rect7ParTx" refType="w" refFor="ch" refForName="rect7" fact="0.5"/>
              <dgm:constr type="t" for="ch" forName="rect7ParTx" refType="t" refFor="ch" refForName="rect7"/>
              <dgm:constr type="b" for="ch" forName="rect7ParTx" refType="b" refFor="ch" refForName="rect7"/>
              <dgm:constr type="r" for="ch" forName="rect7ChTx" refType="l" refFor="ch" refForName="rect7ParTx"/>
              <dgm:constr type="w" for="ch" forName="rect7ChTx" refType="w" refFor="ch" refForName="rect7ParTx"/>
              <dgm:constr type="t" for="ch" forName="rect7ChTx" refType="t" refFor="ch" refForName="rect7ParTx"/>
              <dgm:constr type="b" for="ch" forName="rect7ChTx" refType="b" refFor="ch" refForName="rect7ParTx"/>
              <dgm:constr type="r" for="ch" forName="rect7ParTxNoCh" refType="l" refFor="ch" refForName="space"/>
              <dgm:constr type="w" for="ch" forName="rect7ParTxNoCh" refType="w" refFor="ch" refForName="rect7"/>
              <dgm:constr type="t" for="ch" forName="rect7ParTxNoCh" refType="t" refFor="ch" refForName="rect7"/>
              <dgm:constr type="b" for="ch" forName="rect7ParTxNoCh" refType="b" refFor="ch" refForName="rect7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r" for="ch" forName="rect6ParTx" refType="l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t" refFor="ch" refForName="rect7"/>
              <dgm:constr type="r" for="ch" forName="rect6ChTx" refType="l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r" for="ch" forName="rect6ParTxNoCh" refType="l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t" refFor="ch" refForName="rect7"/>
              <dgm:constr type="primFontSz" for="ch" op="equ" val="65"/>
              <dgm:constr type="secFontSz" for="ch" op="equ" val="65"/>
            </dgm:constrLst>
          </dgm:if>
          <dgm:else name="Name21">
            <dgm:constrLst/>
          </dgm:else>
        </dgm:choose>
      </dgm:else>
    </dgm:choose>
    <dgm:ruleLst/>
    <dgm:forEach name="Name22" axis="ch" ptType="node" cnt="1">
      <dgm:layoutNode name="circle1" styleLbl="node1">
        <dgm:alg type="sp"/>
        <dgm:choose name="Name23">
          <dgm:if name="Name24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25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space">
        <dgm:alg type="sp"/>
        <dgm:shape xmlns:r="http://schemas.openxmlformats.org/officeDocument/2006/relationships" r:blip="">
          <dgm:adjLst/>
        </dgm:shape>
        <dgm:presOf/>
        <dgm:constrLst/>
        <dgm:ruleLst/>
      </dgm:layoutNode>
      <dgm:layoutNode name="rect1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26" axis="ch" ptType="node" st="2" cnt="1">
      <dgm:layoutNode name="vertSpace2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2" styleLbl="node1">
        <dgm:alg type="sp"/>
        <dgm:choose name="Name27">
          <dgm:if name="Name28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29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2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0" axis="ch" ptType="node" st="3" cnt="1">
      <dgm:layoutNode name="vertSpace3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3" styleLbl="node1">
        <dgm:alg type="sp"/>
        <dgm:choose name="Name31">
          <dgm:if name="Name32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33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3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4" axis="ch" ptType="node" st="4" cnt="1">
      <dgm:layoutNode name="vertSpace4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4" styleLbl="node1">
        <dgm:alg type="sp"/>
        <dgm:choose name="Name35">
          <dgm:if name="Name36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37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4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8" axis="ch" ptType="node" st="5" cnt="1">
      <dgm:layoutNode name="vertSpace5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5" styleLbl="node1">
        <dgm:alg type="sp"/>
        <dgm:choose name="Name39">
          <dgm:if name="Name40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1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5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42" axis="ch" ptType="node" st="6" cnt="1">
      <dgm:layoutNode name="vertSpace6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6" styleLbl="node1">
        <dgm:alg type="sp"/>
        <dgm:choose name="Name43">
          <dgm:if name="Name44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5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6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46" axis="ch" ptType="node" st="7" cnt="1">
      <dgm:layoutNode name="vertSpace7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7" styleLbl="node1">
        <dgm:alg type="sp"/>
        <dgm:choose name="Name47">
          <dgm:if name="Name48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9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7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50" axis="ch" ptType="node" cnt="1">
      <dgm:choose name="Name51">
        <dgm:if name="Name52" axis="root des" ptType="all node" func="maxDepth" op="gte" val="2">
          <dgm:layoutNode name="rect1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1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53">
          <dgm:layoutNode name="rect1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54" axis="ch" ptType="node" st="2" cnt="1">
      <dgm:choose name="Name55">
        <dgm:if name="Name56" axis="root des" ptType="all node" func="maxDepth" op="gte" val="2">
          <dgm:layoutNode name="rect2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2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57">
          <dgm:layoutNode name="rect2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58" axis="ch" ptType="node" st="3" cnt="1">
      <dgm:choose name="Name59">
        <dgm:if name="Name60" axis="root des" ptType="all node" func="maxDepth" op="gte" val="2">
          <dgm:layoutNode name="rect3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3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1">
          <dgm:layoutNode name="rect3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62" axis="ch" ptType="node" st="4" cnt="1">
      <dgm:choose name="Name63">
        <dgm:if name="Name64" axis="root des" ptType="all node" func="maxDepth" op="gte" val="2">
          <dgm:layoutNode name="rect4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4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5">
          <dgm:layoutNode name="rect4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66" axis="ch" ptType="node" st="5" cnt="1">
      <dgm:choose name="Name67">
        <dgm:if name="Name68" axis="root des" ptType="all node" func="maxDepth" op="gte" val="2">
          <dgm:layoutNode name="rect5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5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9">
          <dgm:layoutNode name="rect5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70" axis="ch" ptType="node" st="6" cnt="1">
      <dgm:choose name="Name71">
        <dgm:if name="Name72" axis="root des" ptType="all node" func="maxDepth" op="gte" val="2">
          <dgm:layoutNode name="rect6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6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73">
          <dgm:layoutNode name="rect6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74" axis="ch" ptType="node" st="7" cnt="1">
      <dgm:choose name="Name75">
        <dgm:if name="Name76" axis="root des" ptType="all node" func="maxDepth" op="gte" val="2">
          <dgm:layoutNode name="rect7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7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77">
          <dgm:layoutNode name="rect7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</dgm:layoutNode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55EB774-CEA5-4FDC-8504-B24A6A2B5C3B}" type="datetimeFigureOut">
              <a:rPr lang="cs-CZ" smtClean="0"/>
              <a:t>13.1.2013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AABC218-95DB-4AD4-90C1-61A955736E3F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826458706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55EB774-CEA5-4FDC-8504-B24A6A2B5C3B}" type="datetimeFigureOut">
              <a:rPr lang="cs-CZ" smtClean="0"/>
              <a:t>13.1.2013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AABC218-95DB-4AD4-90C1-61A955736E3F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185544330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55EB774-CEA5-4FDC-8504-B24A6A2B5C3B}" type="datetimeFigureOut">
              <a:rPr lang="cs-CZ" smtClean="0"/>
              <a:t>13.1.2013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AABC218-95DB-4AD4-90C1-61A955736E3F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67217438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55EB774-CEA5-4FDC-8504-B24A6A2B5C3B}" type="datetimeFigureOut">
              <a:rPr lang="cs-CZ" smtClean="0"/>
              <a:t>13.1.2013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AABC218-95DB-4AD4-90C1-61A955736E3F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641281479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55EB774-CEA5-4FDC-8504-B24A6A2B5C3B}" type="datetimeFigureOut">
              <a:rPr lang="cs-CZ" smtClean="0"/>
              <a:t>13.1.2013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AABC218-95DB-4AD4-90C1-61A955736E3F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508977665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55EB774-CEA5-4FDC-8504-B24A6A2B5C3B}" type="datetimeFigureOut">
              <a:rPr lang="cs-CZ" smtClean="0"/>
              <a:t>13.1.2013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AABC218-95DB-4AD4-90C1-61A955736E3F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738413785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55EB774-CEA5-4FDC-8504-B24A6A2B5C3B}" type="datetimeFigureOut">
              <a:rPr lang="cs-CZ" smtClean="0"/>
              <a:t>13.1.2013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AABC218-95DB-4AD4-90C1-61A955736E3F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769148814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55EB774-CEA5-4FDC-8504-B24A6A2B5C3B}" type="datetimeFigureOut">
              <a:rPr lang="cs-CZ" smtClean="0"/>
              <a:t>13.1.2013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AABC218-95DB-4AD4-90C1-61A955736E3F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700932749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55EB774-CEA5-4FDC-8504-B24A6A2B5C3B}" type="datetimeFigureOut">
              <a:rPr lang="cs-CZ" smtClean="0"/>
              <a:t>13.1.2013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AABC218-95DB-4AD4-90C1-61A955736E3F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018634890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55EB774-CEA5-4FDC-8504-B24A6A2B5C3B}" type="datetimeFigureOut">
              <a:rPr lang="cs-CZ" smtClean="0"/>
              <a:t>13.1.2013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AABC218-95DB-4AD4-90C1-61A955736E3F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4030864818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55EB774-CEA5-4FDC-8504-B24A6A2B5C3B}" type="datetimeFigureOut">
              <a:rPr lang="cs-CZ" smtClean="0"/>
              <a:t>13.1.2013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AABC218-95DB-4AD4-90C1-61A955736E3F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652943362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gradFill flip="none" rotWithShape="1">
          <a:gsLst>
            <a:gs pos="20000">
              <a:schemeClr val="accent3">
                <a:lumMod val="60000"/>
                <a:lumOff val="40000"/>
              </a:schemeClr>
            </a:gs>
            <a:gs pos="59000">
              <a:schemeClr val="bg1"/>
            </a:gs>
            <a:gs pos="98000">
              <a:schemeClr val="accent3">
                <a:lumMod val="75000"/>
              </a:schemeClr>
            </a:gs>
            <a:gs pos="91000">
              <a:schemeClr val="accent3">
                <a:lumMod val="60000"/>
                <a:lumOff val="40000"/>
              </a:schemeClr>
            </a:gs>
          </a:gsLst>
          <a:path path="shape">
            <a:fillToRect l="50000" t="50000" r="50000" b="50000"/>
          </a:path>
          <a:tileRect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055EB774-CEA5-4FDC-8504-B24A6A2B5C3B}" type="datetimeFigureOut">
              <a:rPr lang="cs-CZ" smtClean="0"/>
              <a:t>13.1.2013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3AABC218-95DB-4AD4-90C1-61A955736E3F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395982490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1.xml"/><Relationship Id="rId7" Type="http://schemas.openxmlformats.org/officeDocument/2006/relationships/image" Target="../media/image1.jpeg"/><Relationship Id="rId2" Type="http://schemas.openxmlformats.org/officeDocument/2006/relationships/diagramData" Target="../diagrams/data1.xml"/><Relationship Id="rId1" Type="http://schemas.openxmlformats.org/officeDocument/2006/relationships/slideLayout" Target="../slideLayouts/slideLayout1.xml"/><Relationship Id="rId6" Type="http://schemas.microsoft.com/office/2007/relationships/diagramDrawing" Target="../diagrams/drawing1.xml"/><Relationship Id="rId5" Type="http://schemas.openxmlformats.org/officeDocument/2006/relationships/diagramColors" Target="../diagrams/colors1.xml"/><Relationship Id="rId4" Type="http://schemas.openxmlformats.org/officeDocument/2006/relationships/diagramQuickStyle" Target="../diagrams/quickStyl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4.xml.rels><?xml version="1.0" encoding="UTF-8" standalone="yes"?>
<Relationships xmlns="http://schemas.openxmlformats.org/package/2006/relationships"><Relationship Id="rId8" Type="http://schemas.openxmlformats.org/officeDocument/2006/relationships/audio" Target="../media/media4.wav"/><Relationship Id="rId13" Type="http://schemas.openxmlformats.org/officeDocument/2006/relationships/image" Target="../media/image5.wmf"/><Relationship Id="rId3" Type="http://schemas.microsoft.com/office/2007/relationships/media" Target="../media/media2.wav"/><Relationship Id="rId7" Type="http://schemas.microsoft.com/office/2007/relationships/media" Target="../media/media4.wav"/><Relationship Id="rId12" Type="http://schemas.openxmlformats.org/officeDocument/2006/relationships/image" Target="../media/image4.wmf"/><Relationship Id="rId2" Type="http://schemas.openxmlformats.org/officeDocument/2006/relationships/audio" Target="../media/media1.wav"/><Relationship Id="rId1" Type="http://schemas.microsoft.com/office/2007/relationships/media" Target="../media/media1.wav"/><Relationship Id="rId6" Type="http://schemas.openxmlformats.org/officeDocument/2006/relationships/audio" Target="../media/media3.wav"/><Relationship Id="rId11" Type="http://schemas.openxmlformats.org/officeDocument/2006/relationships/image" Target="../media/image3.wmf"/><Relationship Id="rId5" Type="http://schemas.microsoft.com/office/2007/relationships/media" Target="../media/media3.wav"/><Relationship Id="rId10" Type="http://schemas.openxmlformats.org/officeDocument/2006/relationships/image" Target="../media/image2.wmf"/><Relationship Id="rId4" Type="http://schemas.openxmlformats.org/officeDocument/2006/relationships/audio" Target="../media/media2.wav"/><Relationship Id="rId9" Type="http://schemas.openxmlformats.org/officeDocument/2006/relationships/slideLayout" Target="../slideLayouts/slideLayout6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4" name="Diagram 3"/>
          <p:cNvGraphicFramePr/>
          <p:nvPr>
            <p:extLst>
              <p:ext uri="{D42A27DB-BD31-4B8C-83A1-F6EECF244321}">
                <p14:modId xmlns:p14="http://schemas.microsoft.com/office/powerpoint/2010/main" val="2317195806"/>
              </p:ext>
            </p:extLst>
          </p:nvPr>
        </p:nvGraphicFramePr>
        <p:xfrm>
          <a:off x="539552" y="908720"/>
          <a:ext cx="7772400" cy="2547714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  <p:sp>
        <p:nvSpPr>
          <p:cNvPr id="3" name="Podnadpis 2"/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endParaRPr lang="cs-CZ" dirty="0"/>
          </a:p>
        </p:txBody>
      </p:sp>
      <p:pic>
        <p:nvPicPr>
          <p:cNvPr id="5" name="Obrázek 4"/>
          <p:cNvPicPr>
            <a:picLocks noChangeAspect="1"/>
          </p:cNvPicPr>
          <p:nvPr/>
        </p:nvPicPr>
        <p:blipFill>
          <a:blip r:embed="rId7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979712" y="4743820"/>
            <a:ext cx="5407152" cy="1045464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402935643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Anotace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pPr marL="0" indent="0">
              <a:buNone/>
            </a:pPr>
            <a:r>
              <a:rPr lang="cs-CZ" sz="2000" dirty="0" smtClean="0"/>
              <a:t>Tento materiál je určen k procvičení poslechu a rozlišení stoupavé a klesavé melodie. Žáci poslouchají jednotlivé </a:t>
            </a:r>
            <a:r>
              <a:rPr lang="cs-CZ" sz="2000" dirty="0" smtClean="0"/>
              <a:t>ukázky, které se rozezní po kliknutí na rádio. Poté </a:t>
            </a:r>
            <a:r>
              <a:rPr lang="cs-CZ" sz="2000" dirty="0" smtClean="0"/>
              <a:t>určují, zda je melodie stoupavá nebo klesavá</a:t>
            </a:r>
            <a:r>
              <a:rPr lang="cs-CZ" sz="2000" dirty="0" smtClean="0"/>
              <a:t>. Po každém poslechu se při kliknutí zobrazí čára, která ukazuje směr melodie.</a:t>
            </a:r>
            <a:endParaRPr lang="cs-CZ" sz="2000" dirty="0"/>
          </a:p>
        </p:txBody>
      </p:sp>
    </p:spTree>
    <p:extLst>
      <p:ext uri="{BB962C8B-B14F-4D97-AF65-F5344CB8AC3E}">
        <p14:creationId xmlns:p14="http://schemas.microsoft.com/office/powerpoint/2010/main" val="294607965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/>
        <p:txBody>
          <a:bodyPr>
            <a:normAutofit/>
          </a:bodyPr>
          <a:lstStyle/>
          <a:p>
            <a:r>
              <a:rPr lang="cs-CZ" sz="5000" b="1" dirty="0" smtClean="0">
                <a:solidFill>
                  <a:schemeClr val="accent3">
                    <a:lumMod val="50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Stoupavá a klesavá melodie</a:t>
            </a:r>
            <a:endParaRPr lang="cs-CZ" sz="5000" b="1" dirty="0">
              <a:solidFill>
                <a:schemeClr val="accent3">
                  <a:lumMod val="50000"/>
                </a:schemeClr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4049381522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500">
        <p14:ripple dir="ru"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34" presetClass="emph" presetSubtype="0" fill="hold" grpId="0" nodeType="withEffect">
                                  <p:stCondLst>
                                    <p:cond delay="0"/>
                                  </p:stCondLst>
                                  <p:iterate type="lt">
                                    <p:tmPct val="10000"/>
                                  </p:iterate>
                                  <p:childTnLst>
                                    <p:animMotion origin="layout" path="M 0.0 0.0 L 0.0 -0.07213" pathEditMode="relative" ptsTypes="">
                                      <p:cBhvr>
                                        <p:cTn id="6" dur="500" accel="50000" decel="50000" autoRev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  <p:animRot by="1500000">
                                      <p:cBhvr>
                                        <p:cTn id="7" dur="25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-1500000">
                                      <p:cBhvr>
                                        <p:cTn id="8" dur="250" fill="hold">
                                          <p:stCondLst>
                                            <p:cond delay="25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-1500000">
                                      <p:cBhvr>
                                        <p:cTn id="9" dur="250" fill="hold">
                                          <p:stCondLst>
                                            <p:cond delay="50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1500000">
                                      <p:cBhvr>
                                        <p:cTn id="10" dur="250" fill="hold">
                                          <p:stCondLst>
                                            <p:cond delay="75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</p:bld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cs-CZ" dirty="0" smtClean="0"/>
              <a:t>Pozorně poslouchej a urči, zda jde o melodii stoupavou nebo klesavou.</a:t>
            </a:r>
            <a:endParaRPr lang="cs-CZ" dirty="0"/>
          </a:p>
        </p:txBody>
      </p:sp>
      <p:pic>
        <p:nvPicPr>
          <p:cNvPr id="3" name="Nahraný zvuk">
            <a:hlinkClick r:id="" action="ppaction://media"/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10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 flipH="1">
            <a:off x="6516216" y="2852936"/>
            <a:ext cx="1872208" cy="1447506"/>
          </a:xfrm>
          <a:prstGeom prst="rect">
            <a:avLst/>
          </a:prstGeom>
          <a:ln>
            <a:noFill/>
          </a:ln>
          <a:effectLst>
            <a:outerShdw blurRad="292100" dist="139700" dir="2700000" algn="tl" rotWithShape="0">
              <a:srgbClr val="333333">
                <a:alpha val="65000"/>
              </a:srgbClr>
            </a:outerShdw>
          </a:effectLst>
        </p:spPr>
      </p:pic>
      <p:pic>
        <p:nvPicPr>
          <p:cNvPr id="4" name="Nahraný zvuk">
            <a:hlinkClick r:id="" action="ppaction://media"/>
          </p:cNvPr>
          <p:cNvPicPr>
            <a:picLocks noChangeAspect="1"/>
          </p:cNvPicPr>
          <p:nvPr>
            <a:audioFile r:link="rId4"/>
            <p:extLst>
              <p:ext uri="{DAA4B4D4-6D71-4841-9C94-3DE7FCFB9230}">
                <p14:media xmlns:p14="http://schemas.microsoft.com/office/powerpoint/2010/main" r:embed="rId3"/>
              </p:ext>
            </p:extLst>
          </p:nvPr>
        </p:nvPicPr>
        <p:blipFill>
          <a:blip r:embed="rId11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 flipH="1">
            <a:off x="755576" y="2282122"/>
            <a:ext cx="1584176" cy="1510122"/>
          </a:xfrm>
          <a:prstGeom prst="rect">
            <a:avLst/>
          </a:prstGeom>
          <a:ln>
            <a:noFill/>
          </a:ln>
          <a:effectLst>
            <a:outerShdw blurRad="292100" dist="139700" dir="2700000" algn="tl" rotWithShape="0">
              <a:srgbClr val="333333">
                <a:alpha val="65000"/>
              </a:srgbClr>
            </a:outerShdw>
          </a:effectLst>
        </p:spPr>
      </p:pic>
      <p:pic>
        <p:nvPicPr>
          <p:cNvPr id="5" name="Nahraný zvuk">
            <a:hlinkClick r:id="" action="ppaction://media"/>
          </p:cNvPr>
          <p:cNvPicPr>
            <a:picLocks noChangeAspect="1"/>
          </p:cNvPicPr>
          <p:nvPr>
            <a:audioFile r:link="rId6"/>
            <p:extLst>
              <p:ext uri="{DAA4B4D4-6D71-4841-9C94-3DE7FCFB9230}">
                <p14:media xmlns:p14="http://schemas.microsoft.com/office/powerpoint/2010/main" r:embed="rId5"/>
              </p:ext>
            </p:extLst>
          </p:nvPr>
        </p:nvPicPr>
        <p:blipFill>
          <a:blip r:embed="rId1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607230" y="2516770"/>
            <a:ext cx="1892762" cy="1249428"/>
          </a:xfrm>
          <a:prstGeom prst="rect">
            <a:avLst/>
          </a:prstGeom>
          <a:ln>
            <a:noFill/>
          </a:ln>
          <a:effectLst>
            <a:outerShdw blurRad="292100" dist="139700" dir="2700000" algn="tl" rotWithShape="0">
              <a:srgbClr val="333333">
                <a:alpha val="65000"/>
              </a:srgbClr>
            </a:outerShdw>
          </a:effectLst>
        </p:spPr>
      </p:pic>
      <p:pic>
        <p:nvPicPr>
          <p:cNvPr id="6" name="Nahraný zvuk">
            <a:hlinkClick r:id="" action="ppaction://media"/>
          </p:cNvPr>
          <p:cNvPicPr>
            <a:picLocks noChangeAspect="1"/>
          </p:cNvPicPr>
          <p:nvPr>
            <a:audioFile r:link="rId8"/>
            <p:extLst>
              <p:ext uri="{DAA4B4D4-6D71-4841-9C94-3DE7FCFB9230}">
                <p14:media xmlns:p14="http://schemas.microsoft.com/office/powerpoint/2010/main" r:embed="rId7"/>
              </p:ext>
            </p:extLst>
          </p:nvPr>
        </p:nvPicPr>
        <p:blipFill>
          <a:blip r:embed="rId1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4499992" y="2282122"/>
            <a:ext cx="2354661" cy="1953407"/>
          </a:xfrm>
          <a:prstGeom prst="rect">
            <a:avLst/>
          </a:prstGeom>
          <a:ln>
            <a:noFill/>
          </a:ln>
          <a:effectLst>
            <a:outerShdw blurRad="292100" dist="139700" dir="2700000" algn="tl" rotWithShape="0">
              <a:srgbClr val="333333">
                <a:alpha val="65000"/>
              </a:srgbClr>
            </a:outerShdw>
          </a:effectLst>
        </p:spPr>
      </p:pic>
      <p:cxnSp>
        <p:nvCxnSpPr>
          <p:cNvPr id="20" name="Pravoúhlá spojnice 19"/>
          <p:cNvCxnSpPr/>
          <p:nvPr/>
        </p:nvCxnSpPr>
        <p:spPr>
          <a:xfrm flipV="1">
            <a:off x="3059832" y="1556792"/>
            <a:ext cx="1162405" cy="504056"/>
          </a:xfrm>
          <a:prstGeom prst="bentConnector3">
            <a:avLst/>
          </a:prstGeom>
          <a:ln w="57150">
            <a:solidFill>
              <a:schemeClr val="accent3">
                <a:lumMod val="50000"/>
              </a:schemeClr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2" name="Pravoúhlá spojnice 21"/>
          <p:cNvCxnSpPr/>
          <p:nvPr/>
        </p:nvCxnSpPr>
        <p:spPr>
          <a:xfrm>
            <a:off x="6516216" y="1556792"/>
            <a:ext cx="1162405" cy="504056"/>
          </a:xfrm>
          <a:prstGeom prst="bentConnector3">
            <a:avLst/>
          </a:prstGeom>
          <a:ln w="57150">
            <a:solidFill>
              <a:schemeClr val="accent3">
                <a:lumMod val="50000"/>
              </a:schemeClr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9" name="Pravoúhlá spojnice 8"/>
          <p:cNvCxnSpPr/>
          <p:nvPr/>
        </p:nvCxnSpPr>
        <p:spPr>
          <a:xfrm>
            <a:off x="3247246" y="4235529"/>
            <a:ext cx="1162405" cy="504056"/>
          </a:xfrm>
          <a:prstGeom prst="bentConnector3">
            <a:avLst/>
          </a:prstGeom>
          <a:ln w="57150">
            <a:solidFill>
              <a:schemeClr val="accent3">
                <a:lumMod val="50000"/>
              </a:schemeClr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0" name="Pravoúhlá spojnice 9"/>
          <p:cNvCxnSpPr/>
          <p:nvPr/>
        </p:nvCxnSpPr>
        <p:spPr>
          <a:xfrm flipV="1">
            <a:off x="7078363" y="4267486"/>
            <a:ext cx="1162405" cy="504056"/>
          </a:xfrm>
          <a:prstGeom prst="bentConnector3">
            <a:avLst/>
          </a:prstGeom>
          <a:ln w="57150">
            <a:solidFill>
              <a:schemeClr val="accent3">
                <a:lumMod val="50000"/>
              </a:schemeClr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1" name="Pravoúhlá spojnice 10"/>
          <p:cNvCxnSpPr/>
          <p:nvPr/>
        </p:nvCxnSpPr>
        <p:spPr>
          <a:xfrm>
            <a:off x="5353811" y="4259725"/>
            <a:ext cx="1162405" cy="504056"/>
          </a:xfrm>
          <a:prstGeom prst="bentConnector3">
            <a:avLst/>
          </a:prstGeom>
          <a:ln w="57150">
            <a:solidFill>
              <a:schemeClr val="accent3">
                <a:lumMod val="50000"/>
              </a:schemeClr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2" name="Pravoúhlá spojnice 11"/>
          <p:cNvCxnSpPr/>
          <p:nvPr/>
        </p:nvCxnSpPr>
        <p:spPr>
          <a:xfrm flipV="1">
            <a:off x="966461" y="4237860"/>
            <a:ext cx="1162405" cy="504056"/>
          </a:xfrm>
          <a:prstGeom prst="bentConnector3">
            <a:avLst/>
          </a:prstGeom>
          <a:ln w="57150">
            <a:solidFill>
              <a:schemeClr val="accent3">
                <a:lumMod val="50000"/>
              </a:schemeClr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2517806333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8" fill="hold">
                            <p:stCondLst>
                              <p:cond delay="1000"/>
                            </p:stCondLst>
                            <p:childTnLst>
                              <p:par>
                                <p:cTn id="9" presetID="22" presetClass="entr" presetSubtype="4" fill="hold" nodeType="afterEffect">
                                  <p:stCondLst>
                                    <p:cond delay="100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1" dur="1000"/>
                                        <p:tgtEl>
                                          <p:spTgt spid="2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2" fill="hold">
                            <p:stCondLst>
                              <p:cond delay="3000"/>
                            </p:stCondLst>
                            <p:childTnLst>
                              <p:par>
                                <p:cTn id="13" presetID="22" presetClass="entr" presetSubtype="1" fill="hold" nodeType="afterEffect">
                                  <p:stCondLst>
                                    <p:cond delay="100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up)">
                                      <p:cBhvr>
                                        <p:cTn id="15" dur="1000"/>
                                        <p:tgtEl>
                                          <p:spTgt spid="2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6" fill="hold">
                            <p:stCondLst>
                              <p:cond delay="5000"/>
                            </p:stCondLst>
                            <p:childTnLst>
                              <p:par>
                                <p:cTn id="17" presetID="2" presetClass="entr" presetSubtype="8" fill="hold" nodeType="afterEffect">
                                  <p:stCondLst>
                                    <p:cond delay="200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1" fill="hold">
                            <p:stCondLst>
                              <p:cond delay="7500"/>
                            </p:stCondLst>
                            <p:childTnLst>
                              <p:par>
                                <p:cTn id="22" presetID="2" presetClass="entr" presetSubtype="12" fill="hold" nodeType="afterEffect">
                                  <p:stCondLst>
                                    <p:cond delay="1000"/>
                                  </p:stCondLst>
                                  <p:childTnLst>
                                    <p:set>
                                      <p:cBhvr>
                                        <p:cTn id="2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4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6" fill="hold">
                            <p:stCondLst>
                              <p:cond delay="9000"/>
                            </p:stCondLst>
                            <p:childTnLst>
                              <p:par>
                                <p:cTn id="27" presetID="2" presetClass="entr" presetSubtype="6" fill="hold" nodeType="afterEffect">
                                  <p:stCondLst>
                                    <p:cond delay="1000"/>
                                  </p:stCondLst>
                                  <p:childTnLst>
                                    <p:set>
                                      <p:cBhvr>
                                        <p:cTn id="2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9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0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1" fill="hold">
                            <p:stCondLst>
                              <p:cond delay="10500"/>
                            </p:stCondLst>
                            <p:childTnLst>
                              <p:par>
                                <p:cTn id="32" presetID="2" presetClass="entr" presetSubtype="2" fill="hold" nodeType="afterEffect">
                                  <p:stCondLst>
                                    <p:cond delay="1000"/>
                                  </p:stCondLst>
                                  <p:childTnLst>
                                    <p:set>
                                      <p:cBhvr>
                                        <p:cTn id="3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4" dur="5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5" dur="5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6" fill="hold">
                      <p:stCondLst>
                        <p:cond delay="indefinite"/>
                      </p:stCondLst>
                      <p:childTnLst>
                        <p:par>
                          <p:cTn id="37" fill="hold">
                            <p:stCondLst>
                              <p:cond delay="0"/>
                            </p:stCondLst>
                            <p:childTnLst>
                              <p:par>
                                <p:cTn id="38" presetID="2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40" dur="1000"/>
                                        <p:tgtEl>
                                          <p:spTgt spid="1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1" fill="hold">
                      <p:stCondLst>
                        <p:cond delay="indefinite"/>
                      </p:stCondLst>
                      <p:childTnLst>
                        <p:par>
                          <p:cTn id="42" fill="hold">
                            <p:stCondLst>
                              <p:cond delay="0"/>
                            </p:stCondLst>
                            <p:childTnLst>
                              <p:par>
                                <p:cTn id="43" presetID="22" presetClass="entr" presetSubtype="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up)">
                                      <p:cBhvr>
                                        <p:cTn id="45" dur="10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6" fill="hold">
                      <p:stCondLst>
                        <p:cond delay="indefinite"/>
                      </p:stCondLst>
                      <p:childTnLst>
                        <p:par>
                          <p:cTn id="47" fill="hold">
                            <p:stCondLst>
                              <p:cond delay="0"/>
                            </p:stCondLst>
                            <p:childTnLst>
                              <p:par>
                                <p:cTn id="48" presetID="22" presetClass="entr" presetSubtype="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up)">
                                      <p:cBhvr>
                                        <p:cTn id="50" dur="1000"/>
                                        <p:tgtEl>
                                          <p:spTgt spid="1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1" fill="hold">
                      <p:stCondLst>
                        <p:cond delay="indefinite"/>
                      </p:stCondLst>
                      <p:childTnLst>
                        <p:par>
                          <p:cTn id="52" fill="hold">
                            <p:stCondLst>
                              <p:cond delay="0"/>
                            </p:stCondLst>
                            <p:childTnLst>
                              <p:par>
                                <p:cTn id="53" presetID="2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55" dur="1000"/>
                                        <p:tgtEl>
                                          <p:spTgt spid="1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>
              <p:cMediaNode vol="80000">
                <p:cTn id="56" fill="remove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3"/>
                </p:tgtEl>
              </p:cMediaNode>
            </p:audio>
            <p:audio>
              <p:cMediaNode vol="39623">
                <p:cTn id="57" fill="remove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4"/>
                </p:tgtEl>
              </p:cMediaNode>
            </p:audio>
            <p:audio>
              <p:cMediaNode vol="50943">
                <p:cTn id="58" fill="remove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5"/>
                </p:tgtEl>
              </p:cMediaNode>
            </p:audio>
            <p:audio>
              <p:cMediaNode vol="52830">
                <p:cTn id="59" fill="remove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6"/>
                </p:tgtEl>
              </p:cMediaNode>
            </p:audio>
          </p:childTnLst>
        </p:cTn>
      </p:par>
    </p:tnLst>
    <p:bldLst>
      <p:bldP spid="2" grpId="0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Citace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pPr marL="0" indent="0">
              <a:buNone/>
            </a:pPr>
            <a:r>
              <a:rPr lang="cs-CZ" sz="2000" b="1" dirty="0"/>
              <a:t>Text:</a:t>
            </a:r>
          </a:p>
          <a:p>
            <a:pPr marL="0" indent="0">
              <a:buNone/>
            </a:pPr>
            <a:r>
              <a:rPr lang="cs-CZ" sz="2000" dirty="0"/>
              <a:t>Autorem všech textů je autor tohoto materiálu, </a:t>
            </a:r>
            <a:r>
              <a:rPr lang="cs-CZ" sz="2000" dirty="0" smtClean="0"/>
              <a:t>21. 10. 2012</a:t>
            </a:r>
            <a:endParaRPr lang="cs-CZ" sz="2000" dirty="0"/>
          </a:p>
          <a:p>
            <a:pPr marL="0" indent="0">
              <a:buNone/>
            </a:pPr>
            <a:endParaRPr lang="cs-CZ" sz="2000" dirty="0"/>
          </a:p>
          <a:p>
            <a:pPr marL="0" indent="0">
              <a:buNone/>
            </a:pPr>
            <a:r>
              <a:rPr lang="cs-CZ" sz="2000" b="1" dirty="0"/>
              <a:t>Obrázky:</a:t>
            </a:r>
          </a:p>
          <a:p>
            <a:pPr marL="0" indent="0">
              <a:buNone/>
            </a:pPr>
            <a:r>
              <a:rPr lang="cs-CZ" sz="2000" dirty="0"/>
              <a:t>Otevřená galerie Microsoft Office, </a:t>
            </a:r>
            <a:r>
              <a:rPr lang="cs-CZ" sz="2000" dirty="0" smtClean="0"/>
              <a:t>21. 10. 2012</a:t>
            </a:r>
          </a:p>
          <a:p>
            <a:pPr marL="0" indent="0">
              <a:buNone/>
            </a:pPr>
            <a:endParaRPr lang="cs-CZ" sz="2000" dirty="0"/>
          </a:p>
          <a:p>
            <a:pPr marL="0" indent="0">
              <a:buNone/>
            </a:pPr>
            <a:r>
              <a:rPr lang="cs-CZ" sz="2000" b="1" dirty="0" smtClean="0"/>
              <a:t>Zvuky:</a:t>
            </a:r>
          </a:p>
          <a:p>
            <a:pPr marL="0" indent="0">
              <a:buNone/>
            </a:pPr>
            <a:r>
              <a:rPr lang="cs-CZ" sz="2000" dirty="0" smtClean="0"/>
              <a:t>Autorem zvuků je autor tohoto materiálu, 21. 10. 2012</a:t>
            </a:r>
            <a:endParaRPr lang="cs-CZ" sz="2000" dirty="0"/>
          </a:p>
        </p:txBody>
      </p:sp>
    </p:spTree>
    <p:extLst>
      <p:ext uri="{BB962C8B-B14F-4D97-AF65-F5344CB8AC3E}">
        <p14:creationId xmlns:p14="http://schemas.microsoft.com/office/powerpoint/2010/main" val="868189127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116</TotalTime>
  <Words>137</Words>
  <Application>Microsoft Office PowerPoint</Application>
  <PresentationFormat>Předvádění na obrazovce (4:3)</PresentationFormat>
  <Paragraphs>18</Paragraphs>
  <Slides>5</Slides>
  <Notes>0</Notes>
  <HiddenSlides>0</HiddenSlides>
  <MMClips>4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5</vt:i4>
      </vt:variant>
    </vt:vector>
  </HeadingPairs>
  <TitlesOfParts>
    <vt:vector size="6" baseType="lpstr">
      <vt:lpstr>Motiv systému Office</vt:lpstr>
      <vt:lpstr>Prezentace aplikace PowerPoint</vt:lpstr>
      <vt:lpstr>Anotace</vt:lpstr>
      <vt:lpstr>Stoupavá a klesavá melodie</vt:lpstr>
      <vt:lpstr>Pozorně poslouchej a urči, zda jde o melodii stoupavou nebo klesavou.</vt:lpstr>
      <vt:lpstr>Citace</vt:lpstr>
    </vt:vector>
  </TitlesOfParts>
  <Company>HP</Company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Prezentace aplikace PowerPoint</dc:title>
  <dc:creator>08DJ</dc:creator>
  <cp:lastModifiedBy>08DJ</cp:lastModifiedBy>
  <cp:revision>21</cp:revision>
  <dcterms:created xsi:type="dcterms:W3CDTF">2012-12-16T19:10:30Z</dcterms:created>
  <dcterms:modified xsi:type="dcterms:W3CDTF">2013-01-13T20:39:23Z</dcterms:modified>
</cp:coreProperties>
</file>