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57" r:id="rId4"/>
    <p:sldId id="261" r:id="rId5"/>
    <p:sldId id="262" r:id="rId6"/>
    <p:sldId id="263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8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VY_32_INOVACE_14:hudebnívýchova1-4.roč.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Posuvky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B305840-87EB-4A7F-A345-8019294B9601}" type="presOf" srcId="{D1B46980-6531-4606-95E6-44980827E919}" destId="{2BE915AB-18AA-4053-B92C-3BFC9ED204BB}" srcOrd="1" destOrd="0" presId="urn:microsoft.com/office/officeart/2005/8/layout/target3"/>
    <dgm:cxn modelId="{E51A40BC-BA18-4BC0-B27B-9AD1CBC04D0E}" type="presOf" srcId="{D1D4F407-5343-4D3F-B5B9-D407B03CAEB4}" destId="{AED2198E-93D5-4001-81B4-73124B309672}" srcOrd="1" destOrd="0" presId="urn:microsoft.com/office/officeart/2005/8/layout/target3"/>
    <dgm:cxn modelId="{02AFCA1F-68FE-4952-8AEB-F8A295E83117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64EF4BF-0E0E-4F37-A836-16DE89820558}" type="presOf" srcId="{D8197B8C-B260-4A16-BDF4-0947B075E274}" destId="{5A5FFA88-C948-4069-8E93-59FA12366E83}" srcOrd="1" destOrd="0" presId="urn:microsoft.com/office/officeart/2005/8/layout/target3"/>
    <dgm:cxn modelId="{2963404E-5336-46F0-8EE1-C67AFA013E70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83C6ADD-4AE2-4C06-AE42-F3D6E283C119}" type="presOf" srcId="{B651F6E3-6281-48DB-9319-2AEAFDAE7572}" destId="{619D679B-A015-4ECF-8348-D1034C574F40}" srcOrd="0" destOrd="0" presId="urn:microsoft.com/office/officeart/2005/8/layout/target3"/>
    <dgm:cxn modelId="{C03028F5-F129-494B-9FE1-988226C794D9}" type="presOf" srcId="{4C35D32F-0EAB-4CD7-82EE-45574DC2A586}" destId="{8BEBB6EC-1DAA-4CAC-8A25-BC0FCBD5DBD5}" srcOrd="0" destOrd="0" presId="urn:microsoft.com/office/officeart/2005/8/layout/target3"/>
    <dgm:cxn modelId="{CA008296-9515-4B48-BCEF-60830D375D24}" type="presOf" srcId="{B651F6E3-6281-48DB-9319-2AEAFDAE7572}" destId="{6BB5E863-4638-4E1D-BFDE-399D028AC4ED}" srcOrd="1" destOrd="0" presId="urn:microsoft.com/office/officeart/2005/8/layout/target3"/>
    <dgm:cxn modelId="{2E7C03AD-2889-4B8B-BBAA-EFD49B6281DD}" type="presOf" srcId="{D1D4F407-5343-4D3F-B5B9-D407B03CAEB4}" destId="{D005CE8C-CC26-4C3E-AC11-E15060ECD759}" srcOrd="0" destOrd="0" presId="urn:microsoft.com/office/officeart/2005/8/layout/target3"/>
    <dgm:cxn modelId="{FD8AF00D-1964-47CE-A8FE-3CDDE4D57AC5}" type="presOf" srcId="{D1B46980-6531-4606-95E6-44980827E919}" destId="{6140AFEC-043D-4C43-A2F9-D0F5331DF3A3}" srcOrd="0" destOrd="0" presId="urn:microsoft.com/office/officeart/2005/8/layout/target3"/>
    <dgm:cxn modelId="{5E035C92-46DE-40C4-9B95-1154C29230F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77EC8EB-3B82-476B-AF99-76DAC820341E}" type="presParOf" srcId="{333A1088-737F-45CB-B68E-254E46348037}" destId="{F5ABB229-8D3B-4694-996A-96F23CF14429}" srcOrd="0" destOrd="0" presId="urn:microsoft.com/office/officeart/2005/8/layout/target3"/>
    <dgm:cxn modelId="{02CA533C-5C19-4F7E-A9BD-E60E1325EC7D}" type="presParOf" srcId="{333A1088-737F-45CB-B68E-254E46348037}" destId="{F41139FD-01EE-4571-8B17-4FB00FC51163}" srcOrd="1" destOrd="0" presId="urn:microsoft.com/office/officeart/2005/8/layout/target3"/>
    <dgm:cxn modelId="{2AB3DCE4-A68A-4879-B657-FA9DD1074B5D}" type="presParOf" srcId="{333A1088-737F-45CB-B68E-254E46348037}" destId="{D005CE8C-CC26-4C3E-AC11-E15060ECD759}" srcOrd="2" destOrd="0" presId="urn:microsoft.com/office/officeart/2005/8/layout/target3"/>
    <dgm:cxn modelId="{072D2295-C8E3-4784-AAA1-412D9AC5BC9C}" type="presParOf" srcId="{333A1088-737F-45CB-B68E-254E46348037}" destId="{2C702D82-9B77-49B7-9568-BB8EB47C3372}" srcOrd="3" destOrd="0" presId="urn:microsoft.com/office/officeart/2005/8/layout/target3"/>
    <dgm:cxn modelId="{D0D75110-522C-4130-8FDD-55A4F0A32317}" type="presParOf" srcId="{333A1088-737F-45CB-B68E-254E46348037}" destId="{A52A0455-90FF-4808-ABD0-F02540D31D5A}" srcOrd="4" destOrd="0" presId="urn:microsoft.com/office/officeart/2005/8/layout/target3"/>
    <dgm:cxn modelId="{A3F3D642-0598-4361-ACC6-33B7B0D20E6E}" type="presParOf" srcId="{333A1088-737F-45CB-B68E-254E46348037}" destId="{6140AFEC-043D-4C43-A2F9-D0F5331DF3A3}" srcOrd="5" destOrd="0" presId="urn:microsoft.com/office/officeart/2005/8/layout/target3"/>
    <dgm:cxn modelId="{A14DD6CA-4113-45F5-9C29-F5F4839FBF33}" type="presParOf" srcId="{333A1088-737F-45CB-B68E-254E46348037}" destId="{9358AC05-5D7D-4327-9F80-1AD486AEA664}" srcOrd="6" destOrd="0" presId="urn:microsoft.com/office/officeart/2005/8/layout/target3"/>
    <dgm:cxn modelId="{21B320D5-3C14-45DD-AA84-8FD2296C4528}" type="presParOf" srcId="{333A1088-737F-45CB-B68E-254E46348037}" destId="{313FC574-E1CD-4FB4-B054-0B805CE0447D}" srcOrd="7" destOrd="0" presId="urn:microsoft.com/office/officeart/2005/8/layout/target3"/>
    <dgm:cxn modelId="{04835E44-65EA-427C-81FC-6E363E248BD8}" type="presParOf" srcId="{333A1088-737F-45CB-B68E-254E46348037}" destId="{619D679B-A015-4ECF-8348-D1034C574F40}" srcOrd="8" destOrd="0" presId="urn:microsoft.com/office/officeart/2005/8/layout/target3"/>
    <dgm:cxn modelId="{EAA49E6A-7E68-4770-8F00-5D913AE1704A}" type="presParOf" srcId="{333A1088-737F-45CB-B68E-254E46348037}" destId="{322283A8-4A27-4CDA-BAE3-F381106A9174}" srcOrd="9" destOrd="0" presId="urn:microsoft.com/office/officeart/2005/8/layout/target3"/>
    <dgm:cxn modelId="{596734C3-CCA2-4814-B3CD-EAC0212A93E6}" type="presParOf" srcId="{333A1088-737F-45CB-B68E-254E46348037}" destId="{FFC9F71D-1B4F-4AD9-A4A6-86ADEFC8AF5C}" srcOrd="10" destOrd="0" presId="urn:microsoft.com/office/officeart/2005/8/layout/target3"/>
    <dgm:cxn modelId="{4AA597F3-7C92-4753-87D5-29BF857B8BBF}" type="presParOf" srcId="{333A1088-737F-45CB-B68E-254E46348037}" destId="{25B08C86-7E15-44DC-BE7F-FFB55DD49D12}" srcOrd="11" destOrd="0" presId="urn:microsoft.com/office/officeart/2005/8/layout/target3"/>
    <dgm:cxn modelId="{04C72A85-44ED-480D-BE1C-B3AFB3C49709}" type="presParOf" srcId="{333A1088-737F-45CB-B68E-254E46348037}" destId="{76644BE8-9D7C-4C09-B250-3D10AF48CBB7}" srcOrd="12" destOrd="0" presId="urn:microsoft.com/office/officeart/2005/8/layout/target3"/>
    <dgm:cxn modelId="{4FC7816A-930F-4779-A1F6-8384463DE952}" type="presParOf" srcId="{333A1088-737F-45CB-B68E-254E46348037}" destId="{EE85B701-7295-41C0-BA7A-34D3756A2AE6}" srcOrd="13" destOrd="0" presId="urn:microsoft.com/office/officeart/2005/8/layout/target3"/>
    <dgm:cxn modelId="{E8858FF3-43C0-44FC-9BF2-C717C355C8E6}" type="presParOf" srcId="{333A1088-737F-45CB-B68E-254E46348037}" destId="{8BEBB6EC-1DAA-4CAC-8A25-BC0FCBD5DBD5}" srcOrd="14" destOrd="0" presId="urn:microsoft.com/office/officeart/2005/8/layout/target3"/>
    <dgm:cxn modelId="{5546FBD7-66AE-4F22-881D-E9F7C6C0B369}" type="presParOf" srcId="{333A1088-737F-45CB-B68E-254E46348037}" destId="{AED2198E-93D5-4001-81B4-73124B309672}" srcOrd="15" destOrd="0" presId="urn:microsoft.com/office/officeart/2005/8/layout/target3"/>
    <dgm:cxn modelId="{0A6AE6AA-0CF4-4AFE-BFFA-657BE7A3D32C}" type="presParOf" srcId="{333A1088-737F-45CB-B68E-254E46348037}" destId="{2BE915AB-18AA-4053-B92C-3BFC9ED204BB}" srcOrd="16" destOrd="0" presId="urn:microsoft.com/office/officeart/2005/8/layout/target3"/>
    <dgm:cxn modelId="{A58037BD-A191-4D59-9E04-3082E94AB2B3}" type="presParOf" srcId="{333A1088-737F-45CB-B68E-254E46348037}" destId="{6BB5E863-4638-4E1D-BFDE-399D028AC4ED}" srcOrd="17" destOrd="0" presId="urn:microsoft.com/office/officeart/2005/8/layout/target3"/>
    <dgm:cxn modelId="{2E8228BF-DFAA-41BD-84A3-6FC0181E1AA9}" type="presParOf" srcId="{333A1088-737F-45CB-B68E-254E46348037}" destId="{5A5FFA88-C948-4069-8E93-59FA12366E83}" srcOrd="18" destOrd="0" presId="urn:microsoft.com/office/officeart/2005/8/layout/target3"/>
    <dgm:cxn modelId="{30711269-6A03-4075-A9FD-65D4ED2C585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VY_32_INOVACE_14:hudebnívýchova1-4.roč.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Posuvky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F32A0-5D80-4764-ABB6-5208E9A74B06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D5B9A-B664-409C-ADC0-42792CCE3B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9594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F32A0-5D80-4764-ABB6-5208E9A74B06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D5B9A-B664-409C-ADC0-42792CCE3B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676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F32A0-5D80-4764-ABB6-5208E9A74B06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D5B9A-B664-409C-ADC0-42792CCE3B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671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F32A0-5D80-4764-ABB6-5208E9A74B06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D5B9A-B664-409C-ADC0-42792CCE3B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538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F32A0-5D80-4764-ABB6-5208E9A74B06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D5B9A-B664-409C-ADC0-42792CCE3B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037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F32A0-5D80-4764-ABB6-5208E9A74B06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D5B9A-B664-409C-ADC0-42792CCE3B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846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F32A0-5D80-4764-ABB6-5208E9A74B06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D5B9A-B664-409C-ADC0-42792CCE3B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7392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F32A0-5D80-4764-ABB6-5208E9A74B06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D5B9A-B664-409C-ADC0-42792CCE3B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61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F32A0-5D80-4764-ABB6-5208E9A74B06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D5B9A-B664-409C-ADC0-42792CCE3B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655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F32A0-5D80-4764-ABB6-5208E9A74B06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D5B9A-B664-409C-ADC0-42792CCE3B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444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F32A0-5D80-4764-ABB6-5208E9A74B06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D5B9A-B664-409C-ADC0-42792CCE3B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167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11000">
              <a:srgbClr val="F3DCDC"/>
            </a:gs>
            <a:gs pos="33000">
              <a:schemeClr val="bg1"/>
            </a:gs>
            <a:gs pos="100000">
              <a:schemeClr val="accent2">
                <a:lumMod val="40000"/>
                <a:lumOff val="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F32A0-5D80-4764-ABB6-5208E9A74B06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D5B9A-B664-409C-ADC0-42792CCE3B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901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238387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927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materiál slouží k výkladu pojmu „posuvky“ a k zápisu do sešitu</a:t>
            </a:r>
            <a:r>
              <a:rPr lang="cs-CZ" sz="2000" dirty="0" smtClean="0"/>
              <a:t>. Žáci se seznámí s křížkem, béčkem a s odrážkou. Na jednotlivých cvičeních si procvičí názvy a význam posuvek.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32723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Posuvky</a:t>
            </a:r>
            <a:endParaRPr lang="cs-CZ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hudební značky, které posouvají  tóny o půltón výš nebo níž</a:t>
            </a:r>
          </a:p>
          <a:p>
            <a:r>
              <a:rPr lang="cs-CZ" dirty="0" smtClean="0"/>
              <a:t>patří sem:</a:t>
            </a:r>
          </a:p>
          <a:p>
            <a:pPr marL="0" indent="0">
              <a:buNone/>
            </a:pPr>
            <a:r>
              <a:rPr lang="cs-CZ" sz="4000" dirty="0" smtClean="0">
                <a:latin typeface="Lucida Sans Unicode"/>
                <a:cs typeface="Lucida Sans Unicode"/>
              </a:rPr>
              <a:t>♯ </a:t>
            </a:r>
            <a:r>
              <a:rPr lang="cs-CZ" dirty="0" smtClean="0">
                <a:latin typeface="Lucida Sans Unicode"/>
                <a:cs typeface="Lucida Sans Unicode"/>
              </a:rPr>
              <a:t>=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 Unicode"/>
                <a:cs typeface="Lucida Sans Unicode"/>
              </a:rPr>
              <a:t>křížek </a:t>
            </a:r>
            <a:r>
              <a:rPr lang="cs-CZ" dirty="0" smtClean="0">
                <a:latin typeface="Lucida Sans Unicode"/>
                <a:cs typeface="Lucida Sans Unicode"/>
              </a:rPr>
              <a:t>– zvyšuje tóny</a:t>
            </a:r>
          </a:p>
          <a:p>
            <a:pPr marL="0" indent="0">
              <a:buNone/>
            </a:pPr>
            <a:r>
              <a:rPr lang="cs-CZ" sz="4000" dirty="0" smtClean="0">
                <a:latin typeface="Lucida Sans Unicode"/>
                <a:cs typeface="Lucida Sans Unicode"/>
              </a:rPr>
              <a:t>♭ </a:t>
            </a:r>
            <a:r>
              <a:rPr lang="cs-CZ" dirty="0" smtClean="0">
                <a:latin typeface="Lucida Sans Unicode"/>
                <a:cs typeface="Lucida Sans Unicode"/>
              </a:rPr>
              <a:t>=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 Unicode"/>
                <a:cs typeface="Lucida Sans Unicode"/>
              </a:rPr>
              <a:t>béčko</a:t>
            </a:r>
            <a:r>
              <a:rPr lang="cs-CZ" dirty="0" smtClean="0">
                <a:latin typeface="Lucida Sans Unicode"/>
                <a:cs typeface="Lucida Sans Unicode"/>
              </a:rPr>
              <a:t> – snižuje tóny</a:t>
            </a:r>
          </a:p>
          <a:p>
            <a:pPr marL="0" indent="0">
              <a:buNone/>
            </a:pPr>
            <a:r>
              <a:rPr lang="cs-CZ" sz="4000" dirty="0" smtClean="0">
                <a:latin typeface="Lucida Sans Unicode"/>
                <a:cs typeface="Lucida Sans Unicode"/>
              </a:rPr>
              <a:t>♮ </a:t>
            </a:r>
            <a:r>
              <a:rPr lang="cs-CZ" dirty="0" smtClean="0">
                <a:latin typeface="Lucida Sans Unicode"/>
                <a:cs typeface="Lucida Sans Unicode"/>
              </a:rPr>
              <a:t>=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 Unicode"/>
                <a:cs typeface="Lucida Sans Unicode"/>
              </a:rPr>
              <a:t>odrážka</a:t>
            </a:r>
            <a:r>
              <a:rPr lang="cs-CZ" dirty="0" smtClean="0">
                <a:latin typeface="Lucida Sans Unicode"/>
                <a:cs typeface="Lucida Sans Unicode"/>
              </a:rPr>
              <a:t> – ruší předchozí posuvku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9359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8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3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1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9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posuvky se správným názvem</a:t>
            </a:r>
            <a:endParaRPr lang="cs-CZ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000" dirty="0" smtClean="0">
                <a:latin typeface="Lucida Sans Unicode"/>
                <a:cs typeface="Lucida Sans Unicode"/>
              </a:rPr>
              <a:t>		</a:t>
            </a:r>
            <a:r>
              <a:rPr lang="cs-CZ" sz="5000" b="1" dirty="0" smtClean="0">
                <a:latin typeface="Lucida Sans Unicode"/>
                <a:cs typeface="Lucida Sans Unicode"/>
              </a:rPr>
              <a:t>♭</a:t>
            </a:r>
            <a:r>
              <a:rPr lang="cs-CZ" sz="5000" dirty="0" smtClean="0">
                <a:latin typeface="Lucida Sans Unicode"/>
                <a:cs typeface="Lucida Sans Unicode"/>
              </a:rPr>
              <a:t>			</a:t>
            </a:r>
            <a:r>
              <a:rPr lang="cs-CZ" sz="4000" dirty="0">
                <a:latin typeface="Lucida Sans Unicode"/>
                <a:cs typeface="Lucida Sans Unicode"/>
              </a:rPr>
              <a:t>křížek</a:t>
            </a:r>
            <a:endParaRPr lang="cs-CZ" sz="4000" dirty="0"/>
          </a:p>
          <a:p>
            <a:pPr marL="0" indent="0">
              <a:buNone/>
            </a:pPr>
            <a:endParaRPr lang="cs-CZ" sz="2000" dirty="0" smtClean="0">
              <a:latin typeface="Lucida Sans Unicode"/>
              <a:cs typeface="Lucida Sans Unicode"/>
            </a:endParaRPr>
          </a:p>
          <a:p>
            <a:pPr marL="0" indent="0">
              <a:buNone/>
            </a:pPr>
            <a:r>
              <a:rPr lang="cs-CZ" sz="5000" dirty="0">
                <a:latin typeface="Lucida Sans Unicode"/>
                <a:cs typeface="Lucida Sans Unicode"/>
              </a:rPr>
              <a:t>	</a:t>
            </a:r>
            <a:r>
              <a:rPr lang="cs-CZ" sz="5000" dirty="0" smtClean="0">
                <a:latin typeface="Lucida Sans Unicode"/>
                <a:cs typeface="Lucida Sans Unicode"/>
              </a:rPr>
              <a:t>	</a:t>
            </a:r>
            <a:r>
              <a:rPr lang="cs-CZ" sz="5000" b="1" dirty="0" smtClean="0">
                <a:latin typeface="Lucida Sans Unicode"/>
                <a:cs typeface="Lucida Sans Unicode"/>
              </a:rPr>
              <a:t>♮</a:t>
            </a:r>
            <a:r>
              <a:rPr lang="cs-CZ" sz="5000" dirty="0" smtClean="0">
                <a:latin typeface="Lucida Sans Unicode"/>
                <a:cs typeface="Lucida Sans Unicode"/>
              </a:rPr>
              <a:t>			</a:t>
            </a:r>
            <a:r>
              <a:rPr lang="cs-CZ" sz="4000" dirty="0" smtClean="0">
                <a:latin typeface="Lucida Sans Unicode"/>
                <a:cs typeface="Lucida Sans Unicode"/>
              </a:rPr>
              <a:t>béčko</a:t>
            </a:r>
          </a:p>
          <a:p>
            <a:pPr marL="0" indent="0">
              <a:buNone/>
            </a:pPr>
            <a:endParaRPr lang="cs-CZ" sz="2000" dirty="0" smtClean="0">
              <a:latin typeface="Lucida Sans Unicode"/>
              <a:cs typeface="Lucida Sans Unicode"/>
            </a:endParaRPr>
          </a:p>
          <a:p>
            <a:pPr marL="0" indent="0">
              <a:buNone/>
            </a:pPr>
            <a:r>
              <a:rPr lang="cs-CZ" sz="5000" dirty="0" smtClean="0">
                <a:latin typeface="Lucida Sans Unicode"/>
                <a:cs typeface="Lucida Sans Unicode"/>
              </a:rPr>
              <a:t>		</a:t>
            </a:r>
            <a:r>
              <a:rPr lang="cs-CZ" sz="5000" b="1" dirty="0" smtClean="0">
                <a:latin typeface="Lucida Sans Unicode"/>
                <a:cs typeface="Lucida Sans Unicode"/>
              </a:rPr>
              <a:t>♯</a:t>
            </a:r>
            <a:r>
              <a:rPr lang="cs-CZ" sz="5000" dirty="0" smtClean="0">
                <a:latin typeface="Lucida Sans Unicode"/>
                <a:cs typeface="Lucida Sans Unicode"/>
              </a:rPr>
              <a:t>			</a:t>
            </a:r>
            <a:r>
              <a:rPr lang="cs-CZ" sz="4000" dirty="0" smtClean="0">
                <a:latin typeface="Lucida Sans Unicode"/>
                <a:cs typeface="Lucida Sans Unicode"/>
              </a:rPr>
              <a:t>odrážka</a:t>
            </a:r>
            <a:endParaRPr lang="cs-CZ" sz="4000" dirty="0">
              <a:latin typeface="Lucida Sans Unicode"/>
              <a:cs typeface="Lucida Sans Unicode"/>
            </a:endParaRPr>
          </a:p>
        </p:txBody>
      </p:sp>
    </p:spTree>
    <p:extLst>
      <p:ext uri="{BB962C8B-B14F-4D97-AF65-F5344CB8AC3E}">
        <p14:creationId xmlns:p14="http://schemas.microsoft.com/office/powerpoint/2010/main" val="87596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3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3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000" dirty="0" smtClean="0">
                <a:latin typeface="Lucida Sans Unicode"/>
                <a:cs typeface="Lucida Sans Unicode"/>
              </a:rPr>
              <a:t>		</a:t>
            </a:r>
            <a:r>
              <a:rPr lang="cs-CZ" sz="5000" b="1" dirty="0" smtClean="0">
                <a:latin typeface="Lucida Sans Unicode"/>
                <a:cs typeface="Lucida Sans Unicode"/>
              </a:rPr>
              <a:t>♭</a:t>
            </a:r>
            <a:r>
              <a:rPr lang="cs-CZ" sz="5000" dirty="0" smtClean="0">
                <a:latin typeface="Lucida Sans Unicode"/>
                <a:cs typeface="Lucida Sans Unicode"/>
              </a:rPr>
              <a:t>			</a:t>
            </a:r>
            <a:r>
              <a:rPr lang="cs-CZ" sz="4000" dirty="0">
                <a:latin typeface="Lucida Sans Unicode"/>
                <a:cs typeface="Lucida Sans Unicode"/>
              </a:rPr>
              <a:t>křížek</a:t>
            </a:r>
            <a:endParaRPr lang="cs-CZ" sz="4000" dirty="0"/>
          </a:p>
          <a:p>
            <a:pPr marL="0" indent="0">
              <a:buNone/>
            </a:pPr>
            <a:endParaRPr lang="cs-CZ" sz="2000" dirty="0" smtClean="0">
              <a:latin typeface="Lucida Sans Unicode"/>
              <a:cs typeface="Lucida Sans Unicode"/>
            </a:endParaRPr>
          </a:p>
          <a:p>
            <a:pPr marL="0" indent="0">
              <a:buNone/>
            </a:pPr>
            <a:r>
              <a:rPr lang="cs-CZ" sz="5000" dirty="0">
                <a:latin typeface="Lucida Sans Unicode"/>
                <a:cs typeface="Lucida Sans Unicode"/>
              </a:rPr>
              <a:t>	</a:t>
            </a:r>
            <a:r>
              <a:rPr lang="cs-CZ" sz="5000" dirty="0" smtClean="0">
                <a:latin typeface="Lucida Sans Unicode"/>
                <a:cs typeface="Lucida Sans Unicode"/>
              </a:rPr>
              <a:t>	</a:t>
            </a:r>
            <a:r>
              <a:rPr lang="cs-CZ" sz="5000" b="1" dirty="0" smtClean="0">
                <a:latin typeface="Lucida Sans Unicode"/>
                <a:cs typeface="Lucida Sans Unicode"/>
              </a:rPr>
              <a:t>♮</a:t>
            </a:r>
            <a:r>
              <a:rPr lang="cs-CZ" sz="5000" dirty="0" smtClean="0">
                <a:latin typeface="Lucida Sans Unicode"/>
                <a:cs typeface="Lucida Sans Unicode"/>
              </a:rPr>
              <a:t>			</a:t>
            </a:r>
            <a:r>
              <a:rPr lang="cs-CZ" sz="4000" dirty="0" smtClean="0">
                <a:latin typeface="Lucida Sans Unicode"/>
                <a:cs typeface="Lucida Sans Unicode"/>
              </a:rPr>
              <a:t>béčko</a:t>
            </a:r>
          </a:p>
          <a:p>
            <a:pPr marL="0" indent="0">
              <a:buNone/>
            </a:pPr>
            <a:endParaRPr lang="cs-CZ" sz="2000" dirty="0" smtClean="0">
              <a:latin typeface="Lucida Sans Unicode"/>
              <a:cs typeface="Lucida Sans Unicode"/>
            </a:endParaRPr>
          </a:p>
          <a:p>
            <a:pPr marL="0" indent="0">
              <a:buNone/>
            </a:pPr>
            <a:r>
              <a:rPr lang="cs-CZ" sz="5000" dirty="0" smtClean="0">
                <a:latin typeface="Lucida Sans Unicode"/>
                <a:cs typeface="Lucida Sans Unicode"/>
              </a:rPr>
              <a:t>		</a:t>
            </a:r>
            <a:r>
              <a:rPr lang="cs-CZ" sz="5000" b="1" dirty="0" smtClean="0">
                <a:latin typeface="Lucida Sans Unicode"/>
                <a:cs typeface="Lucida Sans Unicode"/>
              </a:rPr>
              <a:t>♯</a:t>
            </a:r>
            <a:r>
              <a:rPr lang="cs-CZ" sz="5000" dirty="0" smtClean="0">
                <a:latin typeface="Lucida Sans Unicode"/>
                <a:cs typeface="Lucida Sans Unicode"/>
              </a:rPr>
              <a:t>			</a:t>
            </a:r>
            <a:r>
              <a:rPr lang="cs-CZ" sz="4000" dirty="0" smtClean="0">
                <a:latin typeface="Lucida Sans Unicode"/>
                <a:cs typeface="Lucida Sans Unicode"/>
              </a:rPr>
              <a:t>odrážka</a:t>
            </a:r>
            <a:endParaRPr lang="cs-CZ" sz="4000" dirty="0">
              <a:latin typeface="Lucida Sans Unicode"/>
              <a:cs typeface="Lucida Sans Unicode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843808" y="2060848"/>
            <a:ext cx="2160240" cy="122413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843808" y="2060848"/>
            <a:ext cx="2160240" cy="244827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843808" y="3284984"/>
            <a:ext cx="2160240" cy="122413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65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posuvku s jejím názvem a s významem</a:t>
            </a:r>
            <a:endParaRPr lang="cs-CZ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latin typeface="Lucida Sans Unicode"/>
              <a:cs typeface="Lucida Sans Unicode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>
                <a:latin typeface="Lucida Sans Unicode"/>
                <a:cs typeface="Lucida Sans Unicode"/>
              </a:rPr>
              <a:t>♯		béčko			ruší posuvky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>
                <a:latin typeface="Lucida Sans Unicode"/>
                <a:cs typeface="Lucida Sans Unicode"/>
              </a:rPr>
              <a:t>♮		křížek			zvyšuje tóny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>
                <a:latin typeface="Lucida Sans Unicode"/>
                <a:cs typeface="Lucida Sans Unicode"/>
              </a:rPr>
              <a:t>♭		odrážka			snižuje tóny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652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latin typeface="Lucida Sans Unicode"/>
              <a:cs typeface="Lucida Sans Unicode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>
                <a:latin typeface="Lucida Sans Unicode"/>
                <a:cs typeface="Lucida Sans Unicode"/>
              </a:rPr>
              <a:t>♯		béčko			ruší posuvky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>
                <a:latin typeface="Lucida Sans Unicode"/>
                <a:cs typeface="Lucida Sans Unicode"/>
              </a:rPr>
              <a:t>♮		křížek			zvyšuje tóny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>
                <a:latin typeface="Lucida Sans Unicode"/>
                <a:cs typeface="Lucida Sans Unicode"/>
              </a:rPr>
              <a:t>♭		odrážka			snižuje tóny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827584" y="2852936"/>
            <a:ext cx="1440160" cy="100811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27584" y="3861048"/>
            <a:ext cx="1440160" cy="11521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827584" y="2852936"/>
            <a:ext cx="1440160" cy="21602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707904" y="2852936"/>
            <a:ext cx="2160240" cy="21602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707904" y="3861048"/>
            <a:ext cx="223224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4067944" y="2852936"/>
            <a:ext cx="1872208" cy="21602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3673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5. 11.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934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130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Posuvky</vt:lpstr>
      <vt:lpstr>Spoj posuvky se správným názvem</vt:lpstr>
      <vt:lpstr>Správné řešení</vt:lpstr>
      <vt:lpstr>Spoj posuvku s jejím názvem a s významem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19</cp:revision>
  <dcterms:created xsi:type="dcterms:W3CDTF">2012-12-15T20:34:56Z</dcterms:created>
  <dcterms:modified xsi:type="dcterms:W3CDTF">2013-01-13T19:46:46Z</dcterms:modified>
</cp:coreProperties>
</file>