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68" r:id="rId5"/>
    <p:sldId id="260" r:id="rId6"/>
    <p:sldId id="271" r:id="rId7"/>
    <p:sldId id="262" r:id="rId8"/>
    <p:sldId id="272" r:id="rId9"/>
    <p:sldId id="264" r:id="rId10"/>
    <p:sldId id="273" r:id="rId11"/>
    <p:sldId id="265" r:id="rId12"/>
    <p:sldId id="274" r:id="rId13"/>
    <p:sldId id="263" r:id="rId14"/>
    <p:sldId id="275" r:id="rId15"/>
    <p:sldId id="270" r:id="rId16"/>
    <p:sldId id="276" r:id="rId17"/>
    <p:sldId id="26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slide" Target="../slides/slide7.xml"/><Relationship Id="rId1" Type="http://schemas.openxmlformats.org/officeDocument/2006/relationships/slide" Target="../slides/slide5.xml"/><Relationship Id="rId6" Type="http://schemas.openxmlformats.org/officeDocument/2006/relationships/slide" Target="../slides/slide11.xml"/><Relationship Id="rId5" Type="http://schemas.openxmlformats.org/officeDocument/2006/relationships/slide" Target="../slides/slide13.xml"/><Relationship Id="rId4" Type="http://schemas.openxmlformats.org/officeDocument/2006/relationships/slide" Target="../slides/slide15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slide" Target="../slides/slide7.xml"/><Relationship Id="rId1" Type="http://schemas.openxmlformats.org/officeDocument/2006/relationships/slide" Target="../slides/slide5.xml"/><Relationship Id="rId6" Type="http://schemas.openxmlformats.org/officeDocument/2006/relationships/slide" Target="../slides/slide11.xml"/><Relationship Id="rId5" Type="http://schemas.openxmlformats.org/officeDocument/2006/relationships/slide" Target="../slides/slide13.xml"/><Relationship Id="rId4" Type="http://schemas.openxmlformats.org/officeDocument/2006/relationships/slide" Target="../slides/slide15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slide" Target="../slides/slide7.xml"/><Relationship Id="rId1" Type="http://schemas.openxmlformats.org/officeDocument/2006/relationships/slide" Target="../slides/slide5.xml"/><Relationship Id="rId6" Type="http://schemas.openxmlformats.org/officeDocument/2006/relationships/slide" Target="../slides/slide11.xml"/><Relationship Id="rId5" Type="http://schemas.openxmlformats.org/officeDocument/2006/relationships/slide" Target="../slides/slide13.xml"/><Relationship Id="rId4" Type="http://schemas.openxmlformats.org/officeDocument/2006/relationships/slide" Target="../slides/slide15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slide" Target="../slides/slide7.xml"/><Relationship Id="rId1" Type="http://schemas.openxmlformats.org/officeDocument/2006/relationships/slide" Target="../slides/slide5.xml"/><Relationship Id="rId6" Type="http://schemas.openxmlformats.org/officeDocument/2006/relationships/slide" Target="../slides/slide11.xml"/><Relationship Id="rId5" Type="http://schemas.openxmlformats.org/officeDocument/2006/relationships/slide" Target="../slides/slide13.xml"/><Relationship Id="rId4" Type="http://schemas.openxmlformats.org/officeDocument/2006/relationships/slide" Target="../slides/slide15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slide" Target="../slides/slide7.xml"/><Relationship Id="rId1" Type="http://schemas.openxmlformats.org/officeDocument/2006/relationships/slide" Target="../slides/slide5.xml"/><Relationship Id="rId6" Type="http://schemas.openxmlformats.org/officeDocument/2006/relationships/slide" Target="../slides/slide11.xml"/><Relationship Id="rId5" Type="http://schemas.openxmlformats.org/officeDocument/2006/relationships/slide" Target="../slides/slide13.xml"/><Relationship Id="rId4" Type="http://schemas.openxmlformats.org/officeDocument/2006/relationships/slide" Target="../slides/slide15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slide" Target="../slides/slide7.xml"/><Relationship Id="rId1" Type="http://schemas.openxmlformats.org/officeDocument/2006/relationships/slide" Target="../slides/slide5.xml"/><Relationship Id="rId6" Type="http://schemas.openxmlformats.org/officeDocument/2006/relationships/slide" Target="../slides/slide11.xml"/><Relationship Id="rId5" Type="http://schemas.openxmlformats.org/officeDocument/2006/relationships/slide" Target="../slides/slide13.xml"/><Relationship Id="rId4" Type="http://schemas.openxmlformats.org/officeDocument/2006/relationships/slide" Target="../slides/slide15.xml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slide" Target="../slides/slide7.xml"/><Relationship Id="rId1" Type="http://schemas.openxmlformats.org/officeDocument/2006/relationships/slide" Target="../slides/slide5.xml"/><Relationship Id="rId6" Type="http://schemas.openxmlformats.org/officeDocument/2006/relationships/slide" Target="../slides/slide11.xml"/><Relationship Id="rId5" Type="http://schemas.openxmlformats.org/officeDocument/2006/relationships/slide" Target="../slides/slide13.xml"/><Relationship Id="rId4" Type="http://schemas.openxmlformats.org/officeDocument/2006/relationships/slide" Target="../slides/slide1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VY_32_INOVACE_19:hudebnívýchova1-4.roč.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Nástrojové skupiny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489ABF4-2CF7-4372-9A58-75BAE2818838}" type="presOf" srcId="{B651F6E3-6281-48DB-9319-2AEAFDAE7572}" destId="{619D679B-A015-4ECF-8348-D1034C574F40}" srcOrd="0" destOrd="0" presId="urn:microsoft.com/office/officeart/2005/8/layout/target3"/>
    <dgm:cxn modelId="{5C3D3C57-9835-4A22-A883-713FFB7DFB24}" type="presOf" srcId="{757F3AB3-0718-4624-B441-E567A8F0AB56}" destId="{333A1088-737F-45CB-B68E-254E46348037}" srcOrd="0" destOrd="0" presId="urn:microsoft.com/office/officeart/2005/8/layout/target3"/>
    <dgm:cxn modelId="{AE4224FF-B228-4936-8100-B8540983D173}" type="presOf" srcId="{D1B46980-6531-4606-95E6-44980827E919}" destId="{6140AFEC-043D-4C43-A2F9-D0F5331DF3A3}" srcOrd="0" destOrd="0" presId="urn:microsoft.com/office/officeart/2005/8/layout/target3"/>
    <dgm:cxn modelId="{56AAFCAB-7FD6-4D79-8C3D-109008C22840}" type="presOf" srcId="{D8197B8C-B260-4A16-BDF4-0947B075E274}" destId="{25B08C86-7E15-44DC-BE7F-FFB55DD49D12}" srcOrd="0" destOrd="0" presId="urn:microsoft.com/office/officeart/2005/8/layout/target3"/>
    <dgm:cxn modelId="{69FA24FB-E1E0-4D52-A737-14C5F260AEFE}" type="presOf" srcId="{D1B46980-6531-4606-95E6-44980827E919}" destId="{2BE915AB-18AA-4053-B92C-3BFC9ED204BB}" srcOrd="1" destOrd="0" presId="urn:microsoft.com/office/officeart/2005/8/layout/target3"/>
    <dgm:cxn modelId="{EB0675BA-A8A9-4C11-97C5-F830D24DC945}" type="presOf" srcId="{D1D4F407-5343-4D3F-B5B9-D407B03CAEB4}" destId="{D005CE8C-CC26-4C3E-AC11-E15060ECD759}" srcOrd="0" destOrd="0" presId="urn:microsoft.com/office/officeart/2005/8/layout/target3"/>
    <dgm:cxn modelId="{F7C24078-811C-4887-A3D4-D22903A7C225}" type="presOf" srcId="{4C35D32F-0EAB-4CD7-82EE-45574DC2A586}" destId="{890E4F0B-2866-4A3F-A3C7-2A14B1797930}" srcOrd="1" destOrd="0" presId="urn:microsoft.com/office/officeart/2005/8/layout/target3"/>
    <dgm:cxn modelId="{3011A20D-68B2-4D4B-9B9B-7A61637DF8BF}" type="presOf" srcId="{4C35D32F-0EAB-4CD7-82EE-45574DC2A586}" destId="{8BEBB6EC-1DAA-4CAC-8A25-BC0FCBD5DBD5}" srcOrd="0" destOrd="0" presId="urn:microsoft.com/office/officeart/2005/8/layout/target3"/>
    <dgm:cxn modelId="{01B7507A-BC59-4504-B7F2-6F8C6BA6D48F}" type="presOf" srcId="{B651F6E3-6281-48DB-9319-2AEAFDAE7572}" destId="{6BB5E863-4638-4E1D-BFDE-399D028AC4ED}" srcOrd="1" destOrd="0" presId="urn:microsoft.com/office/officeart/2005/8/layout/target3"/>
    <dgm:cxn modelId="{AFA8402D-5CA3-4BD4-BA09-F0ECB042B685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501CCBA-603C-4514-9585-876061067863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1FA9091-6351-4C0D-8AAD-68712AB3D667}" type="presParOf" srcId="{333A1088-737F-45CB-B68E-254E46348037}" destId="{F5ABB229-8D3B-4694-996A-96F23CF14429}" srcOrd="0" destOrd="0" presId="urn:microsoft.com/office/officeart/2005/8/layout/target3"/>
    <dgm:cxn modelId="{B5D91B68-0F9B-4677-B8E5-67388823B89B}" type="presParOf" srcId="{333A1088-737F-45CB-B68E-254E46348037}" destId="{F41139FD-01EE-4571-8B17-4FB00FC51163}" srcOrd="1" destOrd="0" presId="urn:microsoft.com/office/officeart/2005/8/layout/target3"/>
    <dgm:cxn modelId="{6E247885-07CB-464A-A7CA-ABDB803909F2}" type="presParOf" srcId="{333A1088-737F-45CB-B68E-254E46348037}" destId="{D005CE8C-CC26-4C3E-AC11-E15060ECD759}" srcOrd="2" destOrd="0" presId="urn:microsoft.com/office/officeart/2005/8/layout/target3"/>
    <dgm:cxn modelId="{D5D590E1-CCD1-4234-83FF-AB9D107485D0}" type="presParOf" srcId="{333A1088-737F-45CB-B68E-254E46348037}" destId="{2C702D82-9B77-49B7-9568-BB8EB47C3372}" srcOrd="3" destOrd="0" presId="urn:microsoft.com/office/officeart/2005/8/layout/target3"/>
    <dgm:cxn modelId="{94025CC6-E77C-46AB-8F52-09209316EF27}" type="presParOf" srcId="{333A1088-737F-45CB-B68E-254E46348037}" destId="{A52A0455-90FF-4808-ABD0-F02540D31D5A}" srcOrd="4" destOrd="0" presId="urn:microsoft.com/office/officeart/2005/8/layout/target3"/>
    <dgm:cxn modelId="{DA3B256D-1320-4B5A-8803-FB237F9BCC4D}" type="presParOf" srcId="{333A1088-737F-45CB-B68E-254E46348037}" destId="{6140AFEC-043D-4C43-A2F9-D0F5331DF3A3}" srcOrd="5" destOrd="0" presId="urn:microsoft.com/office/officeart/2005/8/layout/target3"/>
    <dgm:cxn modelId="{DD2253EB-FCDC-4359-A71B-515ADB19B596}" type="presParOf" srcId="{333A1088-737F-45CB-B68E-254E46348037}" destId="{9358AC05-5D7D-4327-9F80-1AD486AEA664}" srcOrd="6" destOrd="0" presId="urn:microsoft.com/office/officeart/2005/8/layout/target3"/>
    <dgm:cxn modelId="{EAF194B2-7790-4E58-A6BD-0C7B23922CA3}" type="presParOf" srcId="{333A1088-737F-45CB-B68E-254E46348037}" destId="{313FC574-E1CD-4FB4-B054-0B805CE0447D}" srcOrd="7" destOrd="0" presId="urn:microsoft.com/office/officeart/2005/8/layout/target3"/>
    <dgm:cxn modelId="{200D900F-56C8-405B-A92B-35D4624F491C}" type="presParOf" srcId="{333A1088-737F-45CB-B68E-254E46348037}" destId="{619D679B-A015-4ECF-8348-D1034C574F40}" srcOrd="8" destOrd="0" presId="urn:microsoft.com/office/officeart/2005/8/layout/target3"/>
    <dgm:cxn modelId="{660141A8-EFBE-4681-9C03-EC646F406A4B}" type="presParOf" srcId="{333A1088-737F-45CB-B68E-254E46348037}" destId="{322283A8-4A27-4CDA-BAE3-F381106A9174}" srcOrd="9" destOrd="0" presId="urn:microsoft.com/office/officeart/2005/8/layout/target3"/>
    <dgm:cxn modelId="{8B3B0BFE-1A9F-4220-B0AB-25D58CC3AE3E}" type="presParOf" srcId="{333A1088-737F-45CB-B68E-254E46348037}" destId="{FFC9F71D-1B4F-4AD9-A4A6-86ADEFC8AF5C}" srcOrd="10" destOrd="0" presId="urn:microsoft.com/office/officeart/2005/8/layout/target3"/>
    <dgm:cxn modelId="{30A1028D-D842-4C81-99BB-66966774E043}" type="presParOf" srcId="{333A1088-737F-45CB-B68E-254E46348037}" destId="{25B08C86-7E15-44DC-BE7F-FFB55DD49D12}" srcOrd="11" destOrd="0" presId="urn:microsoft.com/office/officeart/2005/8/layout/target3"/>
    <dgm:cxn modelId="{5B4215FF-A193-4D0D-A3D8-2169861C275C}" type="presParOf" srcId="{333A1088-737F-45CB-B68E-254E46348037}" destId="{76644BE8-9D7C-4C09-B250-3D10AF48CBB7}" srcOrd="12" destOrd="0" presId="urn:microsoft.com/office/officeart/2005/8/layout/target3"/>
    <dgm:cxn modelId="{00D4BEFA-3EDB-44E2-9E33-38CA15ED50E3}" type="presParOf" srcId="{333A1088-737F-45CB-B68E-254E46348037}" destId="{EE85B701-7295-41C0-BA7A-34D3756A2AE6}" srcOrd="13" destOrd="0" presId="urn:microsoft.com/office/officeart/2005/8/layout/target3"/>
    <dgm:cxn modelId="{D5C57164-11C9-48F8-AFED-0E502AC551D9}" type="presParOf" srcId="{333A1088-737F-45CB-B68E-254E46348037}" destId="{8BEBB6EC-1DAA-4CAC-8A25-BC0FCBD5DBD5}" srcOrd="14" destOrd="0" presId="urn:microsoft.com/office/officeart/2005/8/layout/target3"/>
    <dgm:cxn modelId="{E6180A93-ED09-4992-BFD8-BD26B068D618}" type="presParOf" srcId="{333A1088-737F-45CB-B68E-254E46348037}" destId="{AED2198E-93D5-4001-81B4-73124B309672}" srcOrd="15" destOrd="0" presId="urn:microsoft.com/office/officeart/2005/8/layout/target3"/>
    <dgm:cxn modelId="{20071223-6FAB-4521-A97E-3C849679CD79}" type="presParOf" srcId="{333A1088-737F-45CB-B68E-254E46348037}" destId="{2BE915AB-18AA-4053-B92C-3BFC9ED204BB}" srcOrd="16" destOrd="0" presId="urn:microsoft.com/office/officeart/2005/8/layout/target3"/>
    <dgm:cxn modelId="{9F2C0C96-B062-43F9-B20A-769D320178F0}" type="presParOf" srcId="{333A1088-737F-45CB-B68E-254E46348037}" destId="{6BB5E863-4638-4E1D-BFDE-399D028AC4ED}" srcOrd="17" destOrd="0" presId="urn:microsoft.com/office/officeart/2005/8/layout/target3"/>
    <dgm:cxn modelId="{77F531BC-9DEB-4428-8518-34D1E9B1E78D}" type="presParOf" srcId="{333A1088-737F-45CB-B68E-254E46348037}" destId="{5A5FFA88-C948-4069-8E93-59FA12366E83}" srcOrd="18" destOrd="0" presId="urn:microsoft.com/office/officeart/2005/8/layout/target3"/>
    <dgm:cxn modelId="{6F39C17F-F2A9-4269-8A06-4F4A088F503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0AB7C3-E143-4852-B446-998CD8872A2B}" type="doc">
      <dgm:prSet loTypeId="urn:microsoft.com/office/officeart/2005/8/layout/hierarchy1" loCatId="hierarchy" qsTypeId="urn:microsoft.com/office/officeart/2005/8/quickstyle/simple4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85752530-8F98-4038-85A5-90CC86BD31ED}">
      <dgm:prSet phldrT="[Text]"/>
      <dgm:spPr/>
      <dgm:t>
        <a:bodyPr/>
        <a:lstStyle/>
        <a:p>
          <a:r>
            <a:rPr lang="cs-CZ" dirty="0" smtClean="0"/>
            <a:t>NÁSTROJE</a:t>
          </a:r>
          <a:endParaRPr lang="cs-CZ" dirty="0"/>
        </a:p>
      </dgm:t>
    </dgm:pt>
    <dgm:pt modelId="{F146A40A-A941-45A9-9BC8-EA116678F0C4}" type="parTrans" cxnId="{2F303F68-9902-4153-84D8-8D6A41141963}">
      <dgm:prSet/>
      <dgm:spPr/>
      <dgm:t>
        <a:bodyPr/>
        <a:lstStyle/>
        <a:p>
          <a:endParaRPr lang="cs-CZ"/>
        </a:p>
      </dgm:t>
    </dgm:pt>
    <dgm:pt modelId="{9FDAA01B-D409-4CBA-A6B6-43CFF0B19929}" type="sibTrans" cxnId="{2F303F68-9902-4153-84D8-8D6A41141963}">
      <dgm:prSet/>
      <dgm:spPr/>
      <dgm:t>
        <a:bodyPr/>
        <a:lstStyle/>
        <a:p>
          <a:endParaRPr lang="cs-CZ"/>
        </a:p>
      </dgm:t>
    </dgm:pt>
    <dgm:pt modelId="{72BB1ED1-3415-43E0-992D-ECC44D5455DD}">
      <dgm:prSet phldrT="[Text]"/>
      <dgm:spPr/>
      <dgm:t>
        <a:bodyPr/>
        <a:lstStyle/>
        <a:p>
          <a:r>
            <a:rPr lang="cs-CZ" dirty="0" smtClean="0"/>
            <a:t>STRUNNÉ</a:t>
          </a:r>
          <a:endParaRPr lang="cs-CZ" dirty="0"/>
        </a:p>
      </dgm:t>
    </dgm:pt>
    <dgm:pt modelId="{B1EB6983-7738-4120-A9BA-BA4DE5F09145}" type="parTrans" cxnId="{A6268A1A-9CBD-42BF-BC64-79B0CFEB5E88}">
      <dgm:prSet/>
      <dgm:spPr/>
      <dgm:t>
        <a:bodyPr/>
        <a:lstStyle/>
        <a:p>
          <a:endParaRPr lang="cs-CZ"/>
        </a:p>
      </dgm:t>
    </dgm:pt>
    <dgm:pt modelId="{9FAD635C-4331-4FAA-9D96-37EF542F9D7E}" type="sibTrans" cxnId="{A6268A1A-9CBD-42BF-BC64-79B0CFEB5E88}">
      <dgm:prSet/>
      <dgm:spPr/>
      <dgm:t>
        <a:bodyPr/>
        <a:lstStyle/>
        <a:p>
          <a:endParaRPr lang="cs-CZ"/>
        </a:p>
      </dgm:t>
    </dgm:pt>
    <dgm:pt modelId="{2898DA08-EF3B-44EB-8DD5-1E47EAC7643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SMYČCOVÉ</a:t>
          </a:r>
          <a:endParaRPr lang="cs-CZ" dirty="0"/>
        </a:p>
      </dgm:t>
    </dgm:pt>
    <dgm:pt modelId="{BA2E0D98-1DF7-4FE6-9784-41982F6E2D35}" type="parTrans" cxnId="{9698163C-9015-4EC4-B0F4-4C719BAFBAFD}">
      <dgm:prSet/>
      <dgm:spPr/>
      <dgm:t>
        <a:bodyPr/>
        <a:lstStyle/>
        <a:p>
          <a:endParaRPr lang="cs-CZ"/>
        </a:p>
      </dgm:t>
    </dgm:pt>
    <dgm:pt modelId="{DB196E04-D442-41C3-88AB-932D1E0B3333}" type="sibTrans" cxnId="{9698163C-9015-4EC4-B0F4-4C719BAFBAFD}">
      <dgm:prSet/>
      <dgm:spPr/>
      <dgm:t>
        <a:bodyPr/>
        <a:lstStyle/>
        <a:p>
          <a:endParaRPr lang="cs-CZ"/>
        </a:p>
      </dgm:t>
    </dgm:pt>
    <dgm:pt modelId="{C9E4F6A1-8486-4E03-B9D0-598B2820F513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DRNKACÍ</a:t>
          </a:r>
          <a:endParaRPr lang="cs-CZ" dirty="0"/>
        </a:p>
      </dgm:t>
    </dgm:pt>
    <dgm:pt modelId="{660832BD-AAA9-4F97-815B-03CDEBA7BD56}" type="parTrans" cxnId="{BB55CE9C-9F57-424C-96BF-BB06422E12A4}">
      <dgm:prSet/>
      <dgm:spPr/>
      <dgm:t>
        <a:bodyPr/>
        <a:lstStyle/>
        <a:p>
          <a:endParaRPr lang="cs-CZ"/>
        </a:p>
      </dgm:t>
    </dgm:pt>
    <dgm:pt modelId="{7BF6071A-5CCC-424B-918F-E06FA0AAC690}" type="sibTrans" cxnId="{BB55CE9C-9F57-424C-96BF-BB06422E12A4}">
      <dgm:prSet/>
      <dgm:spPr/>
      <dgm:t>
        <a:bodyPr/>
        <a:lstStyle/>
        <a:p>
          <a:endParaRPr lang="cs-CZ"/>
        </a:p>
      </dgm:t>
    </dgm:pt>
    <dgm:pt modelId="{91506811-E3CE-4006-A668-F2802A7F06D2}">
      <dgm:prSet phldrT="[Text]"/>
      <dgm:spPr/>
      <dgm:t>
        <a:bodyPr/>
        <a:lstStyle/>
        <a:p>
          <a:r>
            <a:rPr lang="cs-CZ" dirty="0" smtClean="0"/>
            <a:t>DECHOVÉ</a:t>
          </a:r>
          <a:endParaRPr lang="cs-CZ" dirty="0"/>
        </a:p>
      </dgm:t>
    </dgm:pt>
    <dgm:pt modelId="{C7E81B47-2AC0-4B2D-8D35-26670310BD56}" type="parTrans" cxnId="{97048927-6B7F-4299-9519-CF57ABCED2ED}">
      <dgm:prSet/>
      <dgm:spPr/>
      <dgm:t>
        <a:bodyPr/>
        <a:lstStyle/>
        <a:p>
          <a:endParaRPr lang="cs-CZ"/>
        </a:p>
      </dgm:t>
    </dgm:pt>
    <dgm:pt modelId="{8A5C0FFD-09A0-4694-9AB7-ED2DD716082F}" type="sibTrans" cxnId="{97048927-6B7F-4299-9519-CF57ABCED2ED}">
      <dgm:prSet/>
      <dgm:spPr/>
      <dgm:t>
        <a:bodyPr/>
        <a:lstStyle/>
        <a:p>
          <a:endParaRPr lang="cs-CZ"/>
        </a:p>
      </dgm:t>
    </dgm:pt>
    <dgm:pt modelId="{EAB30184-9E9C-4BD6-B70F-9FAAB9010A4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DŘEVĚNÉ</a:t>
          </a:r>
          <a:endParaRPr lang="cs-CZ" dirty="0"/>
        </a:p>
      </dgm:t>
    </dgm:pt>
    <dgm:pt modelId="{179F71F3-9056-439C-AE08-B5D0FF3F1426}" type="parTrans" cxnId="{10A3AA53-FDB0-49B2-9279-A365B1A572B1}">
      <dgm:prSet/>
      <dgm:spPr/>
      <dgm:t>
        <a:bodyPr/>
        <a:lstStyle/>
        <a:p>
          <a:endParaRPr lang="cs-CZ"/>
        </a:p>
      </dgm:t>
    </dgm:pt>
    <dgm:pt modelId="{0E177DD2-4253-4FA4-956D-7D5946CE38D7}" type="sibTrans" cxnId="{10A3AA53-FDB0-49B2-9279-A365B1A572B1}">
      <dgm:prSet/>
      <dgm:spPr/>
      <dgm:t>
        <a:bodyPr/>
        <a:lstStyle/>
        <a:p>
          <a:endParaRPr lang="cs-CZ"/>
        </a:p>
      </dgm:t>
    </dgm:pt>
    <dgm:pt modelId="{63F03348-AB0E-4390-8851-0B2DAEF5C58B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BICÍ</a:t>
          </a:r>
          <a:endParaRPr lang="cs-CZ" dirty="0"/>
        </a:p>
      </dgm:t>
    </dgm:pt>
    <dgm:pt modelId="{B8569A66-F45A-4188-98D4-BC4756BEEF1F}" type="parTrans" cxnId="{78C4E0A3-A89D-417E-A2C3-AE182DBA1E69}">
      <dgm:prSet/>
      <dgm:spPr/>
      <dgm:t>
        <a:bodyPr/>
        <a:lstStyle/>
        <a:p>
          <a:endParaRPr lang="cs-CZ"/>
        </a:p>
      </dgm:t>
    </dgm:pt>
    <dgm:pt modelId="{B79E6743-E007-4CD6-AF97-1E90170A709F}" type="sibTrans" cxnId="{78C4E0A3-A89D-417E-A2C3-AE182DBA1E69}">
      <dgm:prSet/>
      <dgm:spPr/>
      <dgm:t>
        <a:bodyPr/>
        <a:lstStyle/>
        <a:p>
          <a:endParaRPr lang="cs-CZ"/>
        </a:p>
      </dgm:t>
    </dgm:pt>
    <dgm:pt modelId="{B88FEC19-005E-4DB7-B98D-01B713241D76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ÚDERNÉ</a:t>
          </a:r>
          <a:endParaRPr lang="cs-CZ" dirty="0"/>
        </a:p>
      </dgm:t>
    </dgm:pt>
    <dgm:pt modelId="{58909430-D7B8-4018-A877-F1B2C7052CE0}" type="parTrans" cxnId="{4350BA5A-9723-425C-873C-B2FB50B8E5F7}">
      <dgm:prSet/>
      <dgm:spPr/>
      <dgm:t>
        <a:bodyPr/>
        <a:lstStyle/>
        <a:p>
          <a:endParaRPr lang="cs-CZ"/>
        </a:p>
      </dgm:t>
    </dgm:pt>
    <dgm:pt modelId="{240C9B72-261D-4C3D-8FFA-62C12298E86E}" type="sibTrans" cxnId="{4350BA5A-9723-425C-873C-B2FB50B8E5F7}">
      <dgm:prSet/>
      <dgm:spPr/>
      <dgm:t>
        <a:bodyPr/>
        <a:lstStyle/>
        <a:p>
          <a:endParaRPr lang="cs-CZ"/>
        </a:p>
      </dgm:t>
    </dgm:pt>
    <dgm:pt modelId="{5BB6F96E-9AD2-4DEB-B39C-8BAC65181C23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6" action="ppaction://hlinksldjump"/>
            </a:rPr>
            <a:t>ŽESŤOVÉ</a:t>
          </a:r>
          <a:endParaRPr lang="cs-CZ" dirty="0"/>
        </a:p>
      </dgm:t>
    </dgm:pt>
    <dgm:pt modelId="{F8B6C4BC-3D03-4DDF-A4FB-DA1BAA0D06AC}" type="parTrans" cxnId="{111D0AF2-7382-466F-B039-B93D544D7960}">
      <dgm:prSet/>
      <dgm:spPr/>
      <dgm:t>
        <a:bodyPr/>
        <a:lstStyle/>
        <a:p>
          <a:endParaRPr lang="cs-CZ"/>
        </a:p>
      </dgm:t>
    </dgm:pt>
    <dgm:pt modelId="{9284DA4D-AB51-4086-8E70-B815741580EC}" type="sibTrans" cxnId="{111D0AF2-7382-466F-B039-B93D544D7960}">
      <dgm:prSet/>
      <dgm:spPr/>
      <dgm:t>
        <a:bodyPr/>
        <a:lstStyle/>
        <a:p>
          <a:endParaRPr lang="cs-CZ"/>
        </a:p>
      </dgm:t>
    </dgm:pt>
    <dgm:pt modelId="{555F3FBC-5F14-4738-98EF-05C9E7A581E3}" type="pres">
      <dgm:prSet presAssocID="{FD0AB7C3-E143-4852-B446-998CD8872A2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2027113-D724-4DD2-BA82-6A080B3D040F}" type="pres">
      <dgm:prSet presAssocID="{85752530-8F98-4038-85A5-90CC86BD31ED}" presName="hierRoot1" presStyleCnt="0"/>
      <dgm:spPr/>
    </dgm:pt>
    <dgm:pt modelId="{3618BEE8-0251-4F35-8E63-E35D2BD9B66A}" type="pres">
      <dgm:prSet presAssocID="{85752530-8F98-4038-85A5-90CC86BD31ED}" presName="composite" presStyleCnt="0"/>
      <dgm:spPr/>
    </dgm:pt>
    <dgm:pt modelId="{8817E298-6413-4B6B-9246-1DE27E82B966}" type="pres">
      <dgm:prSet presAssocID="{85752530-8F98-4038-85A5-90CC86BD31ED}" presName="background" presStyleLbl="node0" presStyleIdx="0" presStyleCnt="1"/>
      <dgm:spPr/>
    </dgm:pt>
    <dgm:pt modelId="{1EFD20A7-EE97-4AA3-8755-D7E157B58DEF}" type="pres">
      <dgm:prSet presAssocID="{85752530-8F98-4038-85A5-90CC86BD31ED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9D01471-6791-4579-B991-A8F2343B240A}" type="pres">
      <dgm:prSet presAssocID="{85752530-8F98-4038-85A5-90CC86BD31ED}" presName="hierChild2" presStyleCnt="0"/>
      <dgm:spPr/>
    </dgm:pt>
    <dgm:pt modelId="{F1421EFF-F7FA-48AB-888D-6C04E7A881A0}" type="pres">
      <dgm:prSet presAssocID="{B1EB6983-7738-4120-A9BA-BA4DE5F09145}" presName="Name10" presStyleLbl="parChTrans1D2" presStyleIdx="0" presStyleCnt="3"/>
      <dgm:spPr/>
      <dgm:t>
        <a:bodyPr/>
        <a:lstStyle/>
        <a:p>
          <a:endParaRPr lang="cs-CZ"/>
        </a:p>
      </dgm:t>
    </dgm:pt>
    <dgm:pt modelId="{ED6B84CF-E12C-46B3-857B-DCA7BB6D4A53}" type="pres">
      <dgm:prSet presAssocID="{72BB1ED1-3415-43E0-992D-ECC44D5455DD}" presName="hierRoot2" presStyleCnt="0"/>
      <dgm:spPr/>
    </dgm:pt>
    <dgm:pt modelId="{AB3BCA24-9B42-45A4-8C62-95E773B38198}" type="pres">
      <dgm:prSet presAssocID="{72BB1ED1-3415-43E0-992D-ECC44D5455DD}" presName="composite2" presStyleCnt="0"/>
      <dgm:spPr/>
    </dgm:pt>
    <dgm:pt modelId="{C25D3539-7C1F-4FF4-A70B-2638C7E9BBBE}" type="pres">
      <dgm:prSet presAssocID="{72BB1ED1-3415-43E0-992D-ECC44D5455DD}" presName="background2" presStyleLbl="node2" presStyleIdx="0" presStyleCnt="3"/>
      <dgm:spPr/>
    </dgm:pt>
    <dgm:pt modelId="{B9F262C3-7E9B-4076-8224-A60EF290BC88}" type="pres">
      <dgm:prSet presAssocID="{72BB1ED1-3415-43E0-992D-ECC44D5455DD}" presName="text2" presStyleLbl="fgAcc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9E3E27-3B09-425A-AF9D-6D04CC8E0D8C}" type="pres">
      <dgm:prSet presAssocID="{72BB1ED1-3415-43E0-992D-ECC44D5455DD}" presName="hierChild3" presStyleCnt="0"/>
      <dgm:spPr/>
    </dgm:pt>
    <dgm:pt modelId="{EDA6CFA9-5CD1-48D6-8F12-C6D646DCF811}" type="pres">
      <dgm:prSet presAssocID="{BA2E0D98-1DF7-4FE6-9784-41982F6E2D35}" presName="Name17" presStyleLbl="parChTrans1D3" presStyleIdx="0" presStyleCnt="5"/>
      <dgm:spPr/>
      <dgm:t>
        <a:bodyPr/>
        <a:lstStyle/>
        <a:p>
          <a:endParaRPr lang="cs-CZ"/>
        </a:p>
      </dgm:t>
    </dgm:pt>
    <dgm:pt modelId="{5613F2A5-2D1F-4F40-9E44-48B1F6A1B292}" type="pres">
      <dgm:prSet presAssocID="{2898DA08-EF3B-44EB-8DD5-1E47EAC7643F}" presName="hierRoot3" presStyleCnt="0"/>
      <dgm:spPr/>
    </dgm:pt>
    <dgm:pt modelId="{53709FAA-355E-49DB-B7AE-132E7D355B37}" type="pres">
      <dgm:prSet presAssocID="{2898DA08-EF3B-44EB-8DD5-1E47EAC7643F}" presName="composite3" presStyleCnt="0"/>
      <dgm:spPr/>
    </dgm:pt>
    <dgm:pt modelId="{4AB6E33C-A0EE-419D-9BB9-A4E53F2BAC2C}" type="pres">
      <dgm:prSet presAssocID="{2898DA08-EF3B-44EB-8DD5-1E47EAC7643F}" presName="background3" presStyleLbl="node3" presStyleIdx="0" presStyleCnt="5"/>
      <dgm:spPr/>
    </dgm:pt>
    <dgm:pt modelId="{AA62E4D3-F2B6-49A2-B69F-7CB4221E88C6}" type="pres">
      <dgm:prSet presAssocID="{2898DA08-EF3B-44EB-8DD5-1E47EAC7643F}" presName="text3" presStyleLbl="fgAcc3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E21354F-721A-417C-8F48-B77C0D93227D}" type="pres">
      <dgm:prSet presAssocID="{2898DA08-EF3B-44EB-8DD5-1E47EAC7643F}" presName="hierChild4" presStyleCnt="0"/>
      <dgm:spPr/>
    </dgm:pt>
    <dgm:pt modelId="{4AC9A49B-2C71-4B9D-AB30-541B38C7CC28}" type="pres">
      <dgm:prSet presAssocID="{660832BD-AAA9-4F97-815B-03CDEBA7BD56}" presName="Name17" presStyleLbl="parChTrans1D3" presStyleIdx="1" presStyleCnt="5"/>
      <dgm:spPr/>
      <dgm:t>
        <a:bodyPr/>
        <a:lstStyle/>
        <a:p>
          <a:endParaRPr lang="cs-CZ"/>
        </a:p>
      </dgm:t>
    </dgm:pt>
    <dgm:pt modelId="{BDE18F3D-091A-4EFE-AA66-FBCEBEE45E7E}" type="pres">
      <dgm:prSet presAssocID="{C9E4F6A1-8486-4E03-B9D0-598B2820F513}" presName="hierRoot3" presStyleCnt="0"/>
      <dgm:spPr/>
    </dgm:pt>
    <dgm:pt modelId="{D122E739-FE3E-47EF-A542-623AD147608E}" type="pres">
      <dgm:prSet presAssocID="{C9E4F6A1-8486-4E03-B9D0-598B2820F513}" presName="composite3" presStyleCnt="0"/>
      <dgm:spPr/>
    </dgm:pt>
    <dgm:pt modelId="{9E1D1E5A-1FD4-43EE-A195-03082871B33D}" type="pres">
      <dgm:prSet presAssocID="{C9E4F6A1-8486-4E03-B9D0-598B2820F513}" presName="background3" presStyleLbl="node3" presStyleIdx="1" presStyleCnt="5"/>
      <dgm:spPr/>
    </dgm:pt>
    <dgm:pt modelId="{E5BCEB9D-761C-4039-8569-BB8262D0AE17}" type="pres">
      <dgm:prSet presAssocID="{C9E4F6A1-8486-4E03-B9D0-598B2820F513}" presName="text3" presStyleLbl="fgAcc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CB0623-B3C3-4405-8CF2-5050DC144654}" type="pres">
      <dgm:prSet presAssocID="{C9E4F6A1-8486-4E03-B9D0-598B2820F513}" presName="hierChild4" presStyleCnt="0"/>
      <dgm:spPr/>
    </dgm:pt>
    <dgm:pt modelId="{4FB204BD-6868-470A-8B75-DCF1DE83C9E1}" type="pres">
      <dgm:prSet presAssocID="{58909430-D7B8-4018-A877-F1B2C7052CE0}" presName="Name17" presStyleLbl="parChTrans1D3" presStyleIdx="2" presStyleCnt="5"/>
      <dgm:spPr/>
      <dgm:t>
        <a:bodyPr/>
        <a:lstStyle/>
        <a:p>
          <a:endParaRPr lang="cs-CZ"/>
        </a:p>
      </dgm:t>
    </dgm:pt>
    <dgm:pt modelId="{C671CAC4-FA27-4C10-BF66-AE49BD49A8A6}" type="pres">
      <dgm:prSet presAssocID="{B88FEC19-005E-4DB7-B98D-01B713241D76}" presName="hierRoot3" presStyleCnt="0"/>
      <dgm:spPr/>
    </dgm:pt>
    <dgm:pt modelId="{AA58B40E-A8B8-45E7-BFCA-E45AB7CC3790}" type="pres">
      <dgm:prSet presAssocID="{B88FEC19-005E-4DB7-B98D-01B713241D76}" presName="composite3" presStyleCnt="0"/>
      <dgm:spPr/>
    </dgm:pt>
    <dgm:pt modelId="{54F0F992-5A51-480E-A9BB-B0FE09EA870F}" type="pres">
      <dgm:prSet presAssocID="{B88FEC19-005E-4DB7-B98D-01B713241D76}" presName="background3" presStyleLbl="node3" presStyleIdx="2" presStyleCnt="5"/>
      <dgm:spPr/>
    </dgm:pt>
    <dgm:pt modelId="{5F7610F5-BC6F-4C56-82F0-2D2653E9D3B1}" type="pres">
      <dgm:prSet presAssocID="{B88FEC19-005E-4DB7-B98D-01B713241D76}" presName="text3" presStyleLbl="fgAcc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EDBCEB-3ED9-4064-A1F1-A0FC8C8CB122}" type="pres">
      <dgm:prSet presAssocID="{B88FEC19-005E-4DB7-B98D-01B713241D76}" presName="hierChild4" presStyleCnt="0"/>
      <dgm:spPr/>
    </dgm:pt>
    <dgm:pt modelId="{EA26DA27-FB80-41A2-A944-0BADED430EE7}" type="pres">
      <dgm:prSet presAssocID="{C7E81B47-2AC0-4B2D-8D35-26670310BD56}" presName="Name10" presStyleLbl="parChTrans1D2" presStyleIdx="1" presStyleCnt="3"/>
      <dgm:spPr/>
      <dgm:t>
        <a:bodyPr/>
        <a:lstStyle/>
        <a:p>
          <a:endParaRPr lang="cs-CZ"/>
        </a:p>
      </dgm:t>
    </dgm:pt>
    <dgm:pt modelId="{710A1618-693A-45F7-80D0-76BA67E029A5}" type="pres">
      <dgm:prSet presAssocID="{91506811-E3CE-4006-A668-F2802A7F06D2}" presName="hierRoot2" presStyleCnt="0"/>
      <dgm:spPr/>
    </dgm:pt>
    <dgm:pt modelId="{ABA5F45C-6B42-4A39-8181-183AE851B7C4}" type="pres">
      <dgm:prSet presAssocID="{91506811-E3CE-4006-A668-F2802A7F06D2}" presName="composite2" presStyleCnt="0"/>
      <dgm:spPr/>
    </dgm:pt>
    <dgm:pt modelId="{B090508F-A9FA-4D7A-902A-34D9FB85E0F2}" type="pres">
      <dgm:prSet presAssocID="{91506811-E3CE-4006-A668-F2802A7F06D2}" presName="background2" presStyleLbl="node2" presStyleIdx="1" presStyleCnt="3"/>
      <dgm:spPr/>
    </dgm:pt>
    <dgm:pt modelId="{6411E272-A303-402F-9C18-FFB735E2CBEB}" type="pres">
      <dgm:prSet presAssocID="{91506811-E3CE-4006-A668-F2802A7F06D2}" presName="text2" presStyleLbl="fgAcc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42ADCF0-B0F0-430B-838F-94E0EA432088}" type="pres">
      <dgm:prSet presAssocID="{91506811-E3CE-4006-A668-F2802A7F06D2}" presName="hierChild3" presStyleCnt="0"/>
      <dgm:spPr/>
    </dgm:pt>
    <dgm:pt modelId="{A3435AAA-155B-4EA4-B586-6AAF0D06DFCD}" type="pres">
      <dgm:prSet presAssocID="{179F71F3-9056-439C-AE08-B5D0FF3F1426}" presName="Name17" presStyleLbl="parChTrans1D3" presStyleIdx="3" presStyleCnt="5"/>
      <dgm:spPr/>
      <dgm:t>
        <a:bodyPr/>
        <a:lstStyle/>
        <a:p>
          <a:endParaRPr lang="cs-CZ"/>
        </a:p>
      </dgm:t>
    </dgm:pt>
    <dgm:pt modelId="{58D24475-A9C9-4962-A1A2-D36BFAD8EF38}" type="pres">
      <dgm:prSet presAssocID="{EAB30184-9E9C-4BD6-B70F-9FAAB9010A41}" presName="hierRoot3" presStyleCnt="0"/>
      <dgm:spPr/>
    </dgm:pt>
    <dgm:pt modelId="{52B92759-40E1-40C1-967E-36694BCF5F92}" type="pres">
      <dgm:prSet presAssocID="{EAB30184-9E9C-4BD6-B70F-9FAAB9010A41}" presName="composite3" presStyleCnt="0"/>
      <dgm:spPr/>
    </dgm:pt>
    <dgm:pt modelId="{401A08AF-9CD1-4BDC-949F-B8452D795F6C}" type="pres">
      <dgm:prSet presAssocID="{EAB30184-9E9C-4BD6-B70F-9FAAB9010A41}" presName="background3" presStyleLbl="node3" presStyleIdx="3" presStyleCnt="5"/>
      <dgm:spPr/>
    </dgm:pt>
    <dgm:pt modelId="{B5F699FB-5EAE-40BA-9705-B004BADA1B28}" type="pres">
      <dgm:prSet presAssocID="{EAB30184-9E9C-4BD6-B70F-9FAAB9010A41}" presName="text3" presStyleLbl="fgAcc3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66304C9-64B8-442F-B015-108C81403EC3}" type="pres">
      <dgm:prSet presAssocID="{EAB30184-9E9C-4BD6-B70F-9FAAB9010A41}" presName="hierChild4" presStyleCnt="0"/>
      <dgm:spPr/>
    </dgm:pt>
    <dgm:pt modelId="{30B14EF0-00D1-4DFF-BD5D-A118CAB16BBE}" type="pres">
      <dgm:prSet presAssocID="{F8B6C4BC-3D03-4DDF-A4FB-DA1BAA0D06AC}" presName="Name17" presStyleLbl="parChTrans1D3" presStyleIdx="4" presStyleCnt="5"/>
      <dgm:spPr/>
      <dgm:t>
        <a:bodyPr/>
        <a:lstStyle/>
        <a:p>
          <a:endParaRPr lang="cs-CZ"/>
        </a:p>
      </dgm:t>
    </dgm:pt>
    <dgm:pt modelId="{4AD69E43-C83F-471B-A3FF-EADBFFBADB0B}" type="pres">
      <dgm:prSet presAssocID="{5BB6F96E-9AD2-4DEB-B39C-8BAC65181C23}" presName="hierRoot3" presStyleCnt="0"/>
      <dgm:spPr/>
    </dgm:pt>
    <dgm:pt modelId="{DEE3B4CF-FAEB-48D5-B23C-D7E4A1A0D430}" type="pres">
      <dgm:prSet presAssocID="{5BB6F96E-9AD2-4DEB-B39C-8BAC65181C23}" presName="composite3" presStyleCnt="0"/>
      <dgm:spPr/>
    </dgm:pt>
    <dgm:pt modelId="{8E711AE0-0083-46F3-85BA-63A61D1F49DA}" type="pres">
      <dgm:prSet presAssocID="{5BB6F96E-9AD2-4DEB-B39C-8BAC65181C23}" presName="background3" presStyleLbl="node3" presStyleIdx="4" presStyleCnt="5"/>
      <dgm:spPr/>
    </dgm:pt>
    <dgm:pt modelId="{EC80C7E0-606B-4A57-96B8-5161273D5348}" type="pres">
      <dgm:prSet presAssocID="{5BB6F96E-9AD2-4DEB-B39C-8BAC65181C23}" presName="text3" presStyleLbl="fgAcc3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B4FBD0-133D-4A80-A494-3B2B0D83AE86}" type="pres">
      <dgm:prSet presAssocID="{5BB6F96E-9AD2-4DEB-B39C-8BAC65181C23}" presName="hierChild4" presStyleCnt="0"/>
      <dgm:spPr/>
    </dgm:pt>
    <dgm:pt modelId="{05244FF6-3E15-432C-92CB-44C81BA662F1}" type="pres">
      <dgm:prSet presAssocID="{B8569A66-F45A-4188-98D4-BC4756BEEF1F}" presName="Name10" presStyleLbl="parChTrans1D2" presStyleIdx="2" presStyleCnt="3"/>
      <dgm:spPr/>
      <dgm:t>
        <a:bodyPr/>
        <a:lstStyle/>
        <a:p>
          <a:endParaRPr lang="cs-CZ"/>
        </a:p>
      </dgm:t>
    </dgm:pt>
    <dgm:pt modelId="{6921DAB8-A6CA-410E-AE28-D99D423053F0}" type="pres">
      <dgm:prSet presAssocID="{63F03348-AB0E-4390-8851-0B2DAEF5C58B}" presName="hierRoot2" presStyleCnt="0"/>
      <dgm:spPr/>
    </dgm:pt>
    <dgm:pt modelId="{7D12D51C-2D20-4179-A8B2-CD7A06E52335}" type="pres">
      <dgm:prSet presAssocID="{63F03348-AB0E-4390-8851-0B2DAEF5C58B}" presName="composite2" presStyleCnt="0"/>
      <dgm:spPr/>
    </dgm:pt>
    <dgm:pt modelId="{A9D72A27-F5F0-4BF0-851D-F30801E80A15}" type="pres">
      <dgm:prSet presAssocID="{63F03348-AB0E-4390-8851-0B2DAEF5C58B}" presName="background2" presStyleLbl="node2" presStyleIdx="2" presStyleCnt="3"/>
      <dgm:spPr/>
    </dgm:pt>
    <dgm:pt modelId="{E9F1C64E-D4AE-47F5-BE71-7CD4FA6D0E58}" type="pres">
      <dgm:prSet presAssocID="{63F03348-AB0E-4390-8851-0B2DAEF5C58B}" presName="text2" presStyleLbl="fgAcc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8278857-31A1-46C0-9C5C-8497896E27C3}" type="pres">
      <dgm:prSet presAssocID="{63F03348-AB0E-4390-8851-0B2DAEF5C58B}" presName="hierChild3" presStyleCnt="0"/>
      <dgm:spPr/>
    </dgm:pt>
  </dgm:ptLst>
  <dgm:cxnLst>
    <dgm:cxn modelId="{B774C6B2-FAAB-4B4C-81C9-563A9F6E151D}" type="presOf" srcId="{C7E81B47-2AC0-4B2D-8D35-26670310BD56}" destId="{EA26DA27-FB80-41A2-A944-0BADED430EE7}" srcOrd="0" destOrd="0" presId="urn:microsoft.com/office/officeart/2005/8/layout/hierarchy1"/>
    <dgm:cxn modelId="{78C4E0A3-A89D-417E-A2C3-AE182DBA1E69}" srcId="{85752530-8F98-4038-85A5-90CC86BD31ED}" destId="{63F03348-AB0E-4390-8851-0B2DAEF5C58B}" srcOrd="2" destOrd="0" parTransId="{B8569A66-F45A-4188-98D4-BC4756BEEF1F}" sibTransId="{B79E6743-E007-4CD6-AF97-1E90170A709F}"/>
    <dgm:cxn modelId="{7C4FC08B-B927-4C21-8274-B571CA0A3AEE}" type="presOf" srcId="{2898DA08-EF3B-44EB-8DD5-1E47EAC7643F}" destId="{AA62E4D3-F2B6-49A2-B69F-7CB4221E88C6}" srcOrd="0" destOrd="0" presId="urn:microsoft.com/office/officeart/2005/8/layout/hierarchy1"/>
    <dgm:cxn modelId="{0032CC48-FAB3-4069-BC41-784BCF80ABBB}" type="presOf" srcId="{F8B6C4BC-3D03-4DDF-A4FB-DA1BAA0D06AC}" destId="{30B14EF0-00D1-4DFF-BD5D-A118CAB16BBE}" srcOrd="0" destOrd="0" presId="urn:microsoft.com/office/officeart/2005/8/layout/hierarchy1"/>
    <dgm:cxn modelId="{9588F176-E7B0-4468-A145-7494E49C31B7}" type="presOf" srcId="{BA2E0D98-1DF7-4FE6-9784-41982F6E2D35}" destId="{EDA6CFA9-5CD1-48D6-8F12-C6D646DCF811}" srcOrd="0" destOrd="0" presId="urn:microsoft.com/office/officeart/2005/8/layout/hierarchy1"/>
    <dgm:cxn modelId="{A6268A1A-9CBD-42BF-BC64-79B0CFEB5E88}" srcId="{85752530-8F98-4038-85A5-90CC86BD31ED}" destId="{72BB1ED1-3415-43E0-992D-ECC44D5455DD}" srcOrd="0" destOrd="0" parTransId="{B1EB6983-7738-4120-A9BA-BA4DE5F09145}" sibTransId="{9FAD635C-4331-4FAA-9D96-37EF542F9D7E}"/>
    <dgm:cxn modelId="{7CAF52CD-1F4E-42B5-BA90-EE8795D1AECD}" type="presOf" srcId="{B88FEC19-005E-4DB7-B98D-01B713241D76}" destId="{5F7610F5-BC6F-4C56-82F0-2D2653E9D3B1}" srcOrd="0" destOrd="0" presId="urn:microsoft.com/office/officeart/2005/8/layout/hierarchy1"/>
    <dgm:cxn modelId="{D6EF30E6-C95F-413A-A21C-36A61F8BE3E3}" type="presOf" srcId="{B1EB6983-7738-4120-A9BA-BA4DE5F09145}" destId="{F1421EFF-F7FA-48AB-888D-6C04E7A881A0}" srcOrd="0" destOrd="0" presId="urn:microsoft.com/office/officeart/2005/8/layout/hierarchy1"/>
    <dgm:cxn modelId="{1525E974-AD6F-4816-8A87-392C792A01FE}" type="presOf" srcId="{58909430-D7B8-4018-A877-F1B2C7052CE0}" destId="{4FB204BD-6868-470A-8B75-DCF1DE83C9E1}" srcOrd="0" destOrd="0" presId="urn:microsoft.com/office/officeart/2005/8/layout/hierarchy1"/>
    <dgm:cxn modelId="{C32CF599-371A-41FF-8AC6-8435390832C6}" type="presOf" srcId="{FD0AB7C3-E143-4852-B446-998CD8872A2B}" destId="{555F3FBC-5F14-4738-98EF-05C9E7A581E3}" srcOrd="0" destOrd="0" presId="urn:microsoft.com/office/officeart/2005/8/layout/hierarchy1"/>
    <dgm:cxn modelId="{97048927-6B7F-4299-9519-CF57ABCED2ED}" srcId="{85752530-8F98-4038-85A5-90CC86BD31ED}" destId="{91506811-E3CE-4006-A668-F2802A7F06D2}" srcOrd="1" destOrd="0" parTransId="{C7E81B47-2AC0-4B2D-8D35-26670310BD56}" sibTransId="{8A5C0FFD-09A0-4694-9AB7-ED2DD716082F}"/>
    <dgm:cxn modelId="{2D93457D-5C47-487F-84A1-22601F3E0D6A}" type="presOf" srcId="{85752530-8F98-4038-85A5-90CC86BD31ED}" destId="{1EFD20A7-EE97-4AA3-8755-D7E157B58DEF}" srcOrd="0" destOrd="0" presId="urn:microsoft.com/office/officeart/2005/8/layout/hierarchy1"/>
    <dgm:cxn modelId="{AAD92950-B882-45A2-99A9-85F45509CBF7}" type="presOf" srcId="{179F71F3-9056-439C-AE08-B5D0FF3F1426}" destId="{A3435AAA-155B-4EA4-B586-6AAF0D06DFCD}" srcOrd="0" destOrd="0" presId="urn:microsoft.com/office/officeart/2005/8/layout/hierarchy1"/>
    <dgm:cxn modelId="{33C1E4D0-6DFA-4853-ACF3-F7F01E7195E4}" type="presOf" srcId="{5BB6F96E-9AD2-4DEB-B39C-8BAC65181C23}" destId="{EC80C7E0-606B-4A57-96B8-5161273D5348}" srcOrd="0" destOrd="0" presId="urn:microsoft.com/office/officeart/2005/8/layout/hierarchy1"/>
    <dgm:cxn modelId="{6CB278EB-26F8-442C-B27C-67EDA936B439}" type="presOf" srcId="{B8569A66-F45A-4188-98D4-BC4756BEEF1F}" destId="{05244FF6-3E15-432C-92CB-44C81BA662F1}" srcOrd="0" destOrd="0" presId="urn:microsoft.com/office/officeart/2005/8/layout/hierarchy1"/>
    <dgm:cxn modelId="{1DE02CEB-4F03-42E8-B150-5C67346270A2}" type="presOf" srcId="{EAB30184-9E9C-4BD6-B70F-9FAAB9010A41}" destId="{B5F699FB-5EAE-40BA-9705-B004BADA1B28}" srcOrd="0" destOrd="0" presId="urn:microsoft.com/office/officeart/2005/8/layout/hierarchy1"/>
    <dgm:cxn modelId="{111D0AF2-7382-466F-B039-B93D544D7960}" srcId="{91506811-E3CE-4006-A668-F2802A7F06D2}" destId="{5BB6F96E-9AD2-4DEB-B39C-8BAC65181C23}" srcOrd="1" destOrd="0" parTransId="{F8B6C4BC-3D03-4DDF-A4FB-DA1BAA0D06AC}" sibTransId="{9284DA4D-AB51-4086-8E70-B815741580EC}"/>
    <dgm:cxn modelId="{4350BA5A-9723-425C-873C-B2FB50B8E5F7}" srcId="{72BB1ED1-3415-43E0-992D-ECC44D5455DD}" destId="{B88FEC19-005E-4DB7-B98D-01B713241D76}" srcOrd="2" destOrd="0" parTransId="{58909430-D7B8-4018-A877-F1B2C7052CE0}" sibTransId="{240C9B72-261D-4C3D-8FFA-62C12298E86E}"/>
    <dgm:cxn modelId="{10A3AA53-FDB0-49B2-9279-A365B1A572B1}" srcId="{91506811-E3CE-4006-A668-F2802A7F06D2}" destId="{EAB30184-9E9C-4BD6-B70F-9FAAB9010A41}" srcOrd="0" destOrd="0" parTransId="{179F71F3-9056-439C-AE08-B5D0FF3F1426}" sibTransId="{0E177DD2-4253-4FA4-956D-7D5946CE38D7}"/>
    <dgm:cxn modelId="{2F303F68-9902-4153-84D8-8D6A41141963}" srcId="{FD0AB7C3-E143-4852-B446-998CD8872A2B}" destId="{85752530-8F98-4038-85A5-90CC86BD31ED}" srcOrd="0" destOrd="0" parTransId="{F146A40A-A941-45A9-9BC8-EA116678F0C4}" sibTransId="{9FDAA01B-D409-4CBA-A6B6-43CFF0B19929}"/>
    <dgm:cxn modelId="{F7BC65C4-0F21-4063-8147-311F6AE7657E}" type="presOf" srcId="{63F03348-AB0E-4390-8851-0B2DAEF5C58B}" destId="{E9F1C64E-D4AE-47F5-BE71-7CD4FA6D0E58}" srcOrd="0" destOrd="0" presId="urn:microsoft.com/office/officeart/2005/8/layout/hierarchy1"/>
    <dgm:cxn modelId="{BB55CE9C-9F57-424C-96BF-BB06422E12A4}" srcId="{72BB1ED1-3415-43E0-992D-ECC44D5455DD}" destId="{C9E4F6A1-8486-4E03-B9D0-598B2820F513}" srcOrd="1" destOrd="0" parTransId="{660832BD-AAA9-4F97-815B-03CDEBA7BD56}" sibTransId="{7BF6071A-5CCC-424B-918F-E06FA0AAC690}"/>
    <dgm:cxn modelId="{36640774-083B-453C-9FD7-8706454EC955}" type="presOf" srcId="{C9E4F6A1-8486-4E03-B9D0-598B2820F513}" destId="{E5BCEB9D-761C-4039-8569-BB8262D0AE17}" srcOrd="0" destOrd="0" presId="urn:microsoft.com/office/officeart/2005/8/layout/hierarchy1"/>
    <dgm:cxn modelId="{9A46C13D-07C7-4989-AE9F-CA86BDA6ABD5}" type="presOf" srcId="{91506811-E3CE-4006-A668-F2802A7F06D2}" destId="{6411E272-A303-402F-9C18-FFB735E2CBEB}" srcOrd="0" destOrd="0" presId="urn:microsoft.com/office/officeart/2005/8/layout/hierarchy1"/>
    <dgm:cxn modelId="{9698163C-9015-4EC4-B0F4-4C719BAFBAFD}" srcId="{72BB1ED1-3415-43E0-992D-ECC44D5455DD}" destId="{2898DA08-EF3B-44EB-8DD5-1E47EAC7643F}" srcOrd="0" destOrd="0" parTransId="{BA2E0D98-1DF7-4FE6-9784-41982F6E2D35}" sibTransId="{DB196E04-D442-41C3-88AB-932D1E0B3333}"/>
    <dgm:cxn modelId="{F7262D0C-C562-4726-A8A9-5350462C500A}" type="presOf" srcId="{72BB1ED1-3415-43E0-992D-ECC44D5455DD}" destId="{B9F262C3-7E9B-4076-8224-A60EF290BC88}" srcOrd="0" destOrd="0" presId="urn:microsoft.com/office/officeart/2005/8/layout/hierarchy1"/>
    <dgm:cxn modelId="{7D1CF4EA-5F45-4978-A64E-94E0C04EF16E}" type="presOf" srcId="{660832BD-AAA9-4F97-815B-03CDEBA7BD56}" destId="{4AC9A49B-2C71-4B9D-AB30-541B38C7CC28}" srcOrd="0" destOrd="0" presId="urn:microsoft.com/office/officeart/2005/8/layout/hierarchy1"/>
    <dgm:cxn modelId="{1EF63E8D-883A-4269-B476-00E41E1D4D11}" type="presParOf" srcId="{555F3FBC-5F14-4738-98EF-05C9E7A581E3}" destId="{A2027113-D724-4DD2-BA82-6A080B3D040F}" srcOrd="0" destOrd="0" presId="urn:microsoft.com/office/officeart/2005/8/layout/hierarchy1"/>
    <dgm:cxn modelId="{10960CD7-4E7F-494A-804E-D82262948CA6}" type="presParOf" srcId="{A2027113-D724-4DD2-BA82-6A080B3D040F}" destId="{3618BEE8-0251-4F35-8E63-E35D2BD9B66A}" srcOrd="0" destOrd="0" presId="urn:microsoft.com/office/officeart/2005/8/layout/hierarchy1"/>
    <dgm:cxn modelId="{3CDBC7B7-4E4E-4368-8F5C-2D4587690AE4}" type="presParOf" srcId="{3618BEE8-0251-4F35-8E63-E35D2BD9B66A}" destId="{8817E298-6413-4B6B-9246-1DE27E82B966}" srcOrd="0" destOrd="0" presId="urn:microsoft.com/office/officeart/2005/8/layout/hierarchy1"/>
    <dgm:cxn modelId="{0C5382EB-8F11-41CD-B595-D8912FB87DC4}" type="presParOf" srcId="{3618BEE8-0251-4F35-8E63-E35D2BD9B66A}" destId="{1EFD20A7-EE97-4AA3-8755-D7E157B58DEF}" srcOrd="1" destOrd="0" presId="urn:microsoft.com/office/officeart/2005/8/layout/hierarchy1"/>
    <dgm:cxn modelId="{B82AAC67-1A94-44DE-BBE5-DC46614B1812}" type="presParOf" srcId="{A2027113-D724-4DD2-BA82-6A080B3D040F}" destId="{69D01471-6791-4579-B991-A8F2343B240A}" srcOrd="1" destOrd="0" presId="urn:microsoft.com/office/officeart/2005/8/layout/hierarchy1"/>
    <dgm:cxn modelId="{1B94C3E8-3FEA-4328-8149-3FF4312E464D}" type="presParOf" srcId="{69D01471-6791-4579-B991-A8F2343B240A}" destId="{F1421EFF-F7FA-48AB-888D-6C04E7A881A0}" srcOrd="0" destOrd="0" presId="urn:microsoft.com/office/officeart/2005/8/layout/hierarchy1"/>
    <dgm:cxn modelId="{27456360-6097-4413-B26C-A440FC5277E4}" type="presParOf" srcId="{69D01471-6791-4579-B991-A8F2343B240A}" destId="{ED6B84CF-E12C-46B3-857B-DCA7BB6D4A53}" srcOrd="1" destOrd="0" presId="urn:microsoft.com/office/officeart/2005/8/layout/hierarchy1"/>
    <dgm:cxn modelId="{04D03591-A527-4DBD-8A7B-98DD9BA1131D}" type="presParOf" srcId="{ED6B84CF-E12C-46B3-857B-DCA7BB6D4A53}" destId="{AB3BCA24-9B42-45A4-8C62-95E773B38198}" srcOrd="0" destOrd="0" presId="urn:microsoft.com/office/officeart/2005/8/layout/hierarchy1"/>
    <dgm:cxn modelId="{0E624FD7-115E-4D8F-BE82-7A13CE686275}" type="presParOf" srcId="{AB3BCA24-9B42-45A4-8C62-95E773B38198}" destId="{C25D3539-7C1F-4FF4-A70B-2638C7E9BBBE}" srcOrd="0" destOrd="0" presId="urn:microsoft.com/office/officeart/2005/8/layout/hierarchy1"/>
    <dgm:cxn modelId="{A785C356-984B-4283-9DAF-6F7EF4B35743}" type="presParOf" srcId="{AB3BCA24-9B42-45A4-8C62-95E773B38198}" destId="{B9F262C3-7E9B-4076-8224-A60EF290BC88}" srcOrd="1" destOrd="0" presId="urn:microsoft.com/office/officeart/2005/8/layout/hierarchy1"/>
    <dgm:cxn modelId="{F6954389-0FF2-475D-AEE0-88FF5B9DE97A}" type="presParOf" srcId="{ED6B84CF-E12C-46B3-857B-DCA7BB6D4A53}" destId="{099E3E27-3B09-425A-AF9D-6D04CC8E0D8C}" srcOrd="1" destOrd="0" presId="urn:microsoft.com/office/officeart/2005/8/layout/hierarchy1"/>
    <dgm:cxn modelId="{B1315FB1-0AAC-4292-B2A8-248915348226}" type="presParOf" srcId="{099E3E27-3B09-425A-AF9D-6D04CC8E0D8C}" destId="{EDA6CFA9-5CD1-48D6-8F12-C6D646DCF811}" srcOrd="0" destOrd="0" presId="urn:microsoft.com/office/officeart/2005/8/layout/hierarchy1"/>
    <dgm:cxn modelId="{5D87F312-A477-465D-864C-F4A0CEC2123E}" type="presParOf" srcId="{099E3E27-3B09-425A-AF9D-6D04CC8E0D8C}" destId="{5613F2A5-2D1F-4F40-9E44-48B1F6A1B292}" srcOrd="1" destOrd="0" presId="urn:microsoft.com/office/officeart/2005/8/layout/hierarchy1"/>
    <dgm:cxn modelId="{CCDB94FA-311A-4B6F-BD01-146C5508B74B}" type="presParOf" srcId="{5613F2A5-2D1F-4F40-9E44-48B1F6A1B292}" destId="{53709FAA-355E-49DB-B7AE-132E7D355B37}" srcOrd="0" destOrd="0" presId="urn:microsoft.com/office/officeart/2005/8/layout/hierarchy1"/>
    <dgm:cxn modelId="{24417254-4372-4093-80A7-69CACC15F42A}" type="presParOf" srcId="{53709FAA-355E-49DB-B7AE-132E7D355B37}" destId="{4AB6E33C-A0EE-419D-9BB9-A4E53F2BAC2C}" srcOrd="0" destOrd="0" presId="urn:microsoft.com/office/officeart/2005/8/layout/hierarchy1"/>
    <dgm:cxn modelId="{DFC870D7-2987-448D-9420-79ED4949E469}" type="presParOf" srcId="{53709FAA-355E-49DB-B7AE-132E7D355B37}" destId="{AA62E4D3-F2B6-49A2-B69F-7CB4221E88C6}" srcOrd="1" destOrd="0" presId="urn:microsoft.com/office/officeart/2005/8/layout/hierarchy1"/>
    <dgm:cxn modelId="{88F167B5-AC6B-4B6F-9D78-75C27AA7E675}" type="presParOf" srcId="{5613F2A5-2D1F-4F40-9E44-48B1F6A1B292}" destId="{0E21354F-721A-417C-8F48-B77C0D93227D}" srcOrd="1" destOrd="0" presId="urn:microsoft.com/office/officeart/2005/8/layout/hierarchy1"/>
    <dgm:cxn modelId="{D88B50CD-51DB-44AE-9E14-8C4F576541F9}" type="presParOf" srcId="{099E3E27-3B09-425A-AF9D-6D04CC8E0D8C}" destId="{4AC9A49B-2C71-4B9D-AB30-541B38C7CC28}" srcOrd="2" destOrd="0" presId="urn:microsoft.com/office/officeart/2005/8/layout/hierarchy1"/>
    <dgm:cxn modelId="{9E9D1015-2D74-40DB-A001-89AD8EF9500F}" type="presParOf" srcId="{099E3E27-3B09-425A-AF9D-6D04CC8E0D8C}" destId="{BDE18F3D-091A-4EFE-AA66-FBCEBEE45E7E}" srcOrd="3" destOrd="0" presId="urn:microsoft.com/office/officeart/2005/8/layout/hierarchy1"/>
    <dgm:cxn modelId="{94EDA01F-6ED1-4668-B17E-7F6F15785B1E}" type="presParOf" srcId="{BDE18F3D-091A-4EFE-AA66-FBCEBEE45E7E}" destId="{D122E739-FE3E-47EF-A542-623AD147608E}" srcOrd="0" destOrd="0" presId="urn:microsoft.com/office/officeart/2005/8/layout/hierarchy1"/>
    <dgm:cxn modelId="{5A5BFCD1-88A3-4D90-AABF-77ABE2180286}" type="presParOf" srcId="{D122E739-FE3E-47EF-A542-623AD147608E}" destId="{9E1D1E5A-1FD4-43EE-A195-03082871B33D}" srcOrd="0" destOrd="0" presId="urn:microsoft.com/office/officeart/2005/8/layout/hierarchy1"/>
    <dgm:cxn modelId="{657E2251-02F8-4A33-86F2-F6CF5946708B}" type="presParOf" srcId="{D122E739-FE3E-47EF-A542-623AD147608E}" destId="{E5BCEB9D-761C-4039-8569-BB8262D0AE17}" srcOrd="1" destOrd="0" presId="urn:microsoft.com/office/officeart/2005/8/layout/hierarchy1"/>
    <dgm:cxn modelId="{31AE05BD-87A1-460C-9284-CC43142E64AB}" type="presParOf" srcId="{BDE18F3D-091A-4EFE-AA66-FBCEBEE45E7E}" destId="{33CB0623-B3C3-4405-8CF2-5050DC144654}" srcOrd="1" destOrd="0" presId="urn:microsoft.com/office/officeart/2005/8/layout/hierarchy1"/>
    <dgm:cxn modelId="{D374E97A-FB1A-4D92-91A2-08CC6A0189C7}" type="presParOf" srcId="{099E3E27-3B09-425A-AF9D-6D04CC8E0D8C}" destId="{4FB204BD-6868-470A-8B75-DCF1DE83C9E1}" srcOrd="4" destOrd="0" presId="urn:microsoft.com/office/officeart/2005/8/layout/hierarchy1"/>
    <dgm:cxn modelId="{B69A0515-F32D-4DC0-BE34-42288EF43FD7}" type="presParOf" srcId="{099E3E27-3B09-425A-AF9D-6D04CC8E0D8C}" destId="{C671CAC4-FA27-4C10-BF66-AE49BD49A8A6}" srcOrd="5" destOrd="0" presId="urn:microsoft.com/office/officeart/2005/8/layout/hierarchy1"/>
    <dgm:cxn modelId="{4EF77418-26A5-4790-932C-76B643AD32BE}" type="presParOf" srcId="{C671CAC4-FA27-4C10-BF66-AE49BD49A8A6}" destId="{AA58B40E-A8B8-45E7-BFCA-E45AB7CC3790}" srcOrd="0" destOrd="0" presId="urn:microsoft.com/office/officeart/2005/8/layout/hierarchy1"/>
    <dgm:cxn modelId="{96DCA928-ABDD-4837-ABC8-F4B3D360A9C7}" type="presParOf" srcId="{AA58B40E-A8B8-45E7-BFCA-E45AB7CC3790}" destId="{54F0F992-5A51-480E-A9BB-B0FE09EA870F}" srcOrd="0" destOrd="0" presId="urn:microsoft.com/office/officeart/2005/8/layout/hierarchy1"/>
    <dgm:cxn modelId="{8067B6F0-9593-49F9-A20F-660EBBD39DB8}" type="presParOf" srcId="{AA58B40E-A8B8-45E7-BFCA-E45AB7CC3790}" destId="{5F7610F5-BC6F-4C56-82F0-2D2653E9D3B1}" srcOrd="1" destOrd="0" presId="urn:microsoft.com/office/officeart/2005/8/layout/hierarchy1"/>
    <dgm:cxn modelId="{D6B1C48D-A747-49FD-BD18-2CA51BE1AC69}" type="presParOf" srcId="{C671CAC4-FA27-4C10-BF66-AE49BD49A8A6}" destId="{2FEDBCEB-3ED9-4064-A1F1-A0FC8C8CB122}" srcOrd="1" destOrd="0" presId="urn:microsoft.com/office/officeart/2005/8/layout/hierarchy1"/>
    <dgm:cxn modelId="{54D96DE3-6D0A-44D1-A0C8-233F551344F1}" type="presParOf" srcId="{69D01471-6791-4579-B991-A8F2343B240A}" destId="{EA26DA27-FB80-41A2-A944-0BADED430EE7}" srcOrd="2" destOrd="0" presId="urn:microsoft.com/office/officeart/2005/8/layout/hierarchy1"/>
    <dgm:cxn modelId="{0EE65AAF-5050-4B67-8980-82AC6E4EF511}" type="presParOf" srcId="{69D01471-6791-4579-B991-A8F2343B240A}" destId="{710A1618-693A-45F7-80D0-76BA67E029A5}" srcOrd="3" destOrd="0" presId="urn:microsoft.com/office/officeart/2005/8/layout/hierarchy1"/>
    <dgm:cxn modelId="{65CF1E52-4F99-441E-830D-796B31A48B73}" type="presParOf" srcId="{710A1618-693A-45F7-80D0-76BA67E029A5}" destId="{ABA5F45C-6B42-4A39-8181-183AE851B7C4}" srcOrd="0" destOrd="0" presId="urn:microsoft.com/office/officeart/2005/8/layout/hierarchy1"/>
    <dgm:cxn modelId="{F788334B-0A09-47B6-8EAD-6909BB84D160}" type="presParOf" srcId="{ABA5F45C-6B42-4A39-8181-183AE851B7C4}" destId="{B090508F-A9FA-4D7A-902A-34D9FB85E0F2}" srcOrd="0" destOrd="0" presId="urn:microsoft.com/office/officeart/2005/8/layout/hierarchy1"/>
    <dgm:cxn modelId="{D01E97ED-7D94-4205-9B76-3C85412CB77C}" type="presParOf" srcId="{ABA5F45C-6B42-4A39-8181-183AE851B7C4}" destId="{6411E272-A303-402F-9C18-FFB735E2CBEB}" srcOrd="1" destOrd="0" presId="urn:microsoft.com/office/officeart/2005/8/layout/hierarchy1"/>
    <dgm:cxn modelId="{F0525242-1B8E-4DED-B17A-14919439A6FB}" type="presParOf" srcId="{710A1618-693A-45F7-80D0-76BA67E029A5}" destId="{B42ADCF0-B0F0-430B-838F-94E0EA432088}" srcOrd="1" destOrd="0" presId="urn:microsoft.com/office/officeart/2005/8/layout/hierarchy1"/>
    <dgm:cxn modelId="{1D70713E-7EA3-4962-8EC4-42B054C7EC6F}" type="presParOf" srcId="{B42ADCF0-B0F0-430B-838F-94E0EA432088}" destId="{A3435AAA-155B-4EA4-B586-6AAF0D06DFCD}" srcOrd="0" destOrd="0" presId="urn:microsoft.com/office/officeart/2005/8/layout/hierarchy1"/>
    <dgm:cxn modelId="{A72BE3DE-2615-48AC-ACEE-AF69B0AEB5D7}" type="presParOf" srcId="{B42ADCF0-B0F0-430B-838F-94E0EA432088}" destId="{58D24475-A9C9-4962-A1A2-D36BFAD8EF38}" srcOrd="1" destOrd="0" presId="urn:microsoft.com/office/officeart/2005/8/layout/hierarchy1"/>
    <dgm:cxn modelId="{E549F68D-EA8B-4686-968A-DBDB990FB81A}" type="presParOf" srcId="{58D24475-A9C9-4962-A1A2-D36BFAD8EF38}" destId="{52B92759-40E1-40C1-967E-36694BCF5F92}" srcOrd="0" destOrd="0" presId="urn:microsoft.com/office/officeart/2005/8/layout/hierarchy1"/>
    <dgm:cxn modelId="{BAF78727-53CF-4921-9DEE-C8746E8BFC31}" type="presParOf" srcId="{52B92759-40E1-40C1-967E-36694BCF5F92}" destId="{401A08AF-9CD1-4BDC-949F-B8452D795F6C}" srcOrd="0" destOrd="0" presId="urn:microsoft.com/office/officeart/2005/8/layout/hierarchy1"/>
    <dgm:cxn modelId="{D9BDB45C-BB41-4182-BB47-BD9C7B4BFB23}" type="presParOf" srcId="{52B92759-40E1-40C1-967E-36694BCF5F92}" destId="{B5F699FB-5EAE-40BA-9705-B004BADA1B28}" srcOrd="1" destOrd="0" presId="urn:microsoft.com/office/officeart/2005/8/layout/hierarchy1"/>
    <dgm:cxn modelId="{637D8B24-2BDD-4442-9A61-02BD87D17AA8}" type="presParOf" srcId="{58D24475-A9C9-4962-A1A2-D36BFAD8EF38}" destId="{966304C9-64B8-442F-B015-108C81403EC3}" srcOrd="1" destOrd="0" presId="urn:microsoft.com/office/officeart/2005/8/layout/hierarchy1"/>
    <dgm:cxn modelId="{22BD8252-1F55-4747-B533-57BDE8B9439B}" type="presParOf" srcId="{B42ADCF0-B0F0-430B-838F-94E0EA432088}" destId="{30B14EF0-00D1-4DFF-BD5D-A118CAB16BBE}" srcOrd="2" destOrd="0" presId="urn:microsoft.com/office/officeart/2005/8/layout/hierarchy1"/>
    <dgm:cxn modelId="{AE434F81-267C-41AB-8673-6029F7A58339}" type="presParOf" srcId="{B42ADCF0-B0F0-430B-838F-94E0EA432088}" destId="{4AD69E43-C83F-471B-A3FF-EADBFFBADB0B}" srcOrd="3" destOrd="0" presId="urn:microsoft.com/office/officeart/2005/8/layout/hierarchy1"/>
    <dgm:cxn modelId="{67084BD6-CE46-4BF8-AAB6-2866564DF92F}" type="presParOf" srcId="{4AD69E43-C83F-471B-A3FF-EADBFFBADB0B}" destId="{DEE3B4CF-FAEB-48D5-B23C-D7E4A1A0D430}" srcOrd="0" destOrd="0" presId="urn:microsoft.com/office/officeart/2005/8/layout/hierarchy1"/>
    <dgm:cxn modelId="{C642AD3D-58D6-4E1A-9DAA-A0506E069164}" type="presParOf" srcId="{DEE3B4CF-FAEB-48D5-B23C-D7E4A1A0D430}" destId="{8E711AE0-0083-46F3-85BA-63A61D1F49DA}" srcOrd="0" destOrd="0" presId="urn:microsoft.com/office/officeart/2005/8/layout/hierarchy1"/>
    <dgm:cxn modelId="{4C2DF18B-3666-4DD3-84BF-A85D5C59B90A}" type="presParOf" srcId="{DEE3B4CF-FAEB-48D5-B23C-D7E4A1A0D430}" destId="{EC80C7E0-606B-4A57-96B8-5161273D5348}" srcOrd="1" destOrd="0" presId="urn:microsoft.com/office/officeart/2005/8/layout/hierarchy1"/>
    <dgm:cxn modelId="{DF258706-3E44-4CCB-928A-568BB90722C5}" type="presParOf" srcId="{4AD69E43-C83F-471B-A3FF-EADBFFBADB0B}" destId="{E6B4FBD0-133D-4A80-A494-3B2B0D83AE86}" srcOrd="1" destOrd="0" presId="urn:microsoft.com/office/officeart/2005/8/layout/hierarchy1"/>
    <dgm:cxn modelId="{F88260B8-9FE7-4FAD-95F1-FA76D3597BB4}" type="presParOf" srcId="{69D01471-6791-4579-B991-A8F2343B240A}" destId="{05244FF6-3E15-432C-92CB-44C81BA662F1}" srcOrd="4" destOrd="0" presId="urn:microsoft.com/office/officeart/2005/8/layout/hierarchy1"/>
    <dgm:cxn modelId="{AE565DA8-E8C8-4004-9BD5-86FCBEC65CDF}" type="presParOf" srcId="{69D01471-6791-4579-B991-A8F2343B240A}" destId="{6921DAB8-A6CA-410E-AE28-D99D423053F0}" srcOrd="5" destOrd="0" presId="urn:microsoft.com/office/officeart/2005/8/layout/hierarchy1"/>
    <dgm:cxn modelId="{59F23D81-A088-4FC4-A99D-38DAD57B6BDE}" type="presParOf" srcId="{6921DAB8-A6CA-410E-AE28-D99D423053F0}" destId="{7D12D51C-2D20-4179-A8B2-CD7A06E52335}" srcOrd="0" destOrd="0" presId="urn:microsoft.com/office/officeart/2005/8/layout/hierarchy1"/>
    <dgm:cxn modelId="{4C3A8B6B-3B01-4B7D-814F-ACB0D2D928AA}" type="presParOf" srcId="{7D12D51C-2D20-4179-A8B2-CD7A06E52335}" destId="{A9D72A27-F5F0-4BF0-851D-F30801E80A15}" srcOrd="0" destOrd="0" presId="urn:microsoft.com/office/officeart/2005/8/layout/hierarchy1"/>
    <dgm:cxn modelId="{0C2C0BCB-2B7D-4511-AC6E-2834AE608E82}" type="presParOf" srcId="{7D12D51C-2D20-4179-A8B2-CD7A06E52335}" destId="{E9F1C64E-D4AE-47F5-BE71-7CD4FA6D0E58}" srcOrd="1" destOrd="0" presId="urn:microsoft.com/office/officeart/2005/8/layout/hierarchy1"/>
    <dgm:cxn modelId="{7CBC6031-1B66-4A50-9A65-610E9004AD2C}" type="presParOf" srcId="{6921DAB8-A6CA-410E-AE28-D99D423053F0}" destId="{08278857-31A1-46C0-9C5C-8497896E27C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D0AB7C3-E143-4852-B446-998CD8872A2B}" type="doc">
      <dgm:prSet loTypeId="urn:microsoft.com/office/officeart/2005/8/layout/hierarchy1" loCatId="hierarchy" qsTypeId="urn:microsoft.com/office/officeart/2005/8/quickstyle/simple4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85752530-8F98-4038-85A5-90CC86BD31ED}">
      <dgm:prSet phldrT="[Text]"/>
      <dgm:spPr/>
      <dgm:t>
        <a:bodyPr/>
        <a:lstStyle/>
        <a:p>
          <a:r>
            <a:rPr lang="cs-CZ" dirty="0" smtClean="0"/>
            <a:t>NÁSTROJE</a:t>
          </a:r>
          <a:endParaRPr lang="cs-CZ" dirty="0"/>
        </a:p>
      </dgm:t>
    </dgm:pt>
    <dgm:pt modelId="{F146A40A-A941-45A9-9BC8-EA116678F0C4}" type="parTrans" cxnId="{2F303F68-9902-4153-84D8-8D6A41141963}">
      <dgm:prSet/>
      <dgm:spPr/>
      <dgm:t>
        <a:bodyPr/>
        <a:lstStyle/>
        <a:p>
          <a:endParaRPr lang="cs-CZ"/>
        </a:p>
      </dgm:t>
    </dgm:pt>
    <dgm:pt modelId="{9FDAA01B-D409-4CBA-A6B6-43CFF0B19929}" type="sibTrans" cxnId="{2F303F68-9902-4153-84D8-8D6A41141963}">
      <dgm:prSet/>
      <dgm:spPr/>
      <dgm:t>
        <a:bodyPr/>
        <a:lstStyle/>
        <a:p>
          <a:endParaRPr lang="cs-CZ"/>
        </a:p>
      </dgm:t>
    </dgm:pt>
    <dgm:pt modelId="{72BB1ED1-3415-43E0-992D-ECC44D5455DD}">
      <dgm:prSet phldrT="[Text]"/>
      <dgm:spPr/>
      <dgm:t>
        <a:bodyPr/>
        <a:lstStyle/>
        <a:p>
          <a:r>
            <a:rPr lang="cs-CZ" dirty="0" smtClean="0"/>
            <a:t>STRUNNÉ</a:t>
          </a:r>
          <a:endParaRPr lang="cs-CZ" dirty="0"/>
        </a:p>
      </dgm:t>
    </dgm:pt>
    <dgm:pt modelId="{B1EB6983-7738-4120-A9BA-BA4DE5F09145}" type="parTrans" cxnId="{A6268A1A-9CBD-42BF-BC64-79B0CFEB5E88}">
      <dgm:prSet/>
      <dgm:spPr/>
      <dgm:t>
        <a:bodyPr/>
        <a:lstStyle/>
        <a:p>
          <a:endParaRPr lang="cs-CZ"/>
        </a:p>
      </dgm:t>
    </dgm:pt>
    <dgm:pt modelId="{9FAD635C-4331-4FAA-9D96-37EF542F9D7E}" type="sibTrans" cxnId="{A6268A1A-9CBD-42BF-BC64-79B0CFEB5E88}">
      <dgm:prSet/>
      <dgm:spPr/>
      <dgm:t>
        <a:bodyPr/>
        <a:lstStyle/>
        <a:p>
          <a:endParaRPr lang="cs-CZ"/>
        </a:p>
      </dgm:t>
    </dgm:pt>
    <dgm:pt modelId="{2898DA08-EF3B-44EB-8DD5-1E47EAC7643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SMYČCOVÉ</a:t>
          </a:r>
          <a:endParaRPr lang="cs-CZ" dirty="0"/>
        </a:p>
      </dgm:t>
    </dgm:pt>
    <dgm:pt modelId="{BA2E0D98-1DF7-4FE6-9784-41982F6E2D35}" type="parTrans" cxnId="{9698163C-9015-4EC4-B0F4-4C719BAFBAFD}">
      <dgm:prSet/>
      <dgm:spPr/>
      <dgm:t>
        <a:bodyPr/>
        <a:lstStyle/>
        <a:p>
          <a:endParaRPr lang="cs-CZ"/>
        </a:p>
      </dgm:t>
    </dgm:pt>
    <dgm:pt modelId="{DB196E04-D442-41C3-88AB-932D1E0B3333}" type="sibTrans" cxnId="{9698163C-9015-4EC4-B0F4-4C719BAFBAFD}">
      <dgm:prSet/>
      <dgm:spPr/>
      <dgm:t>
        <a:bodyPr/>
        <a:lstStyle/>
        <a:p>
          <a:endParaRPr lang="cs-CZ"/>
        </a:p>
      </dgm:t>
    </dgm:pt>
    <dgm:pt modelId="{C9E4F6A1-8486-4E03-B9D0-598B2820F513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DRNKACÍ</a:t>
          </a:r>
          <a:endParaRPr lang="cs-CZ" dirty="0"/>
        </a:p>
      </dgm:t>
    </dgm:pt>
    <dgm:pt modelId="{660832BD-AAA9-4F97-815B-03CDEBA7BD56}" type="parTrans" cxnId="{BB55CE9C-9F57-424C-96BF-BB06422E12A4}">
      <dgm:prSet/>
      <dgm:spPr/>
      <dgm:t>
        <a:bodyPr/>
        <a:lstStyle/>
        <a:p>
          <a:endParaRPr lang="cs-CZ"/>
        </a:p>
      </dgm:t>
    </dgm:pt>
    <dgm:pt modelId="{7BF6071A-5CCC-424B-918F-E06FA0AAC690}" type="sibTrans" cxnId="{BB55CE9C-9F57-424C-96BF-BB06422E12A4}">
      <dgm:prSet/>
      <dgm:spPr/>
      <dgm:t>
        <a:bodyPr/>
        <a:lstStyle/>
        <a:p>
          <a:endParaRPr lang="cs-CZ"/>
        </a:p>
      </dgm:t>
    </dgm:pt>
    <dgm:pt modelId="{91506811-E3CE-4006-A668-F2802A7F06D2}">
      <dgm:prSet phldrT="[Text]"/>
      <dgm:spPr/>
      <dgm:t>
        <a:bodyPr/>
        <a:lstStyle/>
        <a:p>
          <a:r>
            <a:rPr lang="cs-CZ" dirty="0" smtClean="0"/>
            <a:t>DECHOVÉ</a:t>
          </a:r>
          <a:endParaRPr lang="cs-CZ" dirty="0"/>
        </a:p>
      </dgm:t>
    </dgm:pt>
    <dgm:pt modelId="{C7E81B47-2AC0-4B2D-8D35-26670310BD56}" type="parTrans" cxnId="{97048927-6B7F-4299-9519-CF57ABCED2ED}">
      <dgm:prSet/>
      <dgm:spPr/>
      <dgm:t>
        <a:bodyPr/>
        <a:lstStyle/>
        <a:p>
          <a:endParaRPr lang="cs-CZ"/>
        </a:p>
      </dgm:t>
    </dgm:pt>
    <dgm:pt modelId="{8A5C0FFD-09A0-4694-9AB7-ED2DD716082F}" type="sibTrans" cxnId="{97048927-6B7F-4299-9519-CF57ABCED2ED}">
      <dgm:prSet/>
      <dgm:spPr/>
      <dgm:t>
        <a:bodyPr/>
        <a:lstStyle/>
        <a:p>
          <a:endParaRPr lang="cs-CZ"/>
        </a:p>
      </dgm:t>
    </dgm:pt>
    <dgm:pt modelId="{EAB30184-9E9C-4BD6-B70F-9FAAB9010A4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DŘEVĚNÉ</a:t>
          </a:r>
          <a:endParaRPr lang="cs-CZ" dirty="0"/>
        </a:p>
      </dgm:t>
    </dgm:pt>
    <dgm:pt modelId="{179F71F3-9056-439C-AE08-B5D0FF3F1426}" type="parTrans" cxnId="{10A3AA53-FDB0-49B2-9279-A365B1A572B1}">
      <dgm:prSet/>
      <dgm:spPr/>
      <dgm:t>
        <a:bodyPr/>
        <a:lstStyle/>
        <a:p>
          <a:endParaRPr lang="cs-CZ"/>
        </a:p>
      </dgm:t>
    </dgm:pt>
    <dgm:pt modelId="{0E177DD2-4253-4FA4-956D-7D5946CE38D7}" type="sibTrans" cxnId="{10A3AA53-FDB0-49B2-9279-A365B1A572B1}">
      <dgm:prSet/>
      <dgm:spPr/>
      <dgm:t>
        <a:bodyPr/>
        <a:lstStyle/>
        <a:p>
          <a:endParaRPr lang="cs-CZ"/>
        </a:p>
      </dgm:t>
    </dgm:pt>
    <dgm:pt modelId="{63F03348-AB0E-4390-8851-0B2DAEF5C58B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BICÍ</a:t>
          </a:r>
          <a:endParaRPr lang="cs-CZ" dirty="0"/>
        </a:p>
      </dgm:t>
    </dgm:pt>
    <dgm:pt modelId="{B8569A66-F45A-4188-98D4-BC4756BEEF1F}" type="parTrans" cxnId="{78C4E0A3-A89D-417E-A2C3-AE182DBA1E69}">
      <dgm:prSet/>
      <dgm:spPr/>
      <dgm:t>
        <a:bodyPr/>
        <a:lstStyle/>
        <a:p>
          <a:endParaRPr lang="cs-CZ"/>
        </a:p>
      </dgm:t>
    </dgm:pt>
    <dgm:pt modelId="{B79E6743-E007-4CD6-AF97-1E90170A709F}" type="sibTrans" cxnId="{78C4E0A3-A89D-417E-A2C3-AE182DBA1E69}">
      <dgm:prSet/>
      <dgm:spPr/>
      <dgm:t>
        <a:bodyPr/>
        <a:lstStyle/>
        <a:p>
          <a:endParaRPr lang="cs-CZ"/>
        </a:p>
      </dgm:t>
    </dgm:pt>
    <dgm:pt modelId="{B88FEC19-005E-4DB7-B98D-01B713241D76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ÚDERNÉ</a:t>
          </a:r>
          <a:endParaRPr lang="cs-CZ" dirty="0"/>
        </a:p>
      </dgm:t>
    </dgm:pt>
    <dgm:pt modelId="{58909430-D7B8-4018-A877-F1B2C7052CE0}" type="parTrans" cxnId="{4350BA5A-9723-425C-873C-B2FB50B8E5F7}">
      <dgm:prSet/>
      <dgm:spPr/>
      <dgm:t>
        <a:bodyPr/>
        <a:lstStyle/>
        <a:p>
          <a:endParaRPr lang="cs-CZ"/>
        </a:p>
      </dgm:t>
    </dgm:pt>
    <dgm:pt modelId="{240C9B72-261D-4C3D-8FFA-62C12298E86E}" type="sibTrans" cxnId="{4350BA5A-9723-425C-873C-B2FB50B8E5F7}">
      <dgm:prSet/>
      <dgm:spPr/>
      <dgm:t>
        <a:bodyPr/>
        <a:lstStyle/>
        <a:p>
          <a:endParaRPr lang="cs-CZ"/>
        </a:p>
      </dgm:t>
    </dgm:pt>
    <dgm:pt modelId="{5BB6F96E-9AD2-4DEB-B39C-8BAC65181C23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6" action="ppaction://hlinksldjump"/>
            </a:rPr>
            <a:t>ŽESŤOVÉ</a:t>
          </a:r>
          <a:endParaRPr lang="cs-CZ" dirty="0"/>
        </a:p>
      </dgm:t>
    </dgm:pt>
    <dgm:pt modelId="{F8B6C4BC-3D03-4DDF-A4FB-DA1BAA0D06AC}" type="parTrans" cxnId="{111D0AF2-7382-466F-B039-B93D544D7960}">
      <dgm:prSet/>
      <dgm:spPr/>
      <dgm:t>
        <a:bodyPr/>
        <a:lstStyle/>
        <a:p>
          <a:endParaRPr lang="cs-CZ"/>
        </a:p>
      </dgm:t>
    </dgm:pt>
    <dgm:pt modelId="{9284DA4D-AB51-4086-8E70-B815741580EC}" type="sibTrans" cxnId="{111D0AF2-7382-466F-B039-B93D544D7960}">
      <dgm:prSet/>
      <dgm:spPr/>
      <dgm:t>
        <a:bodyPr/>
        <a:lstStyle/>
        <a:p>
          <a:endParaRPr lang="cs-CZ"/>
        </a:p>
      </dgm:t>
    </dgm:pt>
    <dgm:pt modelId="{555F3FBC-5F14-4738-98EF-05C9E7A581E3}" type="pres">
      <dgm:prSet presAssocID="{FD0AB7C3-E143-4852-B446-998CD8872A2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2027113-D724-4DD2-BA82-6A080B3D040F}" type="pres">
      <dgm:prSet presAssocID="{85752530-8F98-4038-85A5-90CC86BD31ED}" presName="hierRoot1" presStyleCnt="0"/>
      <dgm:spPr/>
    </dgm:pt>
    <dgm:pt modelId="{3618BEE8-0251-4F35-8E63-E35D2BD9B66A}" type="pres">
      <dgm:prSet presAssocID="{85752530-8F98-4038-85A5-90CC86BD31ED}" presName="composite" presStyleCnt="0"/>
      <dgm:spPr/>
    </dgm:pt>
    <dgm:pt modelId="{8817E298-6413-4B6B-9246-1DE27E82B966}" type="pres">
      <dgm:prSet presAssocID="{85752530-8F98-4038-85A5-90CC86BD31ED}" presName="background" presStyleLbl="node0" presStyleIdx="0" presStyleCnt="1"/>
      <dgm:spPr/>
    </dgm:pt>
    <dgm:pt modelId="{1EFD20A7-EE97-4AA3-8755-D7E157B58DEF}" type="pres">
      <dgm:prSet presAssocID="{85752530-8F98-4038-85A5-90CC86BD31ED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9D01471-6791-4579-B991-A8F2343B240A}" type="pres">
      <dgm:prSet presAssocID="{85752530-8F98-4038-85A5-90CC86BD31ED}" presName="hierChild2" presStyleCnt="0"/>
      <dgm:spPr/>
    </dgm:pt>
    <dgm:pt modelId="{F1421EFF-F7FA-48AB-888D-6C04E7A881A0}" type="pres">
      <dgm:prSet presAssocID="{B1EB6983-7738-4120-A9BA-BA4DE5F09145}" presName="Name10" presStyleLbl="parChTrans1D2" presStyleIdx="0" presStyleCnt="3"/>
      <dgm:spPr/>
      <dgm:t>
        <a:bodyPr/>
        <a:lstStyle/>
        <a:p>
          <a:endParaRPr lang="cs-CZ"/>
        </a:p>
      </dgm:t>
    </dgm:pt>
    <dgm:pt modelId="{ED6B84CF-E12C-46B3-857B-DCA7BB6D4A53}" type="pres">
      <dgm:prSet presAssocID="{72BB1ED1-3415-43E0-992D-ECC44D5455DD}" presName="hierRoot2" presStyleCnt="0"/>
      <dgm:spPr/>
    </dgm:pt>
    <dgm:pt modelId="{AB3BCA24-9B42-45A4-8C62-95E773B38198}" type="pres">
      <dgm:prSet presAssocID="{72BB1ED1-3415-43E0-992D-ECC44D5455DD}" presName="composite2" presStyleCnt="0"/>
      <dgm:spPr/>
    </dgm:pt>
    <dgm:pt modelId="{C25D3539-7C1F-4FF4-A70B-2638C7E9BBBE}" type="pres">
      <dgm:prSet presAssocID="{72BB1ED1-3415-43E0-992D-ECC44D5455DD}" presName="background2" presStyleLbl="node2" presStyleIdx="0" presStyleCnt="3"/>
      <dgm:spPr/>
    </dgm:pt>
    <dgm:pt modelId="{B9F262C3-7E9B-4076-8224-A60EF290BC88}" type="pres">
      <dgm:prSet presAssocID="{72BB1ED1-3415-43E0-992D-ECC44D5455DD}" presName="text2" presStyleLbl="fgAcc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9E3E27-3B09-425A-AF9D-6D04CC8E0D8C}" type="pres">
      <dgm:prSet presAssocID="{72BB1ED1-3415-43E0-992D-ECC44D5455DD}" presName="hierChild3" presStyleCnt="0"/>
      <dgm:spPr/>
    </dgm:pt>
    <dgm:pt modelId="{EDA6CFA9-5CD1-48D6-8F12-C6D646DCF811}" type="pres">
      <dgm:prSet presAssocID="{BA2E0D98-1DF7-4FE6-9784-41982F6E2D35}" presName="Name17" presStyleLbl="parChTrans1D3" presStyleIdx="0" presStyleCnt="5"/>
      <dgm:spPr/>
      <dgm:t>
        <a:bodyPr/>
        <a:lstStyle/>
        <a:p>
          <a:endParaRPr lang="cs-CZ"/>
        </a:p>
      </dgm:t>
    </dgm:pt>
    <dgm:pt modelId="{5613F2A5-2D1F-4F40-9E44-48B1F6A1B292}" type="pres">
      <dgm:prSet presAssocID="{2898DA08-EF3B-44EB-8DD5-1E47EAC7643F}" presName="hierRoot3" presStyleCnt="0"/>
      <dgm:spPr/>
    </dgm:pt>
    <dgm:pt modelId="{53709FAA-355E-49DB-B7AE-132E7D355B37}" type="pres">
      <dgm:prSet presAssocID="{2898DA08-EF3B-44EB-8DD5-1E47EAC7643F}" presName="composite3" presStyleCnt="0"/>
      <dgm:spPr/>
    </dgm:pt>
    <dgm:pt modelId="{4AB6E33C-A0EE-419D-9BB9-A4E53F2BAC2C}" type="pres">
      <dgm:prSet presAssocID="{2898DA08-EF3B-44EB-8DD5-1E47EAC7643F}" presName="background3" presStyleLbl="node3" presStyleIdx="0" presStyleCnt="5"/>
      <dgm:spPr/>
    </dgm:pt>
    <dgm:pt modelId="{AA62E4D3-F2B6-49A2-B69F-7CB4221E88C6}" type="pres">
      <dgm:prSet presAssocID="{2898DA08-EF3B-44EB-8DD5-1E47EAC7643F}" presName="text3" presStyleLbl="fgAcc3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E21354F-721A-417C-8F48-B77C0D93227D}" type="pres">
      <dgm:prSet presAssocID="{2898DA08-EF3B-44EB-8DD5-1E47EAC7643F}" presName="hierChild4" presStyleCnt="0"/>
      <dgm:spPr/>
    </dgm:pt>
    <dgm:pt modelId="{4AC9A49B-2C71-4B9D-AB30-541B38C7CC28}" type="pres">
      <dgm:prSet presAssocID="{660832BD-AAA9-4F97-815B-03CDEBA7BD56}" presName="Name17" presStyleLbl="parChTrans1D3" presStyleIdx="1" presStyleCnt="5"/>
      <dgm:spPr/>
      <dgm:t>
        <a:bodyPr/>
        <a:lstStyle/>
        <a:p>
          <a:endParaRPr lang="cs-CZ"/>
        </a:p>
      </dgm:t>
    </dgm:pt>
    <dgm:pt modelId="{BDE18F3D-091A-4EFE-AA66-FBCEBEE45E7E}" type="pres">
      <dgm:prSet presAssocID="{C9E4F6A1-8486-4E03-B9D0-598B2820F513}" presName="hierRoot3" presStyleCnt="0"/>
      <dgm:spPr/>
    </dgm:pt>
    <dgm:pt modelId="{D122E739-FE3E-47EF-A542-623AD147608E}" type="pres">
      <dgm:prSet presAssocID="{C9E4F6A1-8486-4E03-B9D0-598B2820F513}" presName="composite3" presStyleCnt="0"/>
      <dgm:spPr/>
    </dgm:pt>
    <dgm:pt modelId="{9E1D1E5A-1FD4-43EE-A195-03082871B33D}" type="pres">
      <dgm:prSet presAssocID="{C9E4F6A1-8486-4E03-B9D0-598B2820F513}" presName="background3" presStyleLbl="node3" presStyleIdx="1" presStyleCnt="5"/>
      <dgm:spPr/>
    </dgm:pt>
    <dgm:pt modelId="{E5BCEB9D-761C-4039-8569-BB8262D0AE17}" type="pres">
      <dgm:prSet presAssocID="{C9E4F6A1-8486-4E03-B9D0-598B2820F513}" presName="text3" presStyleLbl="fgAcc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CB0623-B3C3-4405-8CF2-5050DC144654}" type="pres">
      <dgm:prSet presAssocID="{C9E4F6A1-8486-4E03-B9D0-598B2820F513}" presName="hierChild4" presStyleCnt="0"/>
      <dgm:spPr/>
    </dgm:pt>
    <dgm:pt modelId="{4FB204BD-6868-470A-8B75-DCF1DE83C9E1}" type="pres">
      <dgm:prSet presAssocID="{58909430-D7B8-4018-A877-F1B2C7052CE0}" presName="Name17" presStyleLbl="parChTrans1D3" presStyleIdx="2" presStyleCnt="5"/>
      <dgm:spPr/>
      <dgm:t>
        <a:bodyPr/>
        <a:lstStyle/>
        <a:p>
          <a:endParaRPr lang="cs-CZ"/>
        </a:p>
      </dgm:t>
    </dgm:pt>
    <dgm:pt modelId="{C671CAC4-FA27-4C10-BF66-AE49BD49A8A6}" type="pres">
      <dgm:prSet presAssocID="{B88FEC19-005E-4DB7-B98D-01B713241D76}" presName="hierRoot3" presStyleCnt="0"/>
      <dgm:spPr/>
    </dgm:pt>
    <dgm:pt modelId="{AA58B40E-A8B8-45E7-BFCA-E45AB7CC3790}" type="pres">
      <dgm:prSet presAssocID="{B88FEC19-005E-4DB7-B98D-01B713241D76}" presName="composite3" presStyleCnt="0"/>
      <dgm:spPr/>
    </dgm:pt>
    <dgm:pt modelId="{54F0F992-5A51-480E-A9BB-B0FE09EA870F}" type="pres">
      <dgm:prSet presAssocID="{B88FEC19-005E-4DB7-B98D-01B713241D76}" presName="background3" presStyleLbl="node3" presStyleIdx="2" presStyleCnt="5"/>
      <dgm:spPr/>
    </dgm:pt>
    <dgm:pt modelId="{5F7610F5-BC6F-4C56-82F0-2D2653E9D3B1}" type="pres">
      <dgm:prSet presAssocID="{B88FEC19-005E-4DB7-B98D-01B713241D76}" presName="text3" presStyleLbl="fgAcc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EDBCEB-3ED9-4064-A1F1-A0FC8C8CB122}" type="pres">
      <dgm:prSet presAssocID="{B88FEC19-005E-4DB7-B98D-01B713241D76}" presName="hierChild4" presStyleCnt="0"/>
      <dgm:spPr/>
    </dgm:pt>
    <dgm:pt modelId="{EA26DA27-FB80-41A2-A944-0BADED430EE7}" type="pres">
      <dgm:prSet presAssocID="{C7E81B47-2AC0-4B2D-8D35-26670310BD56}" presName="Name10" presStyleLbl="parChTrans1D2" presStyleIdx="1" presStyleCnt="3"/>
      <dgm:spPr/>
      <dgm:t>
        <a:bodyPr/>
        <a:lstStyle/>
        <a:p>
          <a:endParaRPr lang="cs-CZ"/>
        </a:p>
      </dgm:t>
    </dgm:pt>
    <dgm:pt modelId="{710A1618-693A-45F7-80D0-76BA67E029A5}" type="pres">
      <dgm:prSet presAssocID="{91506811-E3CE-4006-A668-F2802A7F06D2}" presName="hierRoot2" presStyleCnt="0"/>
      <dgm:spPr/>
    </dgm:pt>
    <dgm:pt modelId="{ABA5F45C-6B42-4A39-8181-183AE851B7C4}" type="pres">
      <dgm:prSet presAssocID="{91506811-E3CE-4006-A668-F2802A7F06D2}" presName="composite2" presStyleCnt="0"/>
      <dgm:spPr/>
    </dgm:pt>
    <dgm:pt modelId="{B090508F-A9FA-4D7A-902A-34D9FB85E0F2}" type="pres">
      <dgm:prSet presAssocID="{91506811-E3CE-4006-A668-F2802A7F06D2}" presName="background2" presStyleLbl="node2" presStyleIdx="1" presStyleCnt="3"/>
      <dgm:spPr/>
    </dgm:pt>
    <dgm:pt modelId="{6411E272-A303-402F-9C18-FFB735E2CBEB}" type="pres">
      <dgm:prSet presAssocID="{91506811-E3CE-4006-A668-F2802A7F06D2}" presName="text2" presStyleLbl="fgAcc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42ADCF0-B0F0-430B-838F-94E0EA432088}" type="pres">
      <dgm:prSet presAssocID="{91506811-E3CE-4006-A668-F2802A7F06D2}" presName="hierChild3" presStyleCnt="0"/>
      <dgm:spPr/>
    </dgm:pt>
    <dgm:pt modelId="{A3435AAA-155B-4EA4-B586-6AAF0D06DFCD}" type="pres">
      <dgm:prSet presAssocID="{179F71F3-9056-439C-AE08-B5D0FF3F1426}" presName="Name17" presStyleLbl="parChTrans1D3" presStyleIdx="3" presStyleCnt="5"/>
      <dgm:spPr/>
      <dgm:t>
        <a:bodyPr/>
        <a:lstStyle/>
        <a:p>
          <a:endParaRPr lang="cs-CZ"/>
        </a:p>
      </dgm:t>
    </dgm:pt>
    <dgm:pt modelId="{58D24475-A9C9-4962-A1A2-D36BFAD8EF38}" type="pres">
      <dgm:prSet presAssocID="{EAB30184-9E9C-4BD6-B70F-9FAAB9010A41}" presName="hierRoot3" presStyleCnt="0"/>
      <dgm:spPr/>
    </dgm:pt>
    <dgm:pt modelId="{52B92759-40E1-40C1-967E-36694BCF5F92}" type="pres">
      <dgm:prSet presAssocID="{EAB30184-9E9C-4BD6-B70F-9FAAB9010A41}" presName="composite3" presStyleCnt="0"/>
      <dgm:spPr/>
    </dgm:pt>
    <dgm:pt modelId="{401A08AF-9CD1-4BDC-949F-B8452D795F6C}" type="pres">
      <dgm:prSet presAssocID="{EAB30184-9E9C-4BD6-B70F-9FAAB9010A41}" presName="background3" presStyleLbl="node3" presStyleIdx="3" presStyleCnt="5"/>
      <dgm:spPr/>
    </dgm:pt>
    <dgm:pt modelId="{B5F699FB-5EAE-40BA-9705-B004BADA1B28}" type="pres">
      <dgm:prSet presAssocID="{EAB30184-9E9C-4BD6-B70F-9FAAB9010A41}" presName="text3" presStyleLbl="fgAcc3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66304C9-64B8-442F-B015-108C81403EC3}" type="pres">
      <dgm:prSet presAssocID="{EAB30184-9E9C-4BD6-B70F-9FAAB9010A41}" presName="hierChild4" presStyleCnt="0"/>
      <dgm:spPr/>
    </dgm:pt>
    <dgm:pt modelId="{30B14EF0-00D1-4DFF-BD5D-A118CAB16BBE}" type="pres">
      <dgm:prSet presAssocID="{F8B6C4BC-3D03-4DDF-A4FB-DA1BAA0D06AC}" presName="Name17" presStyleLbl="parChTrans1D3" presStyleIdx="4" presStyleCnt="5"/>
      <dgm:spPr/>
      <dgm:t>
        <a:bodyPr/>
        <a:lstStyle/>
        <a:p>
          <a:endParaRPr lang="cs-CZ"/>
        </a:p>
      </dgm:t>
    </dgm:pt>
    <dgm:pt modelId="{4AD69E43-C83F-471B-A3FF-EADBFFBADB0B}" type="pres">
      <dgm:prSet presAssocID="{5BB6F96E-9AD2-4DEB-B39C-8BAC65181C23}" presName="hierRoot3" presStyleCnt="0"/>
      <dgm:spPr/>
    </dgm:pt>
    <dgm:pt modelId="{DEE3B4CF-FAEB-48D5-B23C-D7E4A1A0D430}" type="pres">
      <dgm:prSet presAssocID="{5BB6F96E-9AD2-4DEB-B39C-8BAC65181C23}" presName="composite3" presStyleCnt="0"/>
      <dgm:spPr/>
    </dgm:pt>
    <dgm:pt modelId="{8E711AE0-0083-46F3-85BA-63A61D1F49DA}" type="pres">
      <dgm:prSet presAssocID="{5BB6F96E-9AD2-4DEB-B39C-8BAC65181C23}" presName="background3" presStyleLbl="node3" presStyleIdx="4" presStyleCnt="5"/>
      <dgm:spPr/>
    </dgm:pt>
    <dgm:pt modelId="{EC80C7E0-606B-4A57-96B8-5161273D5348}" type="pres">
      <dgm:prSet presAssocID="{5BB6F96E-9AD2-4DEB-B39C-8BAC65181C23}" presName="text3" presStyleLbl="fgAcc3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B4FBD0-133D-4A80-A494-3B2B0D83AE86}" type="pres">
      <dgm:prSet presAssocID="{5BB6F96E-9AD2-4DEB-B39C-8BAC65181C23}" presName="hierChild4" presStyleCnt="0"/>
      <dgm:spPr/>
    </dgm:pt>
    <dgm:pt modelId="{05244FF6-3E15-432C-92CB-44C81BA662F1}" type="pres">
      <dgm:prSet presAssocID="{B8569A66-F45A-4188-98D4-BC4756BEEF1F}" presName="Name10" presStyleLbl="parChTrans1D2" presStyleIdx="2" presStyleCnt="3"/>
      <dgm:spPr/>
      <dgm:t>
        <a:bodyPr/>
        <a:lstStyle/>
        <a:p>
          <a:endParaRPr lang="cs-CZ"/>
        </a:p>
      </dgm:t>
    </dgm:pt>
    <dgm:pt modelId="{6921DAB8-A6CA-410E-AE28-D99D423053F0}" type="pres">
      <dgm:prSet presAssocID="{63F03348-AB0E-4390-8851-0B2DAEF5C58B}" presName="hierRoot2" presStyleCnt="0"/>
      <dgm:spPr/>
    </dgm:pt>
    <dgm:pt modelId="{7D12D51C-2D20-4179-A8B2-CD7A06E52335}" type="pres">
      <dgm:prSet presAssocID="{63F03348-AB0E-4390-8851-0B2DAEF5C58B}" presName="composite2" presStyleCnt="0"/>
      <dgm:spPr/>
    </dgm:pt>
    <dgm:pt modelId="{A9D72A27-F5F0-4BF0-851D-F30801E80A15}" type="pres">
      <dgm:prSet presAssocID="{63F03348-AB0E-4390-8851-0B2DAEF5C58B}" presName="background2" presStyleLbl="node2" presStyleIdx="2" presStyleCnt="3"/>
      <dgm:spPr/>
    </dgm:pt>
    <dgm:pt modelId="{E9F1C64E-D4AE-47F5-BE71-7CD4FA6D0E58}" type="pres">
      <dgm:prSet presAssocID="{63F03348-AB0E-4390-8851-0B2DAEF5C58B}" presName="text2" presStyleLbl="fgAcc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8278857-31A1-46C0-9C5C-8497896E27C3}" type="pres">
      <dgm:prSet presAssocID="{63F03348-AB0E-4390-8851-0B2DAEF5C58B}" presName="hierChild3" presStyleCnt="0"/>
      <dgm:spPr/>
    </dgm:pt>
  </dgm:ptLst>
  <dgm:cxnLst>
    <dgm:cxn modelId="{0213785D-D609-4890-B30A-8FC29ACC0E8D}" type="presOf" srcId="{F8B6C4BC-3D03-4DDF-A4FB-DA1BAA0D06AC}" destId="{30B14EF0-00D1-4DFF-BD5D-A118CAB16BBE}" srcOrd="0" destOrd="0" presId="urn:microsoft.com/office/officeart/2005/8/layout/hierarchy1"/>
    <dgm:cxn modelId="{78C4E0A3-A89D-417E-A2C3-AE182DBA1E69}" srcId="{85752530-8F98-4038-85A5-90CC86BD31ED}" destId="{63F03348-AB0E-4390-8851-0B2DAEF5C58B}" srcOrd="2" destOrd="0" parTransId="{B8569A66-F45A-4188-98D4-BC4756BEEF1F}" sibTransId="{B79E6743-E007-4CD6-AF97-1E90170A709F}"/>
    <dgm:cxn modelId="{DA5E94B0-3F4D-4001-8402-6E2592737308}" type="presOf" srcId="{72BB1ED1-3415-43E0-992D-ECC44D5455DD}" destId="{B9F262C3-7E9B-4076-8224-A60EF290BC88}" srcOrd="0" destOrd="0" presId="urn:microsoft.com/office/officeart/2005/8/layout/hierarchy1"/>
    <dgm:cxn modelId="{7AB11EE4-FD11-4CF7-A875-EFD7F765ABD7}" type="presOf" srcId="{B8569A66-F45A-4188-98D4-BC4756BEEF1F}" destId="{05244FF6-3E15-432C-92CB-44C81BA662F1}" srcOrd="0" destOrd="0" presId="urn:microsoft.com/office/officeart/2005/8/layout/hierarchy1"/>
    <dgm:cxn modelId="{10C693AD-7EC9-4FDF-BD86-98A958D72983}" type="presOf" srcId="{91506811-E3CE-4006-A668-F2802A7F06D2}" destId="{6411E272-A303-402F-9C18-FFB735E2CBEB}" srcOrd="0" destOrd="0" presId="urn:microsoft.com/office/officeart/2005/8/layout/hierarchy1"/>
    <dgm:cxn modelId="{4D68A57C-C886-41B3-9517-99F4BAA08C0B}" type="presOf" srcId="{179F71F3-9056-439C-AE08-B5D0FF3F1426}" destId="{A3435AAA-155B-4EA4-B586-6AAF0D06DFCD}" srcOrd="0" destOrd="0" presId="urn:microsoft.com/office/officeart/2005/8/layout/hierarchy1"/>
    <dgm:cxn modelId="{A6268A1A-9CBD-42BF-BC64-79B0CFEB5E88}" srcId="{85752530-8F98-4038-85A5-90CC86BD31ED}" destId="{72BB1ED1-3415-43E0-992D-ECC44D5455DD}" srcOrd="0" destOrd="0" parTransId="{B1EB6983-7738-4120-A9BA-BA4DE5F09145}" sibTransId="{9FAD635C-4331-4FAA-9D96-37EF542F9D7E}"/>
    <dgm:cxn modelId="{97048927-6B7F-4299-9519-CF57ABCED2ED}" srcId="{85752530-8F98-4038-85A5-90CC86BD31ED}" destId="{91506811-E3CE-4006-A668-F2802A7F06D2}" srcOrd="1" destOrd="0" parTransId="{C7E81B47-2AC0-4B2D-8D35-26670310BD56}" sibTransId="{8A5C0FFD-09A0-4694-9AB7-ED2DD716082F}"/>
    <dgm:cxn modelId="{1C1A9B15-4305-472E-BAAB-1BB12075BAAC}" type="presOf" srcId="{B1EB6983-7738-4120-A9BA-BA4DE5F09145}" destId="{F1421EFF-F7FA-48AB-888D-6C04E7A881A0}" srcOrd="0" destOrd="0" presId="urn:microsoft.com/office/officeart/2005/8/layout/hierarchy1"/>
    <dgm:cxn modelId="{63F07C7F-6F28-495F-804F-CA0027871B36}" type="presOf" srcId="{5BB6F96E-9AD2-4DEB-B39C-8BAC65181C23}" destId="{EC80C7E0-606B-4A57-96B8-5161273D5348}" srcOrd="0" destOrd="0" presId="urn:microsoft.com/office/officeart/2005/8/layout/hierarchy1"/>
    <dgm:cxn modelId="{B1136D97-1F0C-45D4-928A-F92FAB834342}" type="presOf" srcId="{FD0AB7C3-E143-4852-B446-998CD8872A2B}" destId="{555F3FBC-5F14-4738-98EF-05C9E7A581E3}" srcOrd="0" destOrd="0" presId="urn:microsoft.com/office/officeart/2005/8/layout/hierarchy1"/>
    <dgm:cxn modelId="{5E2BF60E-9628-4106-B4A2-CFC77CFE784B}" type="presOf" srcId="{85752530-8F98-4038-85A5-90CC86BD31ED}" destId="{1EFD20A7-EE97-4AA3-8755-D7E157B58DEF}" srcOrd="0" destOrd="0" presId="urn:microsoft.com/office/officeart/2005/8/layout/hierarchy1"/>
    <dgm:cxn modelId="{111D0AF2-7382-466F-B039-B93D544D7960}" srcId="{91506811-E3CE-4006-A668-F2802A7F06D2}" destId="{5BB6F96E-9AD2-4DEB-B39C-8BAC65181C23}" srcOrd="1" destOrd="0" parTransId="{F8B6C4BC-3D03-4DDF-A4FB-DA1BAA0D06AC}" sibTransId="{9284DA4D-AB51-4086-8E70-B815741580EC}"/>
    <dgm:cxn modelId="{4350BA5A-9723-425C-873C-B2FB50B8E5F7}" srcId="{72BB1ED1-3415-43E0-992D-ECC44D5455DD}" destId="{B88FEC19-005E-4DB7-B98D-01B713241D76}" srcOrd="2" destOrd="0" parTransId="{58909430-D7B8-4018-A877-F1B2C7052CE0}" sibTransId="{240C9B72-261D-4C3D-8FFA-62C12298E86E}"/>
    <dgm:cxn modelId="{10A3AA53-FDB0-49B2-9279-A365B1A572B1}" srcId="{91506811-E3CE-4006-A668-F2802A7F06D2}" destId="{EAB30184-9E9C-4BD6-B70F-9FAAB9010A41}" srcOrd="0" destOrd="0" parTransId="{179F71F3-9056-439C-AE08-B5D0FF3F1426}" sibTransId="{0E177DD2-4253-4FA4-956D-7D5946CE38D7}"/>
    <dgm:cxn modelId="{2F303F68-9902-4153-84D8-8D6A41141963}" srcId="{FD0AB7C3-E143-4852-B446-998CD8872A2B}" destId="{85752530-8F98-4038-85A5-90CC86BD31ED}" srcOrd="0" destOrd="0" parTransId="{F146A40A-A941-45A9-9BC8-EA116678F0C4}" sibTransId="{9FDAA01B-D409-4CBA-A6B6-43CFF0B19929}"/>
    <dgm:cxn modelId="{0D17509D-57CF-4868-87C8-1FB4C36FF8B4}" type="presOf" srcId="{B88FEC19-005E-4DB7-B98D-01B713241D76}" destId="{5F7610F5-BC6F-4C56-82F0-2D2653E9D3B1}" srcOrd="0" destOrd="0" presId="urn:microsoft.com/office/officeart/2005/8/layout/hierarchy1"/>
    <dgm:cxn modelId="{BF8FB30B-8CE7-48D0-9459-804E1F9B0AC6}" type="presOf" srcId="{EAB30184-9E9C-4BD6-B70F-9FAAB9010A41}" destId="{B5F699FB-5EAE-40BA-9705-B004BADA1B28}" srcOrd="0" destOrd="0" presId="urn:microsoft.com/office/officeart/2005/8/layout/hierarchy1"/>
    <dgm:cxn modelId="{BB55CE9C-9F57-424C-96BF-BB06422E12A4}" srcId="{72BB1ED1-3415-43E0-992D-ECC44D5455DD}" destId="{C9E4F6A1-8486-4E03-B9D0-598B2820F513}" srcOrd="1" destOrd="0" parTransId="{660832BD-AAA9-4F97-815B-03CDEBA7BD56}" sibTransId="{7BF6071A-5CCC-424B-918F-E06FA0AAC690}"/>
    <dgm:cxn modelId="{0A86185F-01D6-46AB-9F06-BE3664DA6DD1}" type="presOf" srcId="{C9E4F6A1-8486-4E03-B9D0-598B2820F513}" destId="{E5BCEB9D-761C-4039-8569-BB8262D0AE17}" srcOrd="0" destOrd="0" presId="urn:microsoft.com/office/officeart/2005/8/layout/hierarchy1"/>
    <dgm:cxn modelId="{5E76B752-47BC-4596-8BF0-39F3C3EB026A}" type="presOf" srcId="{58909430-D7B8-4018-A877-F1B2C7052CE0}" destId="{4FB204BD-6868-470A-8B75-DCF1DE83C9E1}" srcOrd="0" destOrd="0" presId="urn:microsoft.com/office/officeart/2005/8/layout/hierarchy1"/>
    <dgm:cxn modelId="{C5E9D8AA-E229-4020-ACE0-47DBE22AF218}" type="presOf" srcId="{63F03348-AB0E-4390-8851-0B2DAEF5C58B}" destId="{E9F1C64E-D4AE-47F5-BE71-7CD4FA6D0E58}" srcOrd="0" destOrd="0" presId="urn:microsoft.com/office/officeart/2005/8/layout/hierarchy1"/>
    <dgm:cxn modelId="{9698163C-9015-4EC4-B0F4-4C719BAFBAFD}" srcId="{72BB1ED1-3415-43E0-992D-ECC44D5455DD}" destId="{2898DA08-EF3B-44EB-8DD5-1E47EAC7643F}" srcOrd="0" destOrd="0" parTransId="{BA2E0D98-1DF7-4FE6-9784-41982F6E2D35}" sibTransId="{DB196E04-D442-41C3-88AB-932D1E0B3333}"/>
    <dgm:cxn modelId="{9972CC29-2081-4825-AADC-79C10A169F97}" type="presOf" srcId="{BA2E0D98-1DF7-4FE6-9784-41982F6E2D35}" destId="{EDA6CFA9-5CD1-48D6-8F12-C6D646DCF811}" srcOrd="0" destOrd="0" presId="urn:microsoft.com/office/officeart/2005/8/layout/hierarchy1"/>
    <dgm:cxn modelId="{C992EDE9-F134-4DA3-B4DC-219CD1B1E0A4}" type="presOf" srcId="{2898DA08-EF3B-44EB-8DD5-1E47EAC7643F}" destId="{AA62E4D3-F2B6-49A2-B69F-7CB4221E88C6}" srcOrd="0" destOrd="0" presId="urn:microsoft.com/office/officeart/2005/8/layout/hierarchy1"/>
    <dgm:cxn modelId="{A6EFE538-D179-49BB-947C-887BB1E173C8}" type="presOf" srcId="{660832BD-AAA9-4F97-815B-03CDEBA7BD56}" destId="{4AC9A49B-2C71-4B9D-AB30-541B38C7CC28}" srcOrd="0" destOrd="0" presId="urn:microsoft.com/office/officeart/2005/8/layout/hierarchy1"/>
    <dgm:cxn modelId="{052E3D42-F373-41BC-935E-2B9EE8EE5CC4}" type="presOf" srcId="{C7E81B47-2AC0-4B2D-8D35-26670310BD56}" destId="{EA26DA27-FB80-41A2-A944-0BADED430EE7}" srcOrd="0" destOrd="0" presId="urn:microsoft.com/office/officeart/2005/8/layout/hierarchy1"/>
    <dgm:cxn modelId="{35A07E6E-D0F7-43F2-8E2B-DB30FF65B4AA}" type="presParOf" srcId="{555F3FBC-5F14-4738-98EF-05C9E7A581E3}" destId="{A2027113-D724-4DD2-BA82-6A080B3D040F}" srcOrd="0" destOrd="0" presId="urn:microsoft.com/office/officeart/2005/8/layout/hierarchy1"/>
    <dgm:cxn modelId="{59E0D259-111A-43BF-85DE-1CB85C655055}" type="presParOf" srcId="{A2027113-D724-4DD2-BA82-6A080B3D040F}" destId="{3618BEE8-0251-4F35-8E63-E35D2BD9B66A}" srcOrd="0" destOrd="0" presId="urn:microsoft.com/office/officeart/2005/8/layout/hierarchy1"/>
    <dgm:cxn modelId="{A6104561-3C95-40E5-9FAE-85C0802542D3}" type="presParOf" srcId="{3618BEE8-0251-4F35-8E63-E35D2BD9B66A}" destId="{8817E298-6413-4B6B-9246-1DE27E82B966}" srcOrd="0" destOrd="0" presId="urn:microsoft.com/office/officeart/2005/8/layout/hierarchy1"/>
    <dgm:cxn modelId="{CA8D6482-74F1-4735-95A9-849CCA4AED8C}" type="presParOf" srcId="{3618BEE8-0251-4F35-8E63-E35D2BD9B66A}" destId="{1EFD20A7-EE97-4AA3-8755-D7E157B58DEF}" srcOrd="1" destOrd="0" presId="urn:microsoft.com/office/officeart/2005/8/layout/hierarchy1"/>
    <dgm:cxn modelId="{85651D4F-BC2F-4045-A399-7DC1718C7015}" type="presParOf" srcId="{A2027113-D724-4DD2-BA82-6A080B3D040F}" destId="{69D01471-6791-4579-B991-A8F2343B240A}" srcOrd="1" destOrd="0" presId="urn:microsoft.com/office/officeart/2005/8/layout/hierarchy1"/>
    <dgm:cxn modelId="{52C07429-05FD-48D7-83D4-7318A2825C12}" type="presParOf" srcId="{69D01471-6791-4579-B991-A8F2343B240A}" destId="{F1421EFF-F7FA-48AB-888D-6C04E7A881A0}" srcOrd="0" destOrd="0" presId="urn:microsoft.com/office/officeart/2005/8/layout/hierarchy1"/>
    <dgm:cxn modelId="{3E0A61CD-F27A-4DF6-93EE-C6481FAC1D64}" type="presParOf" srcId="{69D01471-6791-4579-B991-A8F2343B240A}" destId="{ED6B84CF-E12C-46B3-857B-DCA7BB6D4A53}" srcOrd="1" destOrd="0" presId="urn:microsoft.com/office/officeart/2005/8/layout/hierarchy1"/>
    <dgm:cxn modelId="{B3E1F29B-C17C-4054-BA5F-53243A62BDE8}" type="presParOf" srcId="{ED6B84CF-E12C-46B3-857B-DCA7BB6D4A53}" destId="{AB3BCA24-9B42-45A4-8C62-95E773B38198}" srcOrd="0" destOrd="0" presId="urn:microsoft.com/office/officeart/2005/8/layout/hierarchy1"/>
    <dgm:cxn modelId="{5AB8EEAB-ABCA-4612-AB25-61216ED2318A}" type="presParOf" srcId="{AB3BCA24-9B42-45A4-8C62-95E773B38198}" destId="{C25D3539-7C1F-4FF4-A70B-2638C7E9BBBE}" srcOrd="0" destOrd="0" presId="urn:microsoft.com/office/officeart/2005/8/layout/hierarchy1"/>
    <dgm:cxn modelId="{8839074E-C3F3-400A-B912-47EEE1272737}" type="presParOf" srcId="{AB3BCA24-9B42-45A4-8C62-95E773B38198}" destId="{B9F262C3-7E9B-4076-8224-A60EF290BC88}" srcOrd="1" destOrd="0" presId="urn:microsoft.com/office/officeart/2005/8/layout/hierarchy1"/>
    <dgm:cxn modelId="{4612732E-752E-4B39-9C05-9751F3DFF096}" type="presParOf" srcId="{ED6B84CF-E12C-46B3-857B-DCA7BB6D4A53}" destId="{099E3E27-3B09-425A-AF9D-6D04CC8E0D8C}" srcOrd="1" destOrd="0" presId="urn:microsoft.com/office/officeart/2005/8/layout/hierarchy1"/>
    <dgm:cxn modelId="{A00CA625-30E6-418B-A759-3033E5656AC1}" type="presParOf" srcId="{099E3E27-3B09-425A-AF9D-6D04CC8E0D8C}" destId="{EDA6CFA9-5CD1-48D6-8F12-C6D646DCF811}" srcOrd="0" destOrd="0" presId="urn:microsoft.com/office/officeart/2005/8/layout/hierarchy1"/>
    <dgm:cxn modelId="{7BB54762-DD8C-4701-B1F8-967A35BF84E0}" type="presParOf" srcId="{099E3E27-3B09-425A-AF9D-6D04CC8E0D8C}" destId="{5613F2A5-2D1F-4F40-9E44-48B1F6A1B292}" srcOrd="1" destOrd="0" presId="urn:microsoft.com/office/officeart/2005/8/layout/hierarchy1"/>
    <dgm:cxn modelId="{D54CF1B2-034D-4336-ABF5-809B99B5363C}" type="presParOf" srcId="{5613F2A5-2D1F-4F40-9E44-48B1F6A1B292}" destId="{53709FAA-355E-49DB-B7AE-132E7D355B37}" srcOrd="0" destOrd="0" presId="urn:microsoft.com/office/officeart/2005/8/layout/hierarchy1"/>
    <dgm:cxn modelId="{64F0374D-3C41-4E14-BF46-51933B9ED89C}" type="presParOf" srcId="{53709FAA-355E-49DB-B7AE-132E7D355B37}" destId="{4AB6E33C-A0EE-419D-9BB9-A4E53F2BAC2C}" srcOrd="0" destOrd="0" presId="urn:microsoft.com/office/officeart/2005/8/layout/hierarchy1"/>
    <dgm:cxn modelId="{8B55A46E-DEBB-4E1E-88D4-B6A2E3B19035}" type="presParOf" srcId="{53709FAA-355E-49DB-B7AE-132E7D355B37}" destId="{AA62E4D3-F2B6-49A2-B69F-7CB4221E88C6}" srcOrd="1" destOrd="0" presId="urn:microsoft.com/office/officeart/2005/8/layout/hierarchy1"/>
    <dgm:cxn modelId="{771F2171-801F-4364-8911-6F99241DDA29}" type="presParOf" srcId="{5613F2A5-2D1F-4F40-9E44-48B1F6A1B292}" destId="{0E21354F-721A-417C-8F48-B77C0D93227D}" srcOrd="1" destOrd="0" presId="urn:microsoft.com/office/officeart/2005/8/layout/hierarchy1"/>
    <dgm:cxn modelId="{56CDF4F5-798A-4C9E-9390-2BD261424462}" type="presParOf" srcId="{099E3E27-3B09-425A-AF9D-6D04CC8E0D8C}" destId="{4AC9A49B-2C71-4B9D-AB30-541B38C7CC28}" srcOrd="2" destOrd="0" presId="urn:microsoft.com/office/officeart/2005/8/layout/hierarchy1"/>
    <dgm:cxn modelId="{7D5773F9-AC99-42D0-98E8-29BFAE442A79}" type="presParOf" srcId="{099E3E27-3B09-425A-AF9D-6D04CC8E0D8C}" destId="{BDE18F3D-091A-4EFE-AA66-FBCEBEE45E7E}" srcOrd="3" destOrd="0" presId="urn:microsoft.com/office/officeart/2005/8/layout/hierarchy1"/>
    <dgm:cxn modelId="{10616CBE-008B-4F67-A1DD-B1403047B168}" type="presParOf" srcId="{BDE18F3D-091A-4EFE-AA66-FBCEBEE45E7E}" destId="{D122E739-FE3E-47EF-A542-623AD147608E}" srcOrd="0" destOrd="0" presId="urn:microsoft.com/office/officeart/2005/8/layout/hierarchy1"/>
    <dgm:cxn modelId="{52A78EFF-DE7F-4902-A4CE-0BACFA966545}" type="presParOf" srcId="{D122E739-FE3E-47EF-A542-623AD147608E}" destId="{9E1D1E5A-1FD4-43EE-A195-03082871B33D}" srcOrd="0" destOrd="0" presId="urn:microsoft.com/office/officeart/2005/8/layout/hierarchy1"/>
    <dgm:cxn modelId="{58F4448B-C125-4187-BBCE-E439F8B3A071}" type="presParOf" srcId="{D122E739-FE3E-47EF-A542-623AD147608E}" destId="{E5BCEB9D-761C-4039-8569-BB8262D0AE17}" srcOrd="1" destOrd="0" presId="urn:microsoft.com/office/officeart/2005/8/layout/hierarchy1"/>
    <dgm:cxn modelId="{40D6930F-401F-4EC0-809B-C33F8816332E}" type="presParOf" srcId="{BDE18F3D-091A-4EFE-AA66-FBCEBEE45E7E}" destId="{33CB0623-B3C3-4405-8CF2-5050DC144654}" srcOrd="1" destOrd="0" presId="urn:microsoft.com/office/officeart/2005/8/layout/hierarchy1"/>
    <dgm:cxn modelId="{5ADDBEC5-8B2E-47DE-A7C0-0836A9193815}" type="presParOf" srcId="{099E3E27-3B09-425A-AF9D-6D04CC8E0D8C}" destId="{4FB204BD-6868-470A-8B75-DCF1DE83C9E1}" srcOrd="4" destOrd="0" presId="urn:microsoft.com/office/officeart/2005/8/layout/hierarchy1"/>
    <dgm:cxn modelId="{00CC9567-DB25-45DA-90DF-59306E44E967}" type="presParOf" srcId="{099E3E27-3B09-425A-AF9D-6D04CC8E0D8C}" destId="{C671CAC4-FA27-4C10-BF66-AE49BD49A8A6}" srcOrd="5" destOrd="0" presId="urn:microsoft.com/office/officeart/2005/8/layout/hierarchy1"/>
    <dgm:cxn modelId="{A946D69B-6CB7-483B-BF3B-EEB6C23ADD43}" type="presParOf" srcId="{C671CAC4-FA27-4C10-BF66-AE49BD49A8A6}" destId="{AA58B40E-A8B8-45E7-BFCA-E45AB7CC3790}" srcOrd="0" destOrd="0" presId="urn:microsoft.com/office/officeart/2005/8/layout/hierarchy1"/>
    <dgm:cxn modelId="{A82CBE33-5851-469A-8436-9F9007D0447F}" type="presParOf" srcId="{AA58B40E-A8B8-45E7-BFCA-E45AB7CC3790}" destId="{54F0F992-5A51-480E-A9BB-B0FE09EA870F}" srcOrd="0" destOrd="0" presId="urn:microsoft.com/office/officeart/2005/8/layout/hierarchy1"/>
    <dgm:cxn modelId="{3F9A50BC-45D5-4765-B14E-BC7A14EC9849}" type="presParOf" srcId="{AA58B40E-A8B8-45E7-BFCA-E45AB7CC3790}" destId="{5F7610F5-BC6F-4C56-82F0-2D2653E9D3B1}" srcOrd="1" destOrd="0" presId="urn:microsoft.com/office/officeart/2005/8/layout/hierarchy1"/>
    <dgm:cxn modelId="{4D5E5309-F919-40DE-91B8-8D15E01A3278}" type="presParOf" srcId="{C671CAC4-FA27-4C10-BF66-AE49BD49A8A6}" destId="{2FEDBCEB-3ED9-4064-A1F1-A0FC8C8CB122}" srcOrd="1" destOrd="0" presId="urn:microsoft.com/office/officeart/2005/8/layout/hierarchy1"/>
    <dgm:cxn modelId="{433472B8-7336-42CE-8533-6F49108BA57C}" type="presParOf" srcId="{69D01471-6791-4579-B991-A8F2343B240A}" destId="{EA26DA27-FB80-41A2-A944-0BADED430EE7}" srcOrd="2" destOrd="0" presId="urn:microsoft.com/office/officeart/2005/8/layout/hierarchy1"/>
    <dgm:cxn modelId="{5107065C-471B-4C98-8B60-EF469A28E215}" type="presParOf" srcId="{69D01471-6791-4579-B991-A8F2343B240A}" destId="{710A1618-693A-45F7-80D0-76BA67E029A5}" srcOrd="3" destOrd="0" presId="urn:microsoft.com/office/officeart/2005/8/layout/hierarchy1"/>
    <dgm:cxn modelId="{C0C04CDE-CD54-4E9C-B66E-A85F3CD46FC7}" type="presParOf" srcId="{710A1618-693A-45F7-80D0-76BA67E029A5}" destId="{ABA5F45C-6B42-4A39-8181-183AE851B7C4}" srcOrd="0" destOrd="0" presId="urn:microsoft.com/office/officeart/2005/8/layout/hierarchy1"/>
    <dgm:cxn modelId="{EF5F493D-93C7-4045-B4E6-45D9DE9F3FAB}" type="presParOf" srcId="{ABA5F45C-6B42-4A39-8181-183AE851B7C4}" destId="{B090508F-A9FA-4D7A-902A-34D9FB85E0F2}" srcOrd="0" destOrd="0" presId="urn:microsoft.com/office/officeart/2005/8/layout/hierarchy1"/>
    <dgm:cxn modelId="{A9B3AEBF-0C0C-4F80-8251-2DBF851C3DE7}" type="presParOf" srcId="{ABA5F45C-6B42-4A39-8181-183AE851B7C4}" destId="{6411E272-A303-402F-9C18-FFB735E2CBEB}" srcOrd="1" destOrd="0" presId="urn:microsoft.com/office/officeart/2005/8/layout/hierarchy1"/>
    <dgm:cxn modelId="{47D30872-44C0-4228-8D98-C7BCC61C1692}" type="presParOf" srcId="{710A1618-693A-45F7-80D0-76BA67E029A5}" destId="{B42ADCF0-B0F0-430B-838F-94E0EA432088}" srcOrd="1" destOrd="0" presId="urn:microsoft.com/office/officeart/2005/8/layout/hierarchy1"/>
    <dgm:cxn modelId="{96E3B203-C9B0-4EA2-86DD-744EB21C6768}" type="presParOf" srcId="{B42ADCF0-B0F0-430B-838F-94E0EA432088}" destId="{A3435AAA-155B-4EA4-B586-6AAF0D06DFCD}" srcOrd="0" destOrd="0" presId="urn:microsoft.com/office/officeart/2005/8/layout/hierarchy1"/>
    <dgm:cxn modelId="{86B4E663-04DA-481A-89C9-2DE37A4DD2ED}" type="presParOf" srcId="{B42ADCF0-B0F0-430B-838F-94E0EA432088}" destId="{58D24475-A9C9-4962-A1A2-D36BFAD8EF38}" srcOrd="1" destOrd="0" presId="urn:microsoft.com/office/officeart/2005/8/layout/hierarchy1"/>
    <dgm:cxn modelId="{08236FB0-0ADE-435F-8C25-94DFA6C86B93}" type="presParOf" srcId="{58D24475-A9C9-4962-A1A2-D36BFAD8EF38}" destId="{52B92759-40E1-40C1-967E-36694BCF5F92}" srcOrd="0" destOrd="0" presId="urn:microsoft.com/office/officeart/2005/8/layout/hierarchy1"/>
    <dgm:cxn modelId="{FD1CCACC-9710-4CC7-8DA5-3DAA645C8A2D}" type="presParOf" srcId="{52B92759-40E1-40C1-967E-36694BCF5F92}" destId="{401A08AF-9CD1-4BDC-949F-B8452D795F6C}" srcOrd="0" destOrd="0" presId="urn:microsoft.com/office/officeart/2005/8/layout/hierarchy1"/>
    <dgm:cxn modelId="{65469546-B970-49D2-B627-B6AE81BA5AD7}" type="presParOf" srcId="{52B92759-40E1-40C1-967E-36694BCF5F92}" destId="{B5F699FB-5EAE-40BA-9705-B004BADA1B28}" srcOrd="1" destOrd="0" presId="urn:microsoft.com/office/officeart/2005/8/layout/hierarchy1"/>
    <dgm:cxn modelId="{A0D84D77-485E-450E-A8E0-EAEB649D4BFA}" type="presParOf" srcId="{58D24475-A9C9-4962-A1A2-D36BFAD8EF38}" destId="{966304C9-64B8-442F-B015-108C81403EC3}" srcOrd="1" destOrd="0" presId="urn:microsoft.com/office/officeart/2005/8/layout/hierarchy1"/>
    <dgm:cxn modelId="{5856F1E5-5DE9-40E8-8F0D-2EEF3EF91A79}" type="presParOf" srcId="{B42ADCF0-B0F0-430B-838F-94E0EA432088}" destId="{30B14EF0-00D1-4DFF-BD5D-A118CAB16BBE}" srcOrd="2" destOrd="0" presId="urn:microsoft.com/office/officeart/2005/8/layout/hierarchy1"/>
    <dgm:cxn modelId="{178847B5-9723-4230-8CC2-AE54CECCF2BE}" type="presParOf" srcId="{B42ADCF0-B0F0-430B-838F-94E0EA432088}" destId="{4AD69E43-C83F-471B-A3FF-EADBFFBADB0B}" srcOrd="3" destOrd="0" presId="urn:microsoft.com/office/officeart/2005/8/layout/hierarchy1"/>
    <dgm:cxn modelId="{C72497AC-56A8-4AD9-91D2-FE0773A6C0FE}" type="presParOf" srcId="{4AD69E43-C83F-471B-A3FF-EADBFFBADB0B}" destId="{DEE3B4CF-FAEB-48D5-B23C-D7E4A1A0D430}" srcOrd="0" destOrd="0" presId="urn:microsoft.com/office/officeart/2005/8/layout/hierarchy1"/>
    <dgm:cxn modelId="{A8D67930-1223-43E8-8CC3-BD738CB7880C}" type="presParOf" srcId="{DEE3B4CF-FAEB-48D5-B23C-D7E4A1A0D430}" destId="{8E711AE0-0083-46F3-85BA-63A61D1F49DA}" srcOrd="0" destOrd="0" presId="urn:microsoft.com/office/officeart/2005/8/layout/hierarchy1"/>
    <dgm:cxn modelId="{52AC48D5-5D6D-4642-AD04-D71B72C07793}" type="presParOf" srcId="{DEE3B4CF-FAEB-48D5-B23C-D7E4A1A0D430}" destId="{EC80C7E0-606B-4A57-96B8-5161273D5348}" srcOrd="1" destOrd="0" presId="urn:microsoft.com/office/officeart/2005/8/layout/hierarchy1"/>
    <dgm:cxn modelId="{1680A32F-0D05-48BB-BC38-C39673925A09}" type="presParOf" srcId="{4AD69E43-C83F-471B-A3FF-EADBFFBADB0B}" destId="{E6B4FBD0-133D-4A80-A494-3B2B0D83AE86}" srcOrd="1" destOrd="0" presId="urn:microsoft.com/office/officeart/2005/8/layout/hierarchy1"/>
    <dgm:cxn modelId="{1A2EF3E4-A77C-483C-94A9-53E262454F91}" type="presParOf" srcId="{69D01471-6791-4579-B991-A8F2343B240A}" destId="{05244FF6-3E15-432C-92CB-44C81BA662F1}" srcOrd="4" destOrd="0" presId="urn:microsoft.com/office/officeart/2005/8/layout/hierarchy1"/>
    <dgm:cxn modelId="{BC6617A4-CEF4-4AFF-ACE9-908B97C32A29}" type="presParOf" srcId="{69D01471-6791-4579-B991-A8F2343B240A}" destId="{6921DAB8-A6CA-410E-AE28-D99D423053F0}" srcOrd="5" destOrd="0" presId="urn:microsoft.com/office/officeart/2005/8/layout/hierarchy1"/>
    <dgm:cxn modelId="{BBD4D1EE-EF74-4589-8869-543C5C1E52A7}" type="presParOf" srcId="{6921DAB8-A6CA-410E-AE28-D99D423053F0}" destId="{7D12D51C-2D20-4179-A8B2-CD7A06E52335}" srcOrd="0" destOrd="0" presId="urn:microsoft.com/office/officeart/2005/8/layout/hierarchy1"/>
    <dgm:cxn modelId="{85060AB9-C4E6-4B9A-95DC-70F298C09C0B}" type="presParOf" srcId="{7D12D51C-2D20-4179-A8B2-CD7A06E52335}" destId="{A9D72A27-F5F0-4BF0-851D-F30801E80A15}" srcOrd="0" destOrd="0" presId="urn:microsoft.com/office/officeart/2005/8/layout/hierarchy1"/>
    <dgm:cxn modelId="{B67EC09A-03A3-495E-9C61-E3C19EC931CC}" type="presParOf" srcId="{7D12D51C-2D20-4179-A8B2-CD7A06E52335}" destId="{E9F1C64E-D4AE-47F5-BE71-7CD4FA6D0E58}" srcOrd="1" destOrd="0" presId="urn:microsoft.com/office/officeart/2005/8/layout/hierarchy1"/>
    <dgm:cxn modelId="{C0435F96-9702-4FEC-99FA-CE4644DBE3D6}" type="presParOf" srcId="{6921DAB8-A6CA-410E-AE28-D99D423053F0}" destId="{08278857-31A1-46C0-9C5C-8497896E27C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D0AB7C3-E143-4852-B446-998CD8872A2B}" type="doc">
      <dgm:prSet loTypeId="urn:microsoft.com/office/officeart/2005/8/layout/hierarchy1" loCatId="hierarchy" qsTypeId="urn:microsoft.com/office/officeart/2005/8/quickstyle/simple4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85752530-8F98-4038-85A5-90CC86BD31ED}">
      <dgm:prSet phldrT="[Text]"/>
      <dgm:spPr/>
      <dgm:t>
        <a:bodyPr/>
        <a:lstStyle/>
        <a:p>
          <a:r>
            <a:rPr lang="cs-CZ" dirty="0" smtClean="0"/>
            <a:t>NÁSTROJE</a:t>
          </a:r>
          <a:endParaRPr lang="cs-CZ" dirty="0"/>
        </a:p>
      </dgm:t>
    </dgm:pt>
    <dgm:pt modelId="{F146A40A-A941-45A9-9BC8-EA116678F0C4}" type="parTrans" cxnId="{2F303F68-9902-4153-84D8-8D6A41141963}">
      <dgm:prSet/>
      <dgm:spPr/>
      <dgm:t>
        <a:bodyPr/>
        <a:lstStyle/>
        <a:p>
          <a:endParaRPr lang="cs-CZ"/>
        </a:p>
      </dgm:t>
    </dgm:pt>
    <dgm:pt modelId="{9FDAA01B-D409-4CBA-A6B6-43CFF0B19929}" type="sibTrans" cxnId="{2F303F68-9902-4153-84D8-8D6A41141963}">
      <dgm:prSet/>
      <dgm:spPr/>
      <dgm:t>
        <a:bodyPr/>
        <a:lstStyle/>
        <a:p>
          <a:endParaRPr lang="cs-CZ"/>
        </a:p>
      </dgm:t>
    </dgm:pt>
    <dgm:pt modelId="{72BB1ED1-3415-43E0-992D-ECC44D5455DD}">
      <dgm:prSet phldrT="[Text]"/>
      <dgm:spPr/>
      <dgm:t>
        <a:bodyPr/>
        <a:lstStyle/>
        <a:p>
          <a:r>
            <a:rPr lang="cs-CZ" dirty="0" smtClean="0"/>
            <a:t>STRUNNÉ</a:t>
          </a:r>
          <a:endParaRPr lang="cs-CZ" dirty="0"/>
        </a:p>
      </dgm:t>
    </dgm:pt>
    <dgm:pt modelId="{B1EB6983-7738-4120-A9BA-BA4DE5F09145}" type="parTrans" cxnId="{A6268A1A-9CBD-42BF-BC64-79B0CFEB5E88}">
      <dgm:prSet/>
      <dgm:spPr/>
      <dgm:t>
        <a:bodyPr/>
        <a:lstStyle/>
        <a:p>
          <a:endParaRPr lang="cs-CZ"/>
        </a:p>
      </dgm:t>
    </dgm:pt>
    <dgm:pt modelId="{9FAD635C-4331-4FAA-9D96-37EF542F9D7E}" type="sibTrans" cxnId="{A6268A1A-9CBD-42BF-BC64-79B0CFEB5E88}">
      <dgm:prSet/>
      <dgm:spPr/>
      <dgm:t>
        <a:bodyPr/>
        <a:lstStyle/>
        <a:p>
          <a:endParaRPr lang="cs-CZ"/>
        </a:p>
      </dgm:t>
    </dgm:pt>
    <dgm:pt modelId="{2898DA08-EF3B-44EB-8DD5-1E47EAC7643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SMYČCOVÉ</a:t>
          </a:r>
          <a:endParaRPr lang="cs-CZ" dirty="0"/>
        </a:p>
      </dgm:t>
    </dgm:pt>
    <dgm:pt modelId="{BA2E0D98-1DF7-4FE6-9784-41982F6E2D35}" type="parTrans" cxnId="{9698163C-9015-4EC4-B0F4-4C719BAFBAFD}">
      <dgm:prSet/>
      <dgm:spPr/>
      <dgm:t>
        <a:bodyPr/>
        <a:lstStyle/>
        <a:p>
          <a:endParaRPr lang="cs-CZ"/>
        </a:p>
      </dgm:t>
    </dgm:pt>
    <dgm:pt modelId="{DB196E04-D442-41C3-88AB-932D1E0B3333}" type="sibTrans" cxnId="{9698163C-9015-4EC4-B0F4-4C719BAFBAFD}">
      <dgm:prSet/>
      <dgm:spPr/>
      <dgm:t>
        <a:bodyPr/>
        <a:lstStyle/>
        <a:p>
          <a:endParaRPr lang="cs-CZ"/>
        </a:p>
      </dgm:t>
    </dgm:pt>
    <dgm:pt modelId="{C9E4F6A1-8486-4E03-B9D0-598B2820F513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DRNKACÍ</a:t>
          </a:r>
          <a:endParaRPr lang="cs-CZ" dirty="0"/>
        </a:p>
      </dgm:t>
    </dgm:pt>
    <dgm:pt modelId="{660832BD-AAA9-4F97-815B-03CDEBA7BD56}" type="parTrans" cxnId="{BB55CE9C-9F57-424C-96BF-BB06422E12A4}">
      <dgm:prSet/>
      <dgm:spPr/>
      <dgm:t>
        <a:bodyPr/>
        <a:lstStyle/>
        <a:p>
          <a:endParaRPr lang="cs-CZ"/>
        </a:p>
      </dgm:t>
    </dgm:pt>
    <dgm:pt modelId="{7BF6071A-5CCC-424B-918F-E06FA0AAC690}" type="sibTrans" cxnId="{BB55CE9C-9F57-424C-96BF-BB06422E12A4}">
      <dgm:prSet/>
      <dgm:spPr/>
      <dgm:t>
        <a:bodyPr/>
        <a:lstStyle/>
        <a:p>
          <a:endParaRPr lang="cs-CZ"/>
        </a:p>
      </dgm:t>
    </dgm:pt>
    <dgm:pt modelId="{91506811-E3CE-4006-A668-F2802A7F06D2}">
      <dgm:prSet phldrT="[Text]"/>
      <dgm:spPr/>
      <dgm:t>
        <a:bodyPr/>
        <a:lstStyle/>
        <a:p>
          <a:r>
            <a:rPr lang="cs-CZ" dirty="0" smtClean="0"/>
            <a:t>DECHOVÉ</a:t>
          </a:r>
          <a:endParaRPr lang="cs-CZ" dirty="0"/>
        </a:p>
      </dgm:t>
    </dgm:pt>
    <dgm:pt modelId="{C7E81B47-2AC0-4B2D-8D35-26670310BD56}" type="parTrans" cxnId="{97048927-6B7F-4299-9519-CF57ABCED2ED}">
      <dgm:prSet/>
      <dgm:spPr/>
      <dgm:t>
        <a:bodyPr/>
        <a:lstStyle/>
        <a:p>
          <a:endParaRPr lang="cs-CZ"/>
        </a:p>
      </dgm:t>
    </dgm:pt>
    <dgm:pt modelId="{8A5C0FFD-09A0-4694-9AB7-ED2DD716082F}" type="sibTrans" cxnId="{97048927-6B7F-4299-9519-CF57ABCED2ED}">
      <dgm:prSet/>
      <dgm:spPr/>
      <dgm:t>
        <a:bodyPr/>
        <a:lstStyle/>
        <a:p>
          <a:endParaRPr lang="cs-CZ"/>
        </a:p>
      </dgm:t>
    </dgm:pt>
    <dgm:pt modelId="{EAB30184-9E9C-4BD6-B70F-9FAAB9010A4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DŘEVĚNÉ</a:t>
          </a:r>
          <a:endParaRPr lang="cs-CZ" dirty="0"/>
        </a:p>
      </dgm:t>
    </dgm:pt>
    <dgm:pt modelId="{179F71F3-9056-439C-AE08-B5D0FF3F1426}" type="parTrans" cxnId="{10A3AA53-FDB0-49B2-9279-A365B1A572B1}">
      <dgm:prSet/>
      <dgm:spPr/>
      <dgm:t>
        <a:bodyPr/>
        <a:lstStyle/>
        <a:p>
          <a:endParaRPr lang="cs-CZ"/>
        </a:p>
      </dgm:t>
    </dgm:pt>
    <dgm:pt modelId="{0E177DD2-4253-4FA4-956D-7D5946CE38D7}" type="sibTrans" cxnId="{10A3AA53-FDB0-49B2-9279-A365B1A572B1}">
      <dgm:prSet/>
      <dgm:spPr/>
      <dgm:t>
        <a:bodyPr/>
        <a:lstStyle/>
        <a:p>
          <a:endParaRPr lang="cs-CZ"/>
        </a:p>
      </dgm:t>
    </dgm:pt>
    <dgm:pt modelId="{63F03348-AB0E-4390-8851-0B2DAEF5C58B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BICÍ</a:t>
          </a:r>
          <a:endParaRPr lang="cs-CZ" dirty="0"/>
        </a:p>
      </dgm:t>
    </dgm:pt>
    <dgm:pt modelId="{B8569A66-F45A-4188-98D4-BC4756BEEF1F}" type="parTrans" cxnId="{78C4E0A3-A89D-417E-A2C3-AE182DBA1E69}">
      <dgm:prSet/>
      <dgm:spPr/>
      <dgm:t>
        <a:bodyPr/>
        <a:lstStyle/>
        <a:p>
          <a:endParaRPr lang="cs-CZ"/>
        </a:p>
      </dgm:t>
    </dgm:pt>
    <dgm:pt modelId="{B79E6743-E007-4CD6-AF97-1E90170A709F}" type="sibTrans" cxnId="{78C4E0A3-A89D-417E-A2C3-AE182DBA1E69}">
      <dgm:prSet/>
      <dgm:spPr/>
      <dgm:t>
        <a:bodyPr/>
        <a:lstStyle/>
        <a:p>
          <a:endParaRPr lang="cs-CZ"/>
        </a:p>
      </dgm:t>
    </dgm:pt>
    <dgm:pt modelId="{B88FEC19-005E-4DB7-B98D-01B713241D76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ÚDERNÉ</a:t>
          </a:r>
          <a:endParaRPr lang="cs-CZ" dirty="0"/>
        </a:p>
      </dgm:t>
    </dgm:pt>
    <dgm:pt modelId="{58909430-D7B8-4018-A877-F1B2C7052CE0}" type="parTrans" cxnId="{4350BA5A-9723-425C-873C-B2FB50B8E5F7}">
      <dgm:prSet/>
      <dgm:spPr/>
      <dgm:t>
        <a:bodyPr/>
        <a:lstStyle/>
        <a:p>
          <a:endParaRPr lang="cs-CZ"/>
        </a:p>
      </dgm:t>
    </dgm:pt>
    <dgm:pt modelId="{240C9B72-261D-4C3D-8FFA-62C12298E86E}" type="sibTrans" cxnId="{4350BA5A-9723-425C-873C-B2FB50B8E5F7}">
      <dgm:prSet/>
      <dgm:spPr/>
      <dgm:t>
        <a:bodyPr/>
        <a:lstStyle/>
        <a:p>
          <a:endParaRPr lang="cs-CZ"/>
        </a:p>
      </dgm:t>
    </dgm:pt>
    <dgm:pt modelId="{5BB6F96E-9AD2-4DEB-B39C-8BAC65181C23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6" action="ppaction://hlinksldjump"/>
            </a:rPr>
            <a:t>ŽESŤOVÉ</a:t>
          </a:r>
          <a:endParaRPr lang="cs-CZ" dirty="0"/>
        </a:p>
      </dgm:t>
    </dgm:pt>
    <dgm:pt modelId="{F8B6C4BC-3D03-4DDF-A4FB-DA1BAA0D06AC}" type="parTrans" cxnId="{111D0AF2-7382-466F-B039-B93D544D7960}">
      <dgm:prSet/>
      <dgm:spPr/>
      <dgm:t>
        <a:bodyPr/>
        <a:lstStyle/>
        <a:p>
          <a:endParaRPr lang="cs-CZ"/>
        </a:p>
      </dgm:t>
    </dgm:pt>
    <dgm:pt modelId="{9284DA4D-AB51-4086-8E70-B815741580EC}" type="sibTrans" cxnId="{111D0AF2-7382-466F-B039-B93D544D7960}">
      <dgm:prSet/>
      <dgm:spPr/>
      <dgm:t>
        <a:bodyPr/>
        <a:lstStyle/>
        <a:p>
          <a:endParaRPr lang="cs-CZ"/>
        </a:p>
      </dgm:t>
    </dgm:pt>
    <dgm:pt modelId="{555F3FBC-5F14-4738-98EF-05C9E7A581E3}" type="pres">
      <dgm:prSet presAssocID="{FD0AB7C3-E143-4852-B446-998CD8872A2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2027113-D724-4DD2-BA82-6A080B3D040F}" type="pres">
      <dgm:prSet presAssocID="{85752530-8F98-4038-85A5-90CC86BD31ED}" presName="hierRoot1" presStyleCnt="0"/>
      <dgm:spPr/>
    </dgm:pt>
    <dgm:pt modelId="{3618BEE8-0251-4F35-8E63-E35D2BD9B66A}" type="pres">
      <dgm:prSet presAssocID="{85752530-8F98-4038-85A5-90CC86BD31ED}" presName="composite" presStyleCnt="0"/>
      <dgm:spPr/>
    </dgm:pt>
    <dgm:pt modelId="{8817E298-6413-4B6B-9246-1DE27E82B966}" type="pres">
      <dgm:prSet presAssocID="{85752530-8F98-4038-85A5-90CC86BD31ED}" presName="background" presStyleLbl="node0" presStyleIdx="0" presStyleCnt="1"/>
      <dgm:spPr/>
    </dgm:pt>
    <dgm:pt modelId="{1EFD20A7-EE97-4AA3-8755-D7E157B58DEF}" type="pres">
      <dgm:prSet presAssocID="{85752530-8F98-4038-85A5-90CC86BD31ED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9D01471-6791-4579-B991-A8F2343B240A}" type="pres">
      <dgm:prSet presAssocID="{85752530-8F98-4038-85A5-90CC86BD31ED}" presName="hierChild2" presStyleCnt="0"/>
      <dgm:spPr/>
    </dgm:pt>
    <dgm:pt modelId="{F1421EFF-F7FA-48AB-888D-6C04E7A881A0}" type="pres">
      <dgm:prSet presAssocID="{B1EB6983-7738-4120-A9BA-BA4DE5F09145}" presName="Name10" presStyleLbl="parChTrans1D2" presStyleIdx="0" presStyleCnt="3"/>
      <dgm:spPr/>
      <dgm:t>
        <a:bodyPr/>
        <a:lstStyle/>
        <a:p>
          <a:endParaRPr lang="cs-CZ"/>
        </a:p>
      </dgm:t>
    </dgm:pt>
    <dgm:pt modelId="{ED6B84CF-E12C-46B3-857B-DCA7BB6D4A53}" type="pres">
      <dgm:prSet presAssocID="{72BB1ED1-3415-43E0-992D-ECC44D5455DD}" presName="hierRoot2" presStyleCnt="0"/>
      <dgm:spPr/>
    </dgm:pt>
    <dgm:pt modelId="{AB3BCA24-9B42-45A4-8C62-95E773B38198}" type="pres">
      <dgm:prSet presAssocID="{72BB1ED1-3415-43E0-992D-ECC44D5455DD}" presName="composite2" presStyleCnt="0"/>
      <dgm:spPr/>
    </dgm:pt>
    <dgm:pt modelId="{C25D3539-7C1F-4FF4-A70B-2638C7E9BBBE}" type="pres">
      <dgm:prSet presAssocID="{72BB1ED1-3415-43E0-992D-ECC44D5455DD}" presName="background2" presStyleLbl="node2" presStyleIdx="0" presStyleCnt="3"/>
      <dgm:spPr/>
    </dgm:pt>
    <dgm:pt modelId="{B9F262C3-7E9B-4076-8224-A60EF290BC88}" type="pres">
      <dgm:prSet presAssocID="{72BB1ED1-3415-43E0-992D-ECC44D5455DD}" presName="text2" presStyleLbl="fgAcc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9E3E27-3B09-425A-AF9D-6D04CC8E0D8C}" type="pres">
      <dgm:prSet presAssocID="{72BB1ED1-3415-43E0-992D-ECC44D5455DD}" presName="hierChild3" presStyleCnt="0"/>
      <dgm:spPr/>
    </dgm:pt>
    <dgm:pt modelId="{EDA6CFA9-5CD1-48D6-8F12-C6D646DCF811}" type="pres">
      <dgm:prSet presAssocID="{BA2E0D98-1DF7-4FE6-9784-41982F6E2D35}" presName="Name17" presStyleLbl="parChTrans1D3" presStyleIdx="0" presStyleCnt="5"/>
      <dgm:spPr/>
      <dgm:t>
        <a:bodyPr/>
        <a:lstStyle/>
        <a:p>
          <a:endParaRPr lang="cs-CZ"/>
        </a:p>
      </dgm:t>
    </dgm:pt>
    <dgm:pt modelId="{5613F2A5-2D1F-4F40-9E44-48B1F6A1B292}" type="pres">
      <dgm:prSet presAssocID="{2898DA08-EF3B-44EB-8DD5-1E47EAC7643F}" presName="hierRoot3" presStyleCnt="0"/>
      <dgm:spPr/>
    </dgm:pt>
    <dgm:pt modelId="{53709FAA-355E-49DB-B7AE-132E7D355B37}" type="pres">
      <dgm:prSet presAssocID="{2898DA08-EF3B-44EB-8DD5-1E47EAC7643F}" presName="composite3" presStyleCnt="0"/>
      <dgm:spPr/>
    </dgm:pt>
    <dgm:pt modelId="{4AB6E33C-A0EE-419D-9BB9-A4E53F2BAC2C}" type="pres">
      <dgm:prSet presAssocID="{2898DA08-EF3B-44EB-8DD5-1E47EAC7643F}" presName="background3" presStyleLbl="node3" presStyleIdx="0" presStyleCnt="5"/>
      <dgm:spPr/>
    </dgm:pt>
    <dgm:pt modelId="{AA62E4D3-F2B6-49A2-B69F-7CB4221E88C6}" type="pres">
      <dgm:prSet presAssocID="{2898DA08-EF3B-44EB-8DD5-1E47EAC7643F}" presName="text3" presStyleLbl="fgAcc3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E21354F-721A-417C-8F48-B77C0D93227D}" type="pres">
      <dgm:prSet presAssocID="{2898DA08-EF3B-44EB-8DD5-1E47EAC7643F}" presName="hierChild4" presStyleCnt="0"/>
      <dgm:spPr/>
    </dgm:pt>
    <dgm:pt modelId="{4AC9A49B-2C71-4B9D-AB30-541B38C7CC28}" type="pres">
      <dgm:prSet presAssocID="{660832BD-AAA9-4F97-815B-03CDEBA7BD56}" presName="Name17" presStyleLbl="parChTrans1D3" presStyleIdx="1" presStyleCnt="5"/>
      <dgm:spPr/>
      <dgm:t>
        <a:bodyPr/>
        <a:lstStyle/>
        <a:p>
          <a:endParaRPr lang="cs-CZ"/>
        </a:p>
      </dgm:t>
    </dgm:pt>
    <dgm:pt modelId="{BDE18F3D-091A-4EFE-AA66-FBCEBEE45E7E}" type="pres">
      <dgm:prSet presAssocID="{C9E4F6A1-8486-4E03-B9D0-598B2820F513}" presName="hierRoot3" presStyleCnt="0"/>
      <dgm:spPr/>
    </dgm:pt>
    <dgm:pt modelId="{D122E739-FE3E-47EF-A542-623AD147608E}" type="pres">
      <dgm:prSet presAssocID="{C9E4F6A1-8486-4E03-B9D0-598B2820F513}" presName="composite3" presStyleCnt="0"/>
      <dgm:spPr/>
    </dgm:pt>
    <dgm:pt modelId="{9E1D1E5A-1FD4-43EE-A195-03082871B33D}" type="pres">
      <dgm:prSet presAssocID="{C9E4F6A1-8486-4E03-B9D0-598B2820F513}" presName="background3" presStyleLbl="node3" presStyleIdx="1" presStyleCnt="5"/>
      <dgm:spPr/>
    </dgm:pt>
    <dgm:pt modelId="{E5BCEB9D-761C-4039-8569-BB8262D0AE17}" type="pres">
      <dgm:prSet presAssocID="{C9E4F6A1-8486-4E03-B9D0-598B2820F513}" presName="text3" presStyleLbl="fgAcc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CB0623-B3C3-4405-8CF2-5050DC144654}" type="pres">
      <dgm:prSet presAssocID="{C9E4F6A1-8486-4E03-B9D0-598B2820F513}" presName="hierChild4" presStyleCnt="0"/>
      <dgm:spPr/>
    </dgm:pt>
    <dgm:pt modelId="{4FB204BD-6868-470A-8B75-DCF1DE83C9E1}" type="pres">
      <dgm:prSet presAssocID="{58909430-D7B8-4018-A877-F1B2C7052CE0}" presName="Name17" presStyleLbl="parChTrans1D3" presStyleIdx="2" presStyleCnt="5"/>
      <dgm:spPr/>
      <dgm:t>
        <a:bodyPr/>
        <a:lstStyle/>
        <a:p>
          <a:endParaRPr lang="cs-CZ"/>
        </a:p>
      </dgm:t>
    </dgm:pt>
    <dgm:pt modelId="{C671CAC4-FA27-4C10-BF66-AE49BD49A8A6}" type="pres">
      <dgm:prSet presAssocID="{B88FEC19-005E-4DB7-B98D-01B713241D76}" presName="hierRoot3" presStyleCnt="0"/>
      <dgm:spPr/>
    </dgm:pt>
    <dgm:pt modelId="{AA58B40E-A8B8-45E7-BFCA-E45AB7CC3790}" type="pres">
      <dgm:prSet presAssocID="{B88FEC19-005E-4DB7-B98D-01B713241D76}" presName="composite3" presStyleCnt="0"/>
      <dgm:spPr/>
    </dgm:pt>
    <dgm:pt modelId="{54F0F992-5A51-480E-A9BB-B0FE09EA870F}" type="pres">
      <dgm:prSet presAssocID="{B88FEC19-005E-4DB7-B98D-01B713241D76}" presName="background3" presStyleLbl="node3" presStyleIdx="2" presStyleCnt="5"/>
      <dgm:spPr/>
    </dgm:pt>
    <dgm:pt modelId="{5F7610F5-BC6F-4C56-82F0-2D2653E9D3B1}" type="pres">
      <dgm:prSet presAssocID="{B88FEC19-005E-4DB7-B98D-01B713241D76}" presName="text3" presStyleLbl="fgAcc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EDBCEB-3ED9-4064-A1F1-A0FC8C8CB122}" type="pres">
      <dgm:prSet presAssocID="{B88FEC19-005E-4DB7-B98D-01B713241D76}" presName="hierChild4" presStyleCnt="0"/>
      <dgm:spPr/>
    </dgm:pt>
    <dgm:pt modelId="{EA26DA27-FB80-41A2-A944-0BADED430EE7}" type="pres">
      <dgm:prSet presAssocID="{C7E81B47-2AC0-4B2D-8D35-26670310BD56}" presName="Name10" presStyleLbl="parChTrans1D2" presStyleIdx="1" presStyleCnt="3"/>
      <dgm:spPr/>
      <dgm:t>
        <a:bodyPr/>
        <a:lstStyle/>
        <a:p>
          <a:endParaRPr lang="cs-CZ"/>
        </a:p>
      </dgm:t>
    </dgm:pt>
    <dgm:pt modelId="{710A1618-693A-45F7-80D0-76BA67E029A5}" type="pres">
      <dgm:prSet presAssocID="{91506811-E3CE-4006-A668-F2802A7F06D2}" presName="hierRoot2" presStyleCnt="0"/>
      <dgm:spPr/>
    </dgm:pt>
    <dgm:pt modelId="{ABA5F45C-6B42-4A39-8181-183AE851B7C4}" type="pres">
      <dgm:prSet presAssocID="{91506811-E3CE-4006-A668-F2802A7F06D2}" presName="composite2" presStyleCnt="0"/>
      <dgm:spPr/>
    </dgm:pt>
    <dgm:pt modelId="{B090508F-A9FA-4D7A-902A-34D9FB85E0F2}" type="pres">
      <dgm:prSet presAssocID="{91506811-E3CE-4006-A668-F2802A7F06D2}" presName="background2" presStyleLbl="node2" presStyleIdx="1" presStyleCnt="3"/>
      <dgm:spPr/>
    </dgm:pt>
    <dgm:pt modelId="{6411E272-A303-402F-9C18-FFB735E2CBEB}" type="pres">
      <dgm:prSet presAssocID="{91506811-E3CE-4006-A668-F2802A7F06D2}" presName="text2" presStyleLbl="fgAcc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42ADCF0-B0F0-430B-838F-94E0EA432088}" type="pres">
      <dgm:prSet presAssocID="{91506811-E3CE-4006-A668-F2802A7F06D2}" presName="hierChild3" presStyleCnt="0"/>
      <dgm:spPr/>
    </dgm:pt>
    <dgm:pt modelId="{A3435AAA-155B-4EA4-B586-6AAF0D06DFCD}" type="pres">
      <dgm:prSet presAssocID="{179F71F3-9056-439C-AE08-B5D0FF3F1426}" presName="Name17" presStyleLbl="parChTrans1D3" presStyleIdx="3" presStyleCnt="5"/>
      <dgm:spPr/>
      <dgm:t>
        <a:bodyPr/>
        <a:lstStyle/>
        <a:p>
          <a:endParaRPr lang="cs-CZ"/>
        </a:p>
      </dgm:t>
    </dgm:pt>
    <dgm:pt modelId="{58D24475-A9C9-4962-A1A2-D36BFAD8EF38}" type="pres">
      <dgm:prSet presAssocID="{EAB30184-9E9C-4BD6-B70F-9FAAB9010A41}" presName="hierRoot3" presStyleCnt="0"/>
      <dgm:spPr/>
    </dgm:pt>
    <dgm:pt modelId="{52B92759-40E1-40C1-967E-36694BCF5F92}" type="pres">
      <dgm:prSet presAssocID="{EAB30184-9E9C-4BD6-B70F-9FAAB9010A41}" presName="composite3" presStyleCnt="0"/>
      <dgm:spPr/>
    </dgm:pt>
    <dgm:pt modelId="{401A08AF-9CD1-4BDC-949F-B8452D795F6C}" type="pres">
      <dgm:prSet presAssocID="{EAB30184-9E9C-4BD6-B70F-9FAAB9010A41}" presName="background3" presStyleLbl="node3" presStyleIdx="3" presStyleCnt="5"/>
      <dgm:spPr/>
    </dgm:pt>
    <dgm:pt modelId="{B5F699FB-5EAE-40BA-9705-B004BADA1B28}" type="pres">
      <dgm:prSet presAssocID="{EAB30184-9E9C-4BD6-B70F-9FAAB9010A41}" presName="text3" presStyleLbl="fgAcc3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66304C9-64B8-442F-B015-108C81403EC3}" type="pres">
      <dgm:prSet presAssocID="{EAB30184-9E9C-4BD6-B70F-9FAAB9010A41}" presName="hierChild4" presStyleCnt="0"/>
      <dgm:spPr/>
    </dgm:pt>
    <dgm:pt modelId="{30B14EF0-00D1-4DFF-BD5D-A118CAB16BBE}" type="pres">
      <dgm:prSet presAssocID="{F8B6C4BC-3D03-4DDF-A4FB-DA1BAA0D06AC}" presName="Name17" presStyleLbl="parChTrans1D3" presStyleIdx="4" presStyleCnt="5"/>
      <dgm:spPr/>
      <dgm:t>
        <a:bodyPr/>
        <a:lstStyle/>
        <a:p>
          <a:endParaRPr lang="cs-CZ"/>
        </a:p>
      </dgm:t>
    </dgm:pt>
    <dgm:pt modelId="{4AD69E43-C83F-471B-A3FF-EADBFFBADB0B}" type="pres">
      <dgm:prSet presAssocID="{5BB6F96E-9AD2-4DEB-B39C-8BAC65181C23}" presName="hierRoot3" presStyleCnt="0"/>
      <dgm:spPr/>
    </dgm:pt>
    <dgm:pt modelId="{DEE3B4CF-FAEB-48D5-B23C-D7E4A1A0D430}" type="pres">
      <dgm:prSet presAssocID="{5BB6F96E-9AD2-4DEB-B39C-8BAC65181C23}" presName="composite3" presStyleCnt="0"/>
      <dgm:spPr/>
    </dgm:pt>
    <dgm:pt modelId="{8E711AE0-0083-46F3-85BA-63A61D1F49DA}" type="pres">
      <dgm:prSet presAssocID="{5BB6F96E-9AD2-4DEB-B39C-8BAC65181C23}" presName="background3" presStyleLbl="node3" presStyleIdx="4" presStyleCnt="5"/>
      <dgm:spPr/>
    </dgm:pt>
    <dgm:pt modelId="{EC80C7E0-606B-4A57-96B8-5161273D5348}" type="pres">
      <dgm:prSet presAssocID="{5BB6F96E-9AD2-4DEB-B39C-8BAC65181C23}" presName="text3" presStyleLbl="fgAcc3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B4FBD0-133D-4A80-A494-3B2B0D83AE86}" type="pres">
      <dgm:prSet presAssocID="{5BB6F96E-9AD2-4DEB-B39C-8BAC65181C23}" presName="hierChild4" presStyleCnt="0"/>
      <dgm:spPr/>
    </dgm:pt>
    <dgm:pt modelId="{05244FF6-3E15-432C-92CB-44C81BA662F1}" type="pres">
      <dgm:prSet presAssocID="{B8569A66-F45A-4188-98D4-BC4756BEEF1F}" presName="Name10" presStyleLbl="parChTrans1D2" presStyleIdx="2" presStyleCnt="3"/>
      <dgm:spPr/>
      <dgm:t>
        <a:bodyPr/>
        <a:lstStyle/>
        <a:p>
          <a:endParaRPr lang="cs-CZ"/>
        </a:p>
      </dgm:t>
    </dgm:pt>
    <dgm:pt modelId="{6921DAB8-A6CA-410E-AE28-D99D423053F0}" type="pres">
      <dgm:prSet presAssocID="{63F03348-AB0E-4390-8851-0B2DAEF5C58B}" presName="hierRoot2" presStyleCnt="0"/>
      <dgm:spPr/>
    </dgm:pt>
    <dgm:pt modelId="{7D12D51C-2D20-4179-A8B2-CD7A06E52335}" type="pres">
      <dgm:prSet presAssocID="{63F03348-AB0E-4390-8851-0B2DAEF5C58B}" presName="composite2" presStyleCnt="0"/>
      <dgm:spPr/>
    </dgm:pt>
    <dgm:pt modelId="{A9D72A27-F5F0-4BF0-851D-F30801E80A15}" type="pres">
      <dgm:prSet presAssocID="{63F03348-AB0E-4390-8851-0B2DAEF5C58B}" presName="background2" presStyleLbl="node2" presStyleIdx="2" presStyleCnt="3"/>
      <dgm:spPr/>
    </dgm:pt>
    <dgm:pt modelId="{E9F1C64E-D4AE-47F5-BE71-7CD4FA6D0E58}" type="pres">
      <dgm:prSet presAssocID="{63F03348-AB0E-4390-8851-0B2DAEF5C58B}" presName="text2" presStyleLbl="fgAcc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8278857-31A1-46C0-9C5C-8497896E27C3}" type="pres">
      <dgm:prSet presAssocID="{63F03348-AB0E-4390-8851-0B2DAEF5C58B}" presName="hierChild3" presStyleCnt="0"/>
      <dgm:spPr/>
    </dgm:pt>
  </dgm:ptLst>
  <dgm:cxnLst>
    <dgm:cxn modelId="{8E410F7F-0C33-407E-AF94-8E185EB698B8}" type="presOf" srcId="{C9E4F6A1-8486-4E03-B9D0-598B2820F513}" destId="{E5BCEB9D-761C-4039-8569-BB8262D0AE17}" srcOrd="0" destOrd="0" presId="urn:microsoft.com/office/officeart/2005/8/layout/hierarchy1"/>
    <dgm:cxn modelId="{ECD9425B-8229-47D0-9FF7-FF139FCA52A7}" type="presOf" srcId="{F8B6C4BC-3D03-4DDF-A4FB-DA1BAA0D06AC}" destId="{30B14EF0-00D1-4DFF-BD5D-A118CAB16BBE}" srcOrd="0" destOrd="0" presId="urn:microsoft.com/office/officeart/2005/8/layout/hierarchy1"/>
    <dgm:cxn modelId="{2F303F68-9902-4153-84D8-8D6A41141963}" srcId="{FD0AB7C3-E143-4852-B446-998CD8872A2B}" destId="{85752530-8F98-4038-85A5-90CC86BD31ED}" srcOrd="0" destOrd="0" parTransId="{F146A40A-A941-45A9-9BC8-EA116678F0C4}" sibTransId="{9FDAA01B-D409-4CBA-A6B6-43CFF0B19929}"/>
    <dgm:cxn modelId="{10A3AA53-FDB0-49B2-9279-A365B1A572B1}" srcId="{91506811-E3CE-4006-A668-F2802A7F06D2}" destId="{EAB30184-9E9C-4BD6-B70F-9FAAB9010A41}" srcOrd="0" destOrd="0" parTransId="{179F71F3-9056-439C-AE08-B5D0FF3F1426}" sibTransId="{0E177DD2-4253-4FA4-956D-7D5946CE38D7}"/>
    <dgm:cxn modelId="{923349B6-2E10-4937-9BFB-8CE20AC4EA5D}" type="presOf" srcId="{2898DA08-EF3B-44EB-8DD5-1E47EAC7643F}" destId="{AA62E4D3-F2B6-49A2-B69F-7CB4221E88C6}" srcOrd="0" destOrd="0" presId="urn:microsoft.com/office/officeart/2005/8/layout/hierarchy1"/>
    <dgm:cxn modelId="{AB7CCDC1-6B40-4E72-882F-0325A0993E61}" type="presOf" srcId="{C7E81B47-2AC0-4B2D-8D35-26670310BD56}" destId="{EA26DA27-FB80-41A2-A944-0BADED430EE7}" srcOrd="0" destOrd="0" presId="urn:microsoft.com/office/officeart/2005/8/layout/hierarchy1"/>
    <dgm:cxn modelId="{4350BA5A-9723-425C-873C-B2FB50B8E5F7}" srcId="{72BB1ED1-3415-43E0-992D-ECC44D5455DD}" destId="{B88FEC19-005E-4DB7-B98D-01B713241D76}" srcOrd="2" destOrd="0" parTransId="{58909430-D7B8-4018-A877-F1B2C7052CE0}" sibTransId="{240C9B72-261D-4C3D-8FFA-62C12298E86E}"/>
    <dgm:cxn modelId="{97048927-6B7F-4299-9519-CF57ABCED2ED}" srcId="{85752530-8F98-4038-85A5-90CC86BD31ED}" destId="{91506811-E3CE-4006-A668-F2802A7F06D2}" srcOrd="1" destOrd="0" parTransId="{C7E81B47-2AC0-4B2D-8D35-26670310BD56}" sibTransId="{8A5C0FFD-09A0-4694-9AB7-ED2DD716082F}"/>
    <dgm:cxn modelId="{A6268A1A-9CBD-42BF-BC64-79B0CFEB5E88}" srcId="{85752530-8F98-4038-85A5-90CC86BD31ED}" destId="{72BB1ED1-3415-43E0-992D-ECC44D5455DD}" srcOrd="0" destOrd="0" parTransId="{B1EB6983-7738-4120-A9BA-BA4DE5F09145}" sibTransId="{9FAD635C-4331-4FAA-9D96-37EF542F9D7E}"/>
    <dgm:cxn modelId="{3AD723F4-41DC-4019-8216-08BE31459400}" type="presOf" srcId="{B88FEC19-005E-4DB7-B98D-01B713241D76}" destId="{5F7610F5-BC6F-4C56-82F0-2D2653E9D3B1}" srcOrd="0" destOrd="0" presId="urn:microsoft.com/office/officeart/2005/8/layout/hierarchy1"/>
    <dgm:cxn modelId="{9174C504-CE4C-4181-9421-D9CAC5B5B63E}" type="presOf" srcId="{BA2E0D98-1DF7-4FE6-9784-41982F6E2D35}" destId="{EDA6CFA9-5CD1-48D6-8F12-C6D646DCF811}" srcOrd="0" destOrd="0" presId="urn:microsoft.com/office/officeart/2005/8/layout/hierarchy1"/>
    <dgm:cxn modelId="{6E8766CD-5BD9-4237-8984-048E63F22D7F}" type="presOf" srcId="{63F03348-AB0E-4390-8851-0B2DAEF5C58B}" destId="{E9F1C64E-D4AE-47F5-BE71-7CD4FA6D0E58}" srcOrd="0" destOrd="0" presId="urn:microsoft.com/office/officeart/2005/8/layout/hierarchy1"/>
    <dgm:cxn modelId="{A094E862-D3AE-4F01-9C60-E09E6F3A0AA0}" type="presOf" srcId="{EAB30184-9E9C-4BD6-B70F-9FAAB9010A41}" destId="{B5F699FB-5EAE-40BA-9705-B004BADA1B28}" srcOrd="0" destOrd="0" presId="urn:microsoft.com/office/officeart/2005/8/layout/hierarchy1"/>
    <dgm:cxn modelId="{4B28C743-05A4-4A3D-AEE3-FCDC5649C762}" type="presOf" srcId="{179F71F3-9056-439C-AE08-B5D0FF3F1426}" destId="{A3435AAA-155B-4EA4-B586-6AAF0D06DFCD}" srcOrd="0" destOrd="0" presId="urn:microsoft.com/office/officeart/2005/8/layout/hierarchy1"/>
    <dgm:cxn modelId="{CC0C5726-24BC-46BE-871B-ED2A44036159}" type="presOf" srcId="{72BB1ED1-3415-43E0-992D-ECC44D5455DD}" destId="{B9F262C3-7E9B-4076-8224-A60EF290BC88}" srcOrd="0" destOrd="0" presId="urn:microsoft.com/office/officeart/2005/8/layout/hierarchy1"/>
    <dgm:cxn modelId="{E209A419-3949-4EC5-8D90-135DBFE000F1}" type="presOf" srcId="{85752530-8F98-4038-85A5-90CC86BD31ED}" destId="{1EFD20A7-EE97-4AA3-8755-D7E157B58DEF}" srcOrd="0" destOrd="0" presId="urn:microsoft.com/office/officeart/2005/8/layout/hierarchy1"/>
    <dgm:cxn modelId="{41912E2F-9DF5-4F81-A432-DD44064129A2}" type="presOf" srcId="{58909430-D7B8-4018-A877-F1B2C7052CE0}" destId="{4FB204BD-6868-470A-8B75-DCF1DE83C9E1}" srcOrd="0" destOrd="0" presId="urn:microsoft.com/office/officeart/2005/8/layout/hierarchy1"/>
    <dgm:cxn modelId="{BB55CE9C-9F57-424C-96BF-BB06422E12A4}" srcId="{72BB1ED1-3415-43E0-992D-ECC44D5455DD}" destId="{C9E4F6A1-8486-4E03-B9D0-598B2820F513}" srcOrd="1" destOrd="0" parTransId="{660832BD-AAA9-4F97-815B-03CDEBA7BD56}" sibTransId="{7BF6071A-5CCC-424B-918F-E06FA0AAC690}"/>
    <dgm:cxn modelId="{78C4E0A3-A89D-417E-A2C3-AE182DBA1E69}" srcId="{85752530-8F98-4038-85A5-90CC86BD31ED}" destId="{63F03348-AB0E-4390-8851-0B2DAEF5C58B}" srcOrd="2" destOrd="0" parTransId="{B8569A66-F45A-4188-98D4-BC4756BEEF1F}" sibTransId="{B79E6743-E007-4CD6-AF97-1E90170A709F}"/>
    <dgm:cxn modelId="{660902C6-A77E-4164-9FDA-21011814861F}" type="presOf" srcId="{91506811-E3CE-4006-A668-F2802A7F06D2}" destId="{6411E272-A303-402F-9C18-FFB735E2CBEB}" srcOrd="0" destOrd="0" presId="urn:microsoft.com/office/officeart/2005/8/layout/hierarchy1"/>
    <dgm:cxn modelId="{D45E855B-0901-4E99-B6D4-F11F22B8D5D9}" type="presOf" srcId="{B1EB6983-7738-4120-A9BA-BA4DE5F09145}" destId="{F1421EFF-F7FA-48AB-888D-6C04E7A881A0}" srcOrd="0" destOrd="0" presId="urn:microsoft.com/office/officeart/2005/8/layout/hierarchy1"/>
    <dgm:cxn modelId="{9698163C-9015-4EC4-B0F4-4C719BAFBAFD}" srcId="{72BB1ED1-3415-43E0-992D-ECC44D5455DD}" destId="{2898DA08-EF3B-44EB-8DD5-1E47EAC7643F}" srcOrd="0" destOrd="0" parTransId="{BA2E0D98-1DF7-4FE6-9784-41982F6E2D35}" sibTransId="{DB196E04-D442-41C3-88AB-932D1E0B3333}"/>
    <dgm:cxn modelId="{111D0AF2-7382-466F-B039-B93D544D7960}" srcId="{91506811-E3CE-4006-A668-F2802A7F06D2}" destId="{5BB6F96E-9AD2-4DEB-B39C-8BAC65181C23}" srcOrd="1" destOrd="0" parTransId="{F8B6C4BC-3D03-4DDF-A4FB-DA1BAA0D06AC}" sibTransId="{9284DA4D-AB51-4086-8E70-B815741580EC}"/>
    <dgm:cxn modelId="{AB6C9E1F-5B3F-4F3E-8563-C001D62E46A9}" type="presOf" srcId="{5BB6F96E-9AD2-4DEB-B39C-8BAC65181C23}" destId="{EC80C7E0-606B-4A57-96B8-5161273D5348}" srcOrd="0" destOrd="0" presId="urn:microsoft.com/office/officeart/2005/8/layout/hierarchy1"/>
    <dgm:cxn modelId="{29EDE33A-3F81-4C22-B778-CFD903AD55B2}" type="presOf" srcId="{FD0AB7C3-E143-4852-B446-998CD8872A2B}" destId="{555F3FBC-5F14-4738-98EF-05C9E7A581E3}" srcOrd="0" destOrd="0" presId="urn:microsoft.com/office/officeart/2005/8/layout/hierarchy1"/>
    <dgm:cxn modelId="{F56F2E54-10AC-4C33-99DC-E300B04DF686}" type="presOf" srcId="{B8569A66-F45A-4188-98D4-BC4756BEEF1F}" destId="{05244FF6-3E15-432C-92CB-44C81BA662F1}" srcOrd="0" destOrd="0" presId="urn:microsoft.com/office/officeart/2005/8/layout/hierarchy1"/>
    <dgm:cxn modelId="{56693256-F6D1-49BB-B886-803F4C8FB536}" type="presOf" srcId="{660832BD-AAA9-4F97-815B-03CDEBA7BD56}" destId="{4AC9A49B-2C71-4B9D-AB30-541B38C7CC28}" srcOrd="0" destOrd="0" presId="urn:microsoft.com/office/officeart/2005/8/layout/hierarchy1"/>
    <dgm:cxn modelId="{29CDD14A-2F94-4B8E-9875-1A07ACC0D2EF}" type="presParOf" srcId="{555F3FBC-5F14-4738-98EF-05C9E7A581E3}" destId="{A2027113-D724-4DD2-BA82-6A080B3D040F}" srcOrd="0" destOrd="0" presId="urn:microsoft.com/office/officeart/2005/8/layout/hierarchy1"/>
    <dgm:cxn modelId="{AE8070E1-ACF5-45C9-89A4-0E21ACF1702A}" type="presParOf" srcId="{A2027113-D724-4DD2-BA82-6A080B3D040F}" destId="{3618BEE8-0251-4F35-8E63-E35D2BD9B66A}" srcOrd="0" destOrd="0" presId="urn:microsoft.com/office/officeart/2005/8/layout/hierarchy1"/>
    <dgm:cxn modelId="{A88546E6-38C6-4C4D-8D63-FBD927052590}" type="presParOf" srcId="{3618BEE8-0251-4F35-8E63-E35D2BD9B66A}" destId="{8817E298-6413-4B6B-9246-1DE27E82B966}" srcOrd="0" destOrd="0" presId="urn:microsoft.com/office/officeart/2005/8/layout/hierarchy1"/>
    <dgm:cxn modelId="{942E8B3D-69B7-48D9-831D-02E2DCDFB5D9}" type="presParOf" srcId="{3618BEE8-0251-4F35-8E63-E35D2BD9B66A}" destId="{1EFD20A7-EE97-4AA3-8755-D7E157B58DEF}" srcOrd="1" destOrd="0" presId="urn:microsoft.com/office/officeart/2005/8/layout/hierarchy1"/>
    <dgm:cxn modelId="{C3385F58-E120-4D46-BB71-944F1F7282A6}" type="presParOf" srcId="{A2027113-D724-4DD2-BA82-6A080B3D040F}" destId="{69D01471-6791-4579-B991-A8F2343B240A}" srcOrd="1" destOrd="0" presId="urn:microsoft.com/office/officeart/2005/8/layout/hierarchy1"/>
    <dgm:cxn modelId="{196F98B8-A8F0-4F39-878F-9980E02C00DB}" type="presParOf" srcId="{69D01471-6791-4579-B991-A8F2343B240A}" destId="{F1421EFF-F7FA-48AB-888D-6C04E7A881A0}" srcOrd="0" destOrd="0" presId="urn:microsoft.com/office/officeart/2005/8/layout/hierarchy1"/>
    <dgm:cxn modelId="{95CCCEDE-5B79-4EC0-9ECE-BAD2984F5B7B}" type="presParOf" srcId="{69D01471-6791-4579-B991-A8F2343B240A}" destId="{ED6B84CF-E12C-46B3-857B-DCA7BB6D4A53}" srcOrd="1" destOrd="0" presId="urn:microsoft.com/office/officeart/2005/8/layout/hierarchy1"/>
    <dgm:cxn modelId="{DD458273-CF3B-4862-8840-7F3F030B11AF}" type="presParOf" srcId="{ED6B84CF-E12C-46B3-857B-DCA7BB6D4A53}" destId="{AB3BCA24-9B42-45A4-8C62-95E773B38198}" srcOrd="0" destOrd="0" presId="urn:microsoft.com/office/officeart/2005/8/layout/hierarchy1"/>
    <dgm:cxn modelId="{74FAD60A-66F5-4240-9436-7FB2C9F677BB}" type="presParOf" srcId="{AB3BCA24-9B42-45A4-8C62-95E773B38198}" destId="{C25D3539-7C1F-4FF4-A70B-2638C7E9BBBE}" srcOrd="0" destOrd="0" presId="urn:microsoft.com/office/officeart/2005/8/layout/hierarchy1"/>
    <dgm:cxn modelId="{90B9FAD2-FA1B-4DD3-B383-1929E3AECAFF}" type="presParOf" srcId="{AB3BCA24-9B42-45A4-8C62-95E773B38198}" destId="{B9F262C3-7E9B-4076-8224-A60EF290BC88}" srcOrd="1" destOrd="0" presId="urn:microsoft.com/office/officeart/2005/8/layout/hierarchy1"/>
    <dgm:cxn modelId="{D13BF97B-EF07-4D8A-A672-F6A9E28407ED}" type="presParOf" srcId="{ED6B84CF-E12C-46B3-857B-DCA7BB6D4A53}" destId="{099E3E27-3B09-425A-AF9D-6D04CC8E0D8C}" srcOrd="1" destOrd="0" presId="urn:microsoft.com/office/officeart/2005/8/layout/hierarchy1"/>
    <dgm:cxn modelId="{35F7EFD3-66B7-4A3B-8814-8A6E8B0FF031}" type="presParOf" srcId="{099E3E27-3B09-425A-AF9D-6D04CC8E0D8C}" destId="{EDA6CFA9-5CD1-48D6-8F12-C6D646DCF811}" srcOrd="0" destOrd="0" presId="urn:microsoft.com/office/officeart/2005/8/layout/hierarchy1"/>
    <dgm:cxn modelId="{2C9475D7-6214-41C5-9D7F-B67BC8A0DAFB}" type="presParOf" srcId="{099E3E27-3B09-425A-AF9D-6D04CC8E0D8C}" destId="{5613F2A5-2D1F-4F40-9E44-48B1F6A1B292}" srcOrd="1" destOrd="0" presId="urn:microsoft.com/office/officeart/2005/8/layout/hierarchy1"/>
    <dgm:cxn modelId="{ABD39FBD-48F8-41E7-A71A-FAF8C4D7FECD}" type="presParOf" srcId="{5613F2A5-2D1F-4F40-9E44-48B1F6A1B292}" destId="{53709FAA-355E-49DB-B7AE-132E7D355B37}" srcOrd="0" destOrd="0" presId="urn:microsoft.com/office/officeart/2005/8/layout/hierarchy1"/>
    <dgm:cxn modelId="{6D2D6F5D-F487-4983-A22A-D5FFDAD0152B}" type="presParOf" srcId="{53709FAA-355E-49DB-B7AE-132E7D355B37}" destId="{4AB6E33C-A0EE-419D-9BB9-A4E53F2BAC2C}" srcOrd="0" destOrd="0" presId="urn:microsoft.com/office/officeart/2005/8/layout/hierarchy1"/>
    <dgm:cxn modelId="{09D69EB2-2123-4482-9C91-A97F54BBB288}" type="presParOf" srcId="{53709FAA-355E-49DB-B7AE-132E7D355B37}" destId="{AA62E4D3-F2B6-49A2-B69F-7CB4221E88C6}" srcOrd="1" destOrd="0" presId="urn:microsoft.com/office/officeart/2005/8/layout/hierarchy1"/>
    <dgm:cxn modelId="{0B3E47F2-3B82-4DBD-BDA1-642BB3FB627E}" type="presParOf" srcId="{5613F2A5-2D1F-4F40-9E44-48B1F6A1B292}" destId="{0E21354F-721A-417C-8F48-B77C0D93227D}" srcOrd="1" destOrd="0" presId="urn:microsoft.com/office/officeart/2005/8/layout/hierarchy1"/>
    <dgm:cxn modelId="{AB342F12-6213-483F-A85F-CDC5BA2B878F}" type="presParOf" srcId="{099E3E27-3B09-425A-AF9D-6D04CC8E0D8C}" destId="{4AC9A49B-2C71-4B9D-AB30-541B38C7CC28}" srcOrd="2" destOrd="0" presId="urn:microsoft.com/office/officeart/2005/8/layout/hierarchy1"/>
    <dgm:cxn modelId="{83842B81-6D6F-40CE-AEEF-D5D506941312}" type="presParOf" srcId="{099E3E27-3B09-425A-AF9D-6D04CC8E0D8C}" destId="{BDE18F3D-091A-4EFE-AA66-FBCEBEE45E7E}" srcOrd="3" destOrd="0" presId="urn:microsoft.com/office/officeart/2005/8/layout/hierarchy1"/>
    <dgm:cxn modelId="{3376FD73-A1FA-494C-8E1C-81FA73386E19}" type="presParOf" srcId="{BDE18F3D-091A-4EFE-AA66-FBCEBEE45E7E}" destId="{D122E739-FE3E-47EF-A542-623AD147608E}" srcOrd="0" destOrd="0" presId="urn:microsoft.com/office/officeart/2005/8/layout/hierarchy1"/>
    <dgm:cxn modelId="{2FFBBC35-B33D-4A58-810D-0368F6579AF9}" type="presParOf" srcId="{D122E739-FE3E-47EF-A542-623AD147608E}" destId="{9E1D1E5A-1FD4-43EE-A195-03082871B33D}" srcOrd="0" destOrd="0" presId="urn:microsoft.com/office/officeart/2005/8/layout/hierarchy1"/>
    <dgm:cxn modelId="{D66409A8-80EE-4631-AFC6-967164456B0E}" type="presParOf" srcId="{D122E739-FE3E-47EF-A542-623AD147608E}" destId="{E5BCEB9D-761C-4039-8569-BB8262D0AE17}" srcOrd="1" destOrd="0" presId="urn:microsoft.com/office/officeart/2005/8/layout/hierarchy1"/>
    <dgm:cxn modelId="{7F44F5E4-B551-4253-97C9-96D67FFF0A53}" type="presParOf" srcId="{BDE18F3D-091A-4EFE-AA66-FBCEBEE45E7E}" destId="{33CB0623-B3C3-4405-8CF2-5050DC144654}" srcOrd="1" destOrd="0" presId="urn:microsoft.com/office/officeart/2005/8/layout/hierarchy1"/>
    <dgm:cxn modelId="{B25BCBD3-01C3-4F5F-B69D-7689A4EBBC2B}" type="presParOf" srcId="{099E3E27-3B09-425A-AF9D-6D04CC8E0D8C}" destId="{4FB204BD-6868-470A-8B75-DCF1DE83C9E1}" srcOrd="4" destOrd="0" presId="urn:microsoft.com/office/officeart/2005/8/layout/hierarchy1"/>
    <dgm:cxn modelId="{A13FE8AE-767D-4548-B44D-61A96552327A}" type="presParOf" srcId="{099E3E27-3B09-425A-AF9D-6D04CC8E0D8C}" destId="{C671CAC4-FA27-4C10-BF66-AE49BD49A8A6}" srcOrd="5" destOrd="0" presId="urn:microsoft.com/office/officeart/2005/8/layout/hierarchy1"/>
    <dgm:cxn modelId="{9AFFCC59-EE76-4A25-8459-6493B09F8212}" type="presParOf" srcId="{C671CAC4-FA27-4C10-BF66-AE49BD49A8A6}" destId="{AA58B40E-A8B8-45E7-BFCA-E45AB7CC3790}" srcOrd="0" destOrd="0" presId="urn:microsoft.com/office/officeart/2005/8/layout/hierarchy1"/>
    <dgm:cxn modelId="{98061C95-E515-4A6E-A69A-C477BB92AE83}" type="presParOf" srcId="{AA58B40E-A8B8-45E7-BFCA-E45AB7CC3790}" destId="{54F0F992-5A51-480E-A9BB-B0FE09EA870F}" srcOrd="0" destOrd="0" presId="urn:microsoft.com/office/officeart/2005/8/layout/hierarchy1"/>
    <dgm:cxn modelId="{29578AB6-C842-4029-AFA9-22D830564E1D}" type="presParOf" srcId="{AA58B40E-A8B8-45E7-BFCA-E45AB7CC3790}" destId="{5F7610F5-BC6F-4C56-82F0-2D2653E9D3B1}" srcOrd="1" destOrd="0" presId="urn:microsoft.com/office/officeart/2005/8/layout/hierarchy1"/>
    <dgm:cxn modelId="{A21A9677-A4D5-40E7-AC8B-B1C990221B93}" type="presParOf" srcId="{C671CAC4-FA27-4C10-BF66-AE49BD49A8A6}" destId="{2FEDBCEB-3ED9-4064-A1F1-A0FC8C8CB122}" srcOrd="1" destOrd="0" presId="urn:microsoft.com/office/officeart/2005/8/layout/hierarchy1"/>
    <dgm:cxn modelId="{35788667-3686-42E9-A5DA-0A82E0F832C2}" type="presParOf" srcId="{69D01471-6791-4579-B991-A8F2343B240A}" destId="{EA26DA27-FB80-41A2-A944-0BADED430EE7}" srcOrd="2" destOrd="0" presId="urn:microsoft.com/office/officeart/2005/8/layout/hierarchy1"/>
    <dgm:cxn modelId="{50530075-C932-4579-ABD3-643DCA64DBB5}" type="presParOf" srcId="{69D01471-6791-4579-B991-A8F2343B240A}" destId="{710A1618-693A-45F7-80D0-76BA67E029A5}" srcOrd="3" destOrd="0" presId="urn:microsoft.com/office/officeart/2005/8/layout/hierarchy1"/>
    <dgm:cxn modelId="{E4BFD395-BC3D-4FA9-9C76-36C1F740F2AA}" type="presParOf" srcId="{710A1618-693A-45F7-80D0-76BA67E029A5}" destId="{ABA5F45C-6B42-4A39-8181-183AE851B7C4}" srcOrd="0" destOrd="0" presId="urn:microsoft.com/office/officeart/2005/8/layout/hierarchy1"/>
    <dgm:cxn modelId="{F2DAD4FA-401E-4092-8261-8CE212EE861B}" type="presParOf" srcId="{ABA5F45C-6B42-4A39-8181-183AE851B7C4}" destId="{B090508F-A9FA-4D7A-902A-34D9FB85E0F2}" srcOrd="0" destOrd="0" presId="urn:microsoft.com/office/officeart/2005/8/layout/hierarchy1"/>
    <dgm:cxn modelId="{EF629F61-5626-4B8B-A6D2-775513B1A5A8}" type="presParOf" srcId="{ABA5F45C-6B42-4A39-8181-183AE851B7C4}" destId="{6411E272-A303-402F-9C18-FFB735E2CBEB}" srcOrd="1" destOrd="0" presId="urn:microsoft.com/office/officeart/2005/8/layout/hierarchy1"/>
    <dgm:cxn modelId="{00BD05E3-6762-432B-ADE6-E2EA96B47CB7}" type="presParOf" srcId="{710A1618-693A-45F7-80D0-76BA67E029A5}" destId="{B42ADCF0-B0F0-430B-838F-94E0EA432088}" srcOrd="1" destOrd="0" presId="urn:microsoft.com/office/officeart/2005/8/layout/hierarchy1"/>
    <dgm:cxn modelId="{844BF4FC-263A-4983-B3EA-0192CB921E5A}" type="presParOf" srcId="{B42ADCF0-B0F0-430B-838F-94E0EA432088}" destId="{A3435AAA-155B-4EA4-B586-6AAF0D06DFCD}" srcOrd="0" destOrd="0" presId="urn:microsoft.com/office/officeart/2005/8/layout/hierarchy1"/>
    <dgm:cxn modelId="{FD305557-81A3-4AFB-8D18-7526D0B63BA9}" type="presParOf" srcId="{B42ADCF0-B0F0-430B-838F-94E0EA432088}" destId="{58D24475-A9C9-4962-A1A2-D36BFAD8EF38}" srcOrd="1" destOrd="0" presId="urn:microsoft.com/office/officeart/2005/8/layout/hierarchy1"/>
    <dgm:cxn modelId="{D66A4301-2592-4901-9642-A024671C52C5}" type="presParOf" srcId="{58D24475-A9C9-4962-A1A2-D36BFAD8EF38}" destId="{52B92759-40E1-40C1-967E-36694BCF5F92}" srcOrd="0" destOrd="0" presId="urn:microsoft.com/office/officeart/2005/8/layout/hierarchy1"/>
    <dgm:cxn modelId="{477C2251-F2F6-40A5-823E-C29290DBFC9B}" type="presParOf" srcId="{52B92759-40E1-40C1-967E-36694BCF5F92}" destId="{401A08AF-9CD1-4BDC-949F-B8452D795F6C}" srcOrd="0" destOrd="0" presId="urn:microsoft.com/office/officeart/2005/8/layout/hierarchy1"/>
    <dgm:cxn modelId="{3DFC9A1D-BF15-4B42-A2BF-C86BC584786B}" type="presParOf" srcId="{52B92759-40E1-40C1-967E-36694BCF5F92}" destId="{B5F699FB-5EAE-40BA-9705-B004BADA1B28}" srcOrd="1" destOrd="0" presId="urn:microsoft.com/office/officeart/2005/8/layout/hierarchy1"/>
    <dgm:cxn modelId="{01BF388F-F760-4601-B132-9FAFCD0C476D}" type="presParOf" srcId="{58D24475-A9C9-4962-A1A2-D36BFAD8EF38}" destId="{966304C9-64B8-442F-B015-108C81403EC3}" srcOrd="1" destOrd="0" presId="urn:microsoft.com/office/officeart/2005/8/layout/hierarchy1"/>
    <dgm:cxn modelId="{98AB0844-C0B7-452D-A2B7-475C64DA002D}" type="presParOf" srcId="{B42ADCF0-B0F0-430B-838F-94E0EA432088}" destId="{30B14EF0-00D1-4DFF-BD5D-A118CAB16BBE}" srcOrd="2" destOrd="0" presId="urn:microsoft.com/office/officeart/2005/8/layout/hierarchy1"/>
    <dgm:cxn modelId="{18D9B7F9-8863-4B98-8C1C-93066E0AA0EE}" type="presParOf" srcId="{B42ADCF0-B0F0-430B-838F-94E0EA432088}" destId="{4AD69E43-C83F-471B-A3FF-EADBFFBADB0B}" srcOrd="3" destOrd="0" presId="urn:microsoft.com/office/officeart/2005/8/layout/hierarchy1"/>
    <dgm:cxn modelId="{10817311-C75F-482B-A574-4C4D4132159C}" type="presParOf" srcId="{4AD69E43-C83F-471B-A3FF-EADBFFBADB0B}" destId="{DEE3B4CF-FAEB-48D5-B23C-D7E4A1A0D430}" srcOrd="0" destOrd="0" presId="urn:microsoft.com/office/officeart/2005/8/layout/hierarchy1"/>
    <dgm:cxn modelId="{293C2970-B2BE-4D19-9FC7-321006087D3B}" type="presParOf" srcId="{DEE3B4CF-FAEB-48D5-B23C-D7E4A1A0D430}" destId="{8E711AE0-0083-46F3-85BA-63A61D1F49DA}" srcOrd="0" destOrd="0" presId="urn:microsoft.com/office/officeart/2005/8/layout/hierarchy1"/>
    <dgm:cxn modelId="{C1678A49-EE84-4F5A-90DC-B7770A622CC3}" type="presParOf" srcId="{DEE3B4CF-FAEB-48D5-B23C-D7E4A1A0D430}" destId="{EC80C7E0-606B-4A57-96B8-5161273D5348}" srcOrd="1" destOrd="0" presId="urn:microsoft.com/office/officeart/2005/8/layout/hierarchy1"/>
    <dgm:cxn modelId="{449959EB-A21A-4BA5-92E8-790093959C32}" type="presParOf" srcId="{4AD69E43-C83F-471B-A3FF-EADBFFBADB0B}" destId="{E6B4FBD0-133D-4A80-A494-3B2B0D83AE86}" srcOrd="1" destOrd="0" presId="urn:microsoft.com/office/officeart/2005/8/layout/hierarchy1"/>
    <dgm:cxn modelId="{6248BD8F-899B-4D6E-B08E-90D03EA0FEF3}" type="presParOf" srcId="{69D01471-6791-4579-B991-A8F2343B240A}" destId="{05244FF6-3E15-432C-92CB-44C81BA662F1}" srcOrd="4" destOrd="0" presId="urn:microsoft.com/office/officeart/2005/8/layout/hierarchy1"/>
    <dgm:cxn modelId="{363C9A32-96C1-483C-92C6-FAC71EBD5FA4}" type="presParOf" srcId="{69D01471-6791-4579-B991-A8F2343B240A}" destId="{6921DAB8-A6CA-410E-AE28-D99D423053F0}" srcOrd="5" destOrd="0" presId="urn:microsoft.com/office/officeart/2005/8/layout/hierarchy1"/>
    <dgm:cxn modelId="{799C6986-54E0-4EEC-BE9E-C68A24069765}" type="presParOf" srcId="{6921DAB8-A6CA-410E-AE28-D99D423053F0}" destId="{7D12D51C-2D20-4179-A8B2-CD7A06E52335}" srcOrd="0" destOrd="0" presId="urn:microsoft.com/office/officeart/2005/8/layout/hierarchy1"/>
    <dgm:cxn modelId="{E3A94369-B22C-4D04-B5E5-307DB0DEC07C}" type="presParOf" srcId="{7D12D51C-2D20-4179-A8B2-CD7A06E52335}" destId="{A9D72A27-F5F0-4BF0-851D-F30801E80A15}" srcOrd="0" destOrd="0" presId="urn:microsoft.com/office/officeart/2005/8/layout/hierarchy1"/>
    <dgm:cxn modelId="{830017E7-7362-4012-BDC2-588CFFBBEC2E}" type="presParOf" srcId="{7D12D51C-2D20-4179-A8B2-CD7A06E52335}" destId="{E9F1C64E-D4AE-47F5-BE71-7CD4FA6D0E58}" srcOrd="1" destOrd="0" presId="urn:microsoft.com/office/officeart/2005/8/layout/hierarchy1"/>
    <dgm:cxn modelId="{2098CDFE-78DF-47E6-A708-A6CAB987E566}" type="presParOf" srcId="{6921DAB8-A6CA-410E-AE28-D99D423053F0}" destId="{08278857-31A1-46C0-9C5C-8497896E27C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D0AB7C3-E143-4852-B446-998CD8872A2B}" type="doc">
      <dgm:prSet loTypeId="urn:microsoft.com/office/officeart/2005/8/layout/hierarchy1" loCatId="hierarchy" qsTypeId="urn:microsoft.com/office/officeart/2005/8/quickstyle/simple4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85752530-8F98-4038-85A5-90CC86BD31ED}">
      <dgm:prSet phldrT="[Text]"/>
      <dgm:spPr/>
      <dgm:t>
        <a:bodyPr/>
        <a:lstStyle/>
        <a:p>
          <a:r>
            <a:rPr lang="cs-CZ" dirty="0" smtClean="0"/>
            <a:t>NÁSTROJE</a:t>
          </a:r>
          <a:endParaRPr lang="cs-CZ" dirty="0"/>
        </a:p>
      </dgm:t>
    </dgm:pt>
    <dgm:pt modelId="{F146A40A-A941-45A9-9BC8-EA116678F0C4}" type="parTrans" cxnId="{2F303F68-9902-4153-84D8-8D6A41141963}">
      <dgm:prSet/>
      <dgm:spPr/>
      <dgm:t>
        <a:bodyPr/>
        <a:lstStyle/>
        <a:p>
          <a:endParaRPr lang="cs-CZ"/>
        </a:p>
      </dgm:t>
    </dgm:pt>
    <dgm:pt modelId="{9FDAA01B-D409-4CBA-A6B6-43CFF0B19929}" type="sibTrans" cxnId="{2F303F68-9902-4153-84D8-8D6A41141963}">
      <dgm:prSet/>
      <dgm:spPr/>
      <dgm:t>
        <a:bodyPr/>
        <a:lstStyle/>
        <a:p>
          <a:endParaRPr lang="cs-CZ"/>
        </a:p>
      </dgm:t>
    </dgm:pt>
    <dgm:pt modelId="{72BB1ED1-3415-43E0-992D-ECC44D5455DD}">
      <dgm:prSet phldrT="[Text]"/>
      <dgm:spPr/>
      <dgm:t>
        <a:bodyPr/>
        <a:lstStyle/>
        <a:p>
          <a:r>
            <a:rPr lang="cs-CZ" dirty="0" smtClean="0"/>
            <a:t>STRUNNÉ</a:t>
          </a:r>
          <a:endParaRPr lang="cs-CZ" dirty="0"/>
        </a:p>
      </dgm:t>
    </dgm:pt>
    <dgm:pt modelId="{B1EB6983-7738-4120-A9BA-BA4DE5F09145}" type="parTrans" cxnId="{A6268A1A-9CBD-42BF-BC64-79B0CFEB5E88}">
      <dgm:prSet/>
      <dgm:spPr/>
      <dgm:t>
        <a:bodyPr/>
        <a:lstStyle/>
        <a:p>
          <a:endParaRPr lang="cs-CZ"/>
        </a:p>
      </dgm:t>
    </dgm:pt>
    <dgm:pt modelId="{9FAD635C-4331-4FAA-9D96-37EF542F9D7E}" type="sibTrans" cxnId="{A6268A1A-9CBD-42BF-BC64-79B0CFEB5E88}">
      <dgm:prSet/>
      <dgm:spPr/>
      <dgm:t>
        <a:bodyPr/>
        <a:lstStyle/>
        <a:p>
          <a:endParaRPr lang="cs-CZ"/>
        </a:p>
      </dgm:t>
    </dgm:pt>
    <dgm:pt modelId="{2898DA08-EF3B-44EB-8DD5-1E47EAC7643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SMYČCOVÉ</a:t>
          </a:r>
          <a:endParaRPr lang="cs-CZ" dirty="0"/>
        </a:p>
      </dgm:t>
    </dgm:pt>
    <dgm:pt modelId="{BA2E0D98-1DF7-4FE6-9784-41982F6E2D35}" type="parTrans" cxnId="{9698163C-9015-4EC4-B0F4-4C719BAFBAFD}">
      <dgm:prSet/>
      <dgm:spPr/>
      <dgm:t>
        <a:bodyPr/>
        <a:lstStyle/>
        <a:p>
          <a:endParaRPr lang="cs-CZ"/>
        </a:p>
      </dgm:t>
    </dgm:pt>
    <dgm:pt modelId="{DB196E04-D442-41C3-88AB-932D1E0B3333}" type="sibTrans" cxnId="{9698163C-9015-4EC4-B0F4-4C719BAFBAFD}">
      <dgm:prSet/>
      <dgm:spPr/>
      <dgm:t>
        <a:bodyPr/>
        <a:lstStyle/>
        <a:p>
          <a:endParaRPr lang="cs-CZ"/>
        </a:p>
      </dgm:t>
    </dgm:pt>
    <dgm:pt modelId="{C9E4F6A1-8486-4E03-B9D0-598B2820F513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DRNKACÍ</a:t>
          </a:r>
          <a:endParaRPr lang="cs-CZ" dirty="0"/>
        </a:p>
      </dgm:t>
    </dgm:pt>
    <dgm:pt modelId="{660832BD-AAA9-4F97-815B-03CDEBA7BD56}" type="parTrans" cxnId="{BB55CE9C-9F57-424C-96BF-BB06422E12A4}">
      <dgm:prSet/>
      <dgm:spPr/>
      <dgm:t>
        <a:bodyPr/>
        <a:lstStyle/>
        <a:p>
          <a:endParaRPr lang="cs-CZ"/>
        </a:p>
      </dgm:t>
    </dgm:pt>
    <dgm:pt modelId="{7BF6071A-5CCC-424B-918F-E06FA0AAC690}" type="sibTrans" cxnId="{BB55CE9C-9F57-424C-96BF-BB06422E12A4}">
      <dgm:prSet/>
      <dgm:spPr/>
      <dgm:t>
        <a:bodyPr/>
        <a:lstStyle/>
        <a:p>
          <a:endParaRPr lang="cs-CZ"/>
        </a:p>
      </dgm:t>
    </dgm:pt>
    <dgm:pt modelId="{91506811-E3CE-4006-A668-F2802A7F06D2}">
      <dgm:prSet phldrT="[Text]"/>
      <dgm:spPr/>
      <dgm:t>
        <a:bodyPr/>
        <a:lstStyle/>
        <a:p>
          <a:r>
            <a:rPr lang="cs-CZ" dirty="0" smtClean="0"/>
            <a:t>DECHOVÉ</a:t>
          </a:r>
          <a:endParaRPr lang="cs-CZ" dirty="0"/>
        </a:p>
      </dgm:t>
    </dgm:pt>
    <dgm:pt modelId="{C7E81B47-2AC0-4B2D-8D35-26670310BD56}" type="parTrans" cxnId="{97048927-6B7F-4299-9519-CF57ABCED2ED}">
      <dgm:prSet/>
      <dgm:spPr/>
      <dgm:t>
        <a:bodyPr/>
        <a:lstStyle/>
        <a:p>
          <a:endParaRPr lang="cs-CZ"/>
        </a:p>
      </dgm:t>
    </dgm:pt>
    <dgm:pt modelId="{8A5C0FFD-09A0-4694-9AB7-ED2DD716082F}" type="sibTrans" cxnId="{97048927-6B7F-4299-9519-CF57ABCED2ED}">
      <dgm:prSet/>
      <dgm:spPr/>
      <dgm:t>
        <a:bodyPr/>
        <a:lstStyle/>
        <a:p>
          <a:endParaRPr lang="cs-CZ"/>
        </a:p>
      </dgm:t>
    </dgm:pt>
    <dgm:pt modelId="{EAB30184-9E9C-4BD6-B70F-9FAAB9010A4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DŘEVĚNÉ</a:t>
          </a:r>
          <a:endParaRPr lang="cs-CZ" dirty="0"/>
        </a:p>
      </dgm:t>
    </dgm:pt>
    <dgm:pt modelId="{179F71F3-9056-439C-AE08-B5D0FF3F1426}" type="parTrans" cxnId="{10A3AA53-FDB0-49B2-9279-A365B1A572B1}">
      <dgm:prSet/>
      <dgm:spPr/>
      <dgm:t>
        <a:bodyPr/>
        <a:lstStyle/>
        <a:p>
          <a:endParaRPr lang="cs-CZ"/>
        </a:p>
      </dgm:t>
    </dgm:pt>
    <dgm:pt modelId="{0E177DD2-4253-4FA4-956D-7D5946CE38D7}" type="sibTrans" cxnId="{10A3AA53-FDB0-49B2-9279-A365B1A572B1}">
      <dgm:prSet/>
      <dgm:spPr/>
      <dgm:t>
        <a:bodyPr/>
        <a:lstStyle/>
        <a:p>
          <a:endParaRPr lang="cs-CZ"/>
        </a:p>
      </dgm:t>
    </dgm:pt>
    <dgm:pt modelId="{63F03348-AB0E-4390-8851-0B2DAEF5C58B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BICÍ</a:t>
          </a:r>
          <a:endParaRPr lang="cs-CZ" dirty="0"/>
        </a:p>
      </dgm:t>
    </dgm:pt>
    <dgm:pt modelId="{B8569A66-F45A-4188-98D4-BC4756BEEF1F}" type="parTrans" cxnId="{78C4E0A3-A89D-417E-A2C3-AE182DBA1E69}">
      <dgm:prSet/>
      <dgm:spPr/>
      <dgm:t>
        <a:bodyPr/>
        <a:lstStyle/>
        <a:p>
          <a:endParaRPr lang="cs-CZ"/>
        </a:p>
      </dgm:t>
    </dgm:pt>
    <dgm:pt modelId="{B79E6743-E007-4CD6-AF97-1E90170A709F}" type="sibTrans" cxnId="{78C4E0A3-A89D-417E-A2C3-AE182DBA1E69}">
      <dgm:prSet/>
      <dgm:spPr/>
      <dgm:t>
        <a:bodyPr/>
        <a:lstStyle/>
        <a:p>
          <a:endParaRPr lang="cs-CZ"/>
        </a:p>
      </dgm:t>
    </dgm:pt>
    <dgm:pt modelId="{B88FEC19-005E-4DB7-B98D-01B713241D76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ÚDERNÉ</a:t>
          </a:r>
          <a:endParaRPr lang="cs-CZ" dirty="0"/>
        </a:p>
      </dgm:t>
    </dgm:pt>
    <dgm:pt modelId="{58909430-D7B8-4018-A877-F1B2C7052CE0}" type="parTrans" cxnId="{4350BA5A-9723-425C-873C-B2FB50B8E5F7}">
      <dgm:prSet/>
      <dgm:spPr/>
      <dgm:t>
        <a:bodyPr/>
        <a:lstStyle/>
        <a:p>
          <a:endParaRPr lang="cs-CZ"/>
        </a:p>
      </dgm:t>
    </dgm:pt>
    <dgm:pt modelId="{240C9B72-261D-4C3D-8FFA-62C12298E86E}" type="sibTrans" cxnId="{4350BA5A-9723-425C-873C-B2FB50B8E5F7}">
      <dgm:prSet/>
      <dgm:spPr/>
      <dgm:t>
        <a:bodyPr/>
        <a:lstStyle/>
        <a:p>
          <a:endParaRPr lang="cs-CZ"/>
        </a:p>
      </dgm:t>
    </dgm:pt>
    <dgm:pt modelId="{5BB6F96E-9AD2-4DEB-B39C-8BAC65181C23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6" action="ppaction://hlinksldjump"/>
            </a:rPr>
            <a:t>ŽESŤOVÉ</a:t>
          </a:r>
          <a:endParaRPr lang="cs-CZ" dirty="0"/>
        </a:p>
      </dgm:t>
    </dgm:pt>
    <dgm:pt modelId="{F8B6C4BC-3D03-4DDF-A4FB-DA1BAA0D06AC}" type="parTrans" cxnId="{111D0AF2-7382-466F-B039-B93D544D7960}">
      <dgm:prSet/>
      <dgm:spPr/>
      <dgm:t>
        <a:bodyPr/>
        <a:lstStyle/>
        <a:p>
          <a:endParaRPr lang="cs-CZ"/>
        </a:p>
      </dgm:t>
    </dgm:pt>
    <dgm:pt modelId="{9284DA4D-AB51-4086-8E70-B815741580EC}" type="sibTrans" cxnId="{111D0AF2-7382-466F-B039-B93D544D7960}">
      <dgm:prSet/>
      <dgm:spPr/>
      <dgm:t>
        <a:bodyPr/>
        <a:lstStyle/>
        <a:p>
          <a:endParaRPr lang="cs-CZ"/>
        </a:p>
      </dgm:t>
    </dgm:pt>
    <dgm:pt modelId="{555F3FBC-5F14-4738-98EF-05C9E7A581E3}" type="pres">
      <dgm:prSet presAssocID="{FD0AB7C3-E143-4852-B446-998CD8872A2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2027113-D724-4DD2-BA82-6A080B3D040F}" type="pres">
      <dgm:prSet presAssocID="{85752530-8F98-4038-85A5-90CC86BD31ED}" presName="hierRoot1" presStyleCnt="0"/>
      <dgm:spPr/>
    </dgm:pt>
    <dgm:pt modelId="{3618BEE8-0251-4F35-8E63-E35D2BD9B66A}" type="pres">
      <dgm:prSet presAssocID="{85752530-8F98-4038-85A5-90CC86BD31ED}" presName="composite" presStyleCnt="0"/>
      <dgm:spPr/>
    </dgm:pt>
    <dgm:pt modelId="{8817E298-6413-4B6B-9246-1DE27E82B966}" type="pres">
      <dgm:prSet presAssocID="{85752530-8F98-4038-85A5-90CC86BD31ED}" presName="background" presStyleLbl="node0" presStyleIdx="0" presStyleCnt="1"/>
      <dgm:spPr/>
    </dgm:pt>
    <dgm:pt modelId="{1EFD20A7-EE97-4AA3-8755-D7E157B58DEF}" type="pres">
      <dgm:prSet presAssocID="{85752530-8F98-4038-85A5-90CC86BD31ED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9D01471-6791-4579-B991-A8F2343B240A}" type="pres">
      <dgm:prSet presAssocID="{85752530-8F98-4038-85A5-90CC86BD31ED}" presName="hierChild2" presStyleCnt="0"/>
      <dgm:spPr/>
    </dgm:pt>
    <dgm:pt modelId="{F1421EFF-F7FA-48AB-888D-6C04E7A881A0}" type="pres">
      <dgm:prSet presAssocID="{B1EB6983-7738-4120-A9BA-BA4DE5F09145}" presName="Name10" presStyleLbl="parChTrans1D2" presStyleIdx="0" presStyleCnt="3"/>
      <dgm:spPr/>
      <dgm:t>
        <a:bodyPr/>
        <a:lstStyle/>
        <a:p>
          <a:endParaRPr lang="cs-CZ"/>
        </a:p>
      </dgm:t>
    </dgm:pt>
    <dgm:pt modelId="{ED6B84CF-E12C-46B3-857B-DCA7BB6D4A53}" type="pres">
      <dgm:prSet presAssocID="{72BB1ED1-3415-43E0-992D-ECC44D5455DD}" presName="hierRoot2" presStyleCnt="0"/>
      <dgm:spPr/>
    </dgm:pt>
    <dgm:pt modelId="{AB3BCA24-9B42-45A4-8C62-95E773B38198}" type="pres">
      <dgm:prSet presAssocID="{72BB1ED1-3415-43E0-992D-ECC44D5455DD}" presName="composite2" presStyleCnt="0"/>
      <dgm:spPr/>
    </dgm:pt>
    <dgm:pt modelId="{C25D3539-7C1F-4FF4-A70B-2638C7E9BBBE}" type="pres">
      <dgm:prSet presAssocID="{72BB1ED1-3415-43E0-992D-ECC44D5455DD}" presName="background2" presStyleLbl="node2" presStyleIdx="0" presStyleCnt="3"/>
      <dgm:spPr/>
    </dgm:pt>
    <dgm:pt modelId="{B9F262C3-7E9B-4076-8224-A60EF290BC88}" type="pres">
      <dgm:prSet presAssocID="{72BB1ED1-3415-43E0-992D-ECC44D5455DD}" presName="text2" presStyleLbl="fgAcc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9E3E27-3B09-425A-AF9D-6D04CC8E0D8C}" type="pres">
      <dgm:prSet presAssocID="{72BB1ED1-3415-43E0-992D-ECC44D5455DD}" presName="hierChild3" presStyleCnt="0"/>
      <dgm:spPr/>
    </dgm:pt>
    <dgm:pt modelId="{EDA6CFA9-5CD1-48D6-8F12-C6D646DCF811}" type="pres">
      <dgm:prSet presAssocID="{BA2E0D98-1DF7-4FE6-9784-41982F6E2D35}" presName="Name17" presStyleLbl="parChTrans1D3" presStyleIdx="0" presStyleCnt="5"/>
      <dgm:spPr/>
      <dgm:t>
        <a:bodyPr/>
        <a:lstStyle/>
        <a:p>
          <a:endParaRPr lang="cs-CZ"/>
        </a:p>
      </dgm:t>
    </dgm:pt>
    <dgm:pt modelId="{5613F2A5-2D1F-4F40-9E44-48B1F6A1B292}" type="pres">
      <dgm:prSet presAssocID="{2898DA08-EF3B-44EB-8DD5-1E47EAC7643F}" presName="hierRoot3" presStyleCnt="0"/>
      <dgm:spPr/>
    </dgm:pt>
    <dgm:pt modelId="{53709FAA-355E-49DB-B7AE-132E7D355B37}" type="pres">
      <dgm:prSet presAssocID="{2898DA08-EF3B-44EB-8DD5-1E47EAC7643F}" presName="composite3" presStyleCnt="0"/>
      <dgm:spPr/>
    </dgm:pt>
    <dgm:pt modelId="{4AB6E33C-A0EE-419D-9BB9-A4E53F2BAC2C}" type="pres">
      <dgm:prSet presAssocID="{2898DA08-EF3B-44EB-8DD5-1E47EAC7643F}" presName="background3" presStyleLbl="node3" presStyleIdx="0" presStyleCnt="5"/>
      <dgm:spPr/>
    </dgm:pt>
    <dgm:pt modelId="{AA62E4D3-F2B6-49A2-B69F-7CB4221E88C6}" type="pres">
      <dgm:prSet presAssocID="{2898DA08-EF3B-44EB-8DD5-1E47EAC7643F}" presName="text3" presStyleLbl="fgAcc3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E21354F-721A-417C-8F48-B77C0D93227D}" type="pres">
      <dgm:prSet presAssocID="{2898DA08-EF3B-44EB-8DD5-1E47EAC7643F}" presName="hierChild4" presStyleCnt="0"/>
      <dgm:spPr/>
    </dgm:pt>
    <dgm:pt modelId="{4AC9A49B-2C71-4B9D-AB30-541B38C7CC28}" type="pres">
      <dgm:prSet presAssocID="{660832BD-AAA9-4F97-815B-03CDEBA7BD56}" presName="Name17" presStyleLbl="parChTrans1D3" presStyleIdx="1" presStyleCnt="5"/>
      <dgm:spPr/>
      <dgm:t>
        <a:bodyPr/>
        <a:lstStyle/>
        <a:p>
          <a:endParaRPr lang="cs-CZ"/>
        </a:p>
      </dgm:t>
    </dgm:pt>
    <dgm:pt modelId="{BDE18F3D-091A-4EFE-AA66-FBCEBEE45E7E}" type="pres">
      <dgm:prSet presAssocID="{C9E4F6A1-8486-4E03-B9D0-598B2820F513}" presName="hierRoot3" presStyleCnt="0"/>
      <dgm:spPr/>
    </dgm:pt>
    <dgm:pt modelId="{D122E739-FE3E-47EF-A542-623AD147608E}" type="pres">
      <dgm:prSet presAssocID="{C9E4F6A1-8486-4E03-B9D0-598B2820F513}" presName="composite3" presStyleCnt="0"/>
      <dgm:spPr/>
    </dgm:pt>
    <dgm:pt modelId="{9E1D1E5A-1FD4-43EE-A195-03082871B33D}" type="pres">
      <dgm:prSet presAssocID="{C9E4F6A1-8486-4E03-B9D0-598B2820F513}" presName="background3" presStyleLbl="node3" presStyleIdx="1" presStyleCnt="5"/>
      <dgm:spPr/>
    </dgm:pt>
    <dgm:pt modelId="{E5BCEB9D-761C-4039-8569-BB8262D0AE17}" type="pres">
      <dgm:prSet presAssocID="{C9E4F6A1-8486-4E03-B9D0-598B2820F513}" presName="text3" presStyleLbl="fgAcc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CB0623-B3C3-4405-8CF2-5050DC144654}" type="pres">
      <dgm:prSet presAssocID="{C9E4F6A1-8486-4E03-B9D0-598B2820F513}" presName="hierChild4" presStyleCnt="0"/>
      <dgm:spPr/>
    </dgm:pt>
    <dgm:pt modelId="{4FB204BD-6868-470A-8B75-DCF1DE83C9E1}" type="pres">
      <dgm:prSet presAssocID="{58909430-D7B8-4018-A877-F1B2C7052CE0}" presName="Name17" presStyleLbl="parChTrans1D3" presStyleIdx="2" presStyleCnt="5"/>
      <dgm:spPr/>
      <dgm:t>
        <a:bodyPr/>
        <a:lstStyle/>
        <a:p>
          <a:endParaRPr lang="cs-CZ"/>
        </a:p>
      </dgm:t>
    </dgm:pt>
    <dgm:pt modelId="{C671CAC4-FA27-4C10-BF66-AE49BD49A8A6}" type="pres">
      <dgm:prSet presAssocID="{B88FEC19-005E-4DB7-B98D-01B713241D76}" presName="hierRoot3" presStyleCnt="0"/>
      <dgm:spPr/>
    </dgm:pt>
    <dgm:pt modelId="{AA58B40E-A8B8-45E7-BFCA-E45AB7CC3790}" type="pres">
      <dgm:prSet presAssocID="{B88FEC19-005E-4DB7-B98D-01B713241D76}" presName="composite3" presStyleCnt="0"/>
      <dgm:spPr/>
    </dgm:pt>
    <dgm:pt modelId="{54F0F992-5A51-480E-A9BB-B0FE09EA870F}" type="pres">
      <dgm:prSet presAssocID="{B88FEC19-005E-4DB7-B98D-01B713241D76}" presName="background3" presStyleLbl="node3" presStyleIdx="2" presStyleCnt="5"/>
      <dgm:spPr/>
    </dgm:pt>
    <dgm:pt modelId="{5F7610F5-BC6F-4C56-82F0-2D2653E9D3B1}" type="pres">
      <dgm:prSet presAssocID="{B88FEC19-005E-4DB7-B98D-01B713241D76}" presName="text3" presStyleLbl="fgAcc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EDBCEB-3ED9-4064-A1F1-A0FC8C8CB122}" type="pres">
      <dgm:prSet presAssocID="{B88FEC19-005E-4DB7-B98D-01B713241D76}" presName="hierChild4" presStyleCnt="0"/>
      <dgm:spPr/>
    </dgm:pt>
    <dgm:pt modelId="{EA26DA27-FB80-41A2-A944-0BADED430EE7}" type="pres">
      <dgm:prSet presAssocID="{C7E81B47-2AC0-4B2D-8D35-26670310BD56}" presName="Name10" presStyleLbl="parChTrans1D2" presStyleIdx="1" presStyleCnt="3"/>
      <dgm:spPr/>
      <dgm:t>
        <a:bodyPr/>
        <a:lstStyle/>
        <a:p>
          <a:endParaRPr lang="cs-CZ"/>
        </a:p>
      </dgm:t>
    </dgm:pt>
    <dgm:pt modelId="{710A1618-693A-45F7-80D0-76BA67E029A5}" type="pres">
      <dgm:prSet presAssocID="{91506811-E3CE-4006-A668-F2802A7F06D2}" presName="hierRoot2" presStyleCnt="0"/>
      <dgm:spPr/>
    </dgm:pt>
    <dgm:pt modelId="{ABA5F45C-6B42-4A39-8181-183AE851B7C4}" type="pres">
      <dgm:prSet presAssocID="{91506811-E3CE-4006-A668-F2802A7F06D2}" presName="composite2" presStyleCnt="0"/>
      <dgm:spPr/>
    </dgm:pt>
    <dgm:pt modelId="{B090508F-A9FA-4D7A-902A-34D9FB85E0F2}" type="pres">
      <dgm:prSet presAssocID="{91506811-E3CE-4006-A668-F2802A7F06D2}" presName="background2" presStyleLbl="node2" presStyleIdx="1" presStyleCnt="3"/>
      <dgm:spPr/>
    </dgm:pt>
    <dgm:pt modelId="{6411E272-A303-402F-9C18-FFB735E2CBEB}" type="pres">
      <dgm:prSet presAssocID="{91506811-E3CE-4006-A668-F2802A7F06D2}" presName="text2" presStyleLbl="fgAcc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42ADCF0-B0F0-430B-838F-94E0EA432088}" type="pres">
      <dgm:prSet presAssocID="{91506811-E3CE-4006-A668-F2802A7F06D2}" presName="hierChild3" presStyleCnt="0"/>
      <dgm:spPr/>
    </dgm:pt>
    <dgm:pt modelId="{A3435AAA-155B-4EA4-B586-6AAF0D06DFCD}" type="pres">
      <dgm:prSet presAssocID="{179F71F3-9056-439C-AE08-B5D0FF3F1426}" presName="Name17" presStyleLbl="parChTrans1D3" presStyleIdx="3" presStyleCnt="5"/>
      <dgm:spPr/>
      <dgm:t>
        <a:bodyPr/>
        <a:lstStyle/>
        <a:p>
          <a:endParaRPr lang="cs-CZ"/>
        </a:p>
      </dgm:t>
    </dgm:pt>
    <dgm:pt modelId="{58D24475-A9C9-4962-A1A2-D36BFAD8EF38}" type="pres">
      <dgm:prSet presAssocID="{EAB30184-9E9C-4BD6-B70F-9FAAB9010A41}" presName="hierRoot3" presStyleCnt="0"/>
      <dgm:spPr/>
    </dgm:pt>
    <dgm:pt modelId="{52B92759-40E1-40C1-967E-36694BCF5F92}" type="pres">
      <dgm:prSet presAssocID="{EAB30184-9E9C-4BD6-B70F-9FAAB9010A41}" presName="composite3" presStyleCnt="0"/>
      <dgm:spPr/>
    </dgm:pt>
    <dgm:pt modelId="{401A08AF-9CD1-4BDC-949F-B8452D795F6C}" type="pres">
      <dgm:prSet presAssocID="{EAB30184-9E9C-4BD6-B70F-9FAAB9010A41}" presName="background3" presStyleLbl="node3" presStyleIdx="3" presStyleCnt="5"/>
      <dgm:spPr/>
    </dgm:pt>
    <dgm:pt modelId="{B5F699FB-5EAE-40BA-9705-B004BADA1B28}" type="pres">
      <dgm:prSet presAssocID="{EAB30184-9E9C-4BD6-B70F-9FAAB9010A41}" presName="text3" presStyleLbl="fgAcc3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66304C9-64B8-442F-B015-108C81403EC3}" type="pres">
      <dgm:prSet presAssocID="{EAB30184-9E9C-4BD6-B70F-9FAAB9010A41}" presName="hierChild4" presStyleCnt="0"/>
      <dgm:spPr/>
    </dgm:pt>
    <dgm:pt modelId="{30B14EF0-00D1-4DFF-BD5D-A118CAB16BBE}" type="pres">
      <dgm:prSet presAssocID="{F8B6C4BC-3D03-4DDF-A4FB-DA1BAA0D06AC}" presName="Name17" presStyleLbl="parChTrans1D3" presStyleIdx="4" presStyleCnt="5"/>
      <dgm:spPr/>
      <dgm:t>
        <a:bodyPr/>
        <a:lstStyle/>
        <a:p>
          <a:endParaRPr lang="cs-CZ"/>
        </a:p>
      </dgm:t>
    </dgm:pt>
    <dgm:pt modelId="{4AD69E43-C83F-471B-A3FF-EADBFFBADB0B}" type="pres">
      <dgm:prSet presAssocID="{5BB6F96E-9AD2-4DEB-B39C-8BAC65181C23}" presName="hierRoot3" presStyleCnt="0"/>
      <dgm:spPr/>
    </dgm:pt>
    <dgm:pt modelId="{DEE3B4CF-FAEB-48D5-B23C-D7E4A1A0D430}" type="pres">
      <dgm:prSet presAssocID="{5BB6F96E-9AD2-4DEB-B39C-8BAC65181C23}" presName="composite3" presStyleCnt="0"/>
      <dgm:spPr/>
    </dgm:pt>
    <dgm:pt modelId="{8E711AE0-0083-46F3-85BA-63A61D1F49DA}" type="pres">
      <dgm:prSet presAssocID="{5BB6F96E-9AD2-4DEB-B39C-8BAC65181C23}" presName="background3" presStyleLbl="node3" presStyleIdx="4" presStyleCnt="5"/>
      <dgm:spPr/>
    </dgm:pt>
    <dgm:pt modelId="{EC80C7E0-606B-4A57-96B8-5161273D5348}" type="pres">
      <dgm:prSet presAssocID="{5BB6F96E-9AD2-4DEB-B39C-8BAC65181C23}" presName="text3" presStyleLbl="fgAcc3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B4FBD0-133D-4A80-A494-3B2B0D83AE86}" type="pres">
      <dgm:prSet presAssocID="{5BB6F96E-9AD2-4DEB-B39C-8BAC65181C23}" presName="hierChild4" presStyleCnt="0"/>
      <dgm:spPr/>
    </dgm:pt>
    <dgm:pt modelId="{05244FF6-3E15-432C-92CB-44C81BA662F1}" type="pres">
      <dgm:prSet presAssocID="{B8569A66-F45A-4188-98D4-BC4756BEEF1F}" presName="Name10" presStyleLbl="parChTrans1D2" presStyleIdx="2" presStyleCnt="3"/>
      <dgm:spPr/>
      <dgm:t>
        <a:bodyPr/>
        <a:lstStyle/>
        <a:p>
          <a:endParaRPr lang="cs-CZ"/>
        </a:p>
      </dgm:t>
    </dgm:pt>
    <dgm:pt modelId="{6921DAB8-A6CA-410E-AE28-D99D423053F0}" type="pres">
      <dgm:prSet presAssocID="{63F03348-AB0E-4390-8851-0B2DAEF5C58B}" presName="hierRoot2" presStyleCnt="0"/>
      <dgm:spPr/>
    </dgm:pt>
    <dgm:pt modelId="{7D12D51C-2D20-4179-A8B2-CD7A06E52335}" type="pres">
      <dgm:prSet presAssocID="{63F03348-AB0E-4390-8851-0B2DAEF5C58B}" presName="composite2" presStyleCnt="0"/>
      <dgm:spPr/>
    </dgm:pt>
    <dgm:pt modelId="{A9D72A27-F5F0-4BF0-851D-F30801E80A15}" type="pres">
      <dgm:prSet presAssocID="{63F03348-AB0E-4390-8851-0B2DAEF5C58B}" presName="background2" presStyleLbl="node2" presStyleIdx="2" presStyleCnt="3"/>
      <dgm:spPr/>
    </dgm:pt>
    <dgm:pt modelId="{E9F1C64E-D4AE-47F5-BE71-7CD4FA6D0E58}" type="pres">
      <dgm:prSet presAssocID="{63F03348-AB0E-4390-8851-0B2DAEF5C58B}" presName="text2" presStyleLbl="fgAcc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8278857-31A1-46C0-9C5C-8497896E27C3}" type="pres">
      <dgm:prSet presAssocID="{63F03348-AB0E-4390-8851-0B2DAEF5C58B}" presName="hierChild3" presStyleCnt="0"/>
      <dgm:spPr/>
    </dgm:pt>
  </dgm:ptLst>
  <dgm:cxnLst>
    <dgm:cxn modelId="{EF72C56D-73F7-49C1-BA60-B68D87BA1F88}" type="presOf" srcId="{FD0AB7C3-E143-4852-B446-998CD8872A2B}" destId="{555F3FBC-5F14-4738-98EF-05C9E7A581E3}" srcOrd="0" destOrd="0" presId="urn:microsoft.com/office/officeart/2005/8/layout/hierarchy1"/>
    <dgm:cxn modelId="{78C4E0A3-A89D-417E-A2C3-AE182DBA1E69}" srcId="{85752530-8F98-4038-85A5-90CC86BD31ED}" destId="{63F03348-AB0E-4390-8851-0B2DAEF5C58B}" srcOrd="2" destOrd="0" parTransId="{B8569A66-F45A-4188-98D4-BC4756BEEF1F}" sibTransId="{B79E6743-E007-4CD6-AF97-1E90170A709F}"/>
    <dgm:cxn modelId="{4023AE35-B272-4B2C-9011-767DB3D70358}" type="presOf" srcId="{58909430-D7B8-4018-A877-F1B2C7052CE0}" destId="{4FB204BD-6868-470A-8B75-DCF1DE83C9E1}" srcOrd="0" destOrd="0" presId="urn:microsoft.com/office/officeart/2005/8/layout/hierarchy1"/>
    <dgm:cxn modelId="{A6268A1A-9CBD-42BF-BC64-79B0CFEB5E88}" srcId="{85752530-8F98-4038-85A5-90CC86BD31ED}" destId="{72BB1ED1-3415-43E0-992D-ECC44D5455DD}" srcOrd="0" destOrd="0" parTransId="{B1EB6983-7738-4120-A9BA-BA4DE5F09145}" sibTransId="{9FAD635C-4331-4FAA-9D96-37EF542F9D7E}"/>
    <dgm:cxn modelId="{604D849B-B94D-4C91-85C3-B6C91F4A0BF5}" type="presOf" srcId="{B1EB6983-7738-4120-A9BA-BA4DE5F09145}" destId="{F1421EFF-F7FA-48AB-888D-6C04E7A881A0}" srcOrd="0" destOrd="0" presId="urn:microsoft.com/office/officeart/2005/8/layout/hierarchy1"/>
    <dgm:cxn modelId="{5E5FB878-8AC2-4E83-BAC7-91CB4DE7427E}" type="presOf" srcId="{63F03348-AB0E-4390-8851-0B2DAEF5C58B}" destId="{E9F1C64E-D4AE-47F5-BE71-7CD4FA6D0E58}" srcOrd="0" destOrd="0" presId="urn:microsoft.com/office/officeart/2005/8/layout/hierarchy1"/>
    <dgm:cxn modelId="{97048927-6B7F-4299-9519-CF57ABCED2ED}" srcId="{85752530-8F98-4038-85A5-90CC86BD31ED}" destId="{91506811-E3CE-4006-A668-F2802A7F06D2}" srcOrd="1" destOrd="0" parTransId="{C7E81B47-2AC0-4B2D-8D35-26670310BD56}" sibTransId="{8A5C0FFD-09A0-4694-9AB7-ED2DD716082F}"/>
    <dgm:cxn modelId="{A0967541-E5C4-4122-AB2C-C416C122A483}" type="presOf" srcId="{B88FEC19-005E-4DB7-B98D-01B713241D76}" destId="{5F7610F5-BC6F-4C56-82F0-2D2653E9D3B1}" srcOrd="0" destOrd="0" presId="urn:microsoft.com/office/officeart/2005/8/layout/hierarchy1"/>
    <dgm:cxn modelId="{111D0AF2-7382-466F-B039-B93D544D7960}" srcId="{91506811-E3CE-4006-A668-F2802A7F06D2}" destId="{5BB6F96E-9AD2-4DEB-B39C-8BAC65181C23}" srcOrd="1" destOrd="0" parTransId="{F8B6C4BC-3D03-4DDF-A4FB-DA1BAA0D06AC}" sibTransId="{9284DA4D-AB51-4086-8E70-B815741580EC}"/>
    <dgm:cxn modelId="{4350BA5A-9723-425C-873C-B2FB50B8E5F7}" srcId="{72BB1ED1-3415-43E0-992D-ECC44D5455DD}" destId="{B88FEC19-005E-4DB7-B98D-01B713241D76}" srcOrd="2" destOrd="0" parTransId="{58909430-D7B8-4018-A877-F1B2C7052CE0}" sibTransId="{240C9B72-261D-4C3D-8FFA-62C12298E86E}"/>
    <dgm:cxn modelId="{10A3AA53-FDB0-49B2-9279-A365B1A572B1}" srcId="{91506811-E3CE-4006-A668-F2802A7F06D2}" destId="{EAB30184-9E9C-4BD6-B70F-9FAAB9010A41}" srcOrd="0" destOrd="0" parTransId="{179F71F3-9056-439C-AE08-B5D0FF3F1426}" sibTransId="{0E177DD2-4253-4FA4-956D-7D5946CE38D7}"/>
    <dgm:cxn modelId="{2F303F68-9902-4153-84D8-8D6A41141963}" srcId="{FD0AB7C3-E143-4852-B446-998CD8872A2B}" destId="{85752530-8F98-4038-85A5-90CC86BD31ED}" srcOrd="0" destOrd="0" parTransId="{F146A40A-A941-45A9-9BC8-EA116678F0C4}" sibTransId="{9FDAA01B-D409-4CBA-A6B6-43CFF0B19929}"/>
    <dgm:cxn modelId="{9FE77415-1633-4D96-9A1D-D69AE1834BBA}" type="presOf" srcId="{179F71F3-9056-439C-AE08-B5D0FF3F1426}" destId="{A3435AAA-155B-4EA4-B586-6AAF0D06DFCD}" srcOrd="0" destOrd="0" presId="urn:microsoft.com/office/officeart/2005/8/layout/hierarchy1"/>
    <dgm:cxn modelId="{235E02A5-EF88-40D4-A999-A29355A3416A}" type="presOf" srcId="{C7E81B47-2AC0-4B2D-8D35-26670310BD56}" destId="{EA26DA27-FB80-41A2-A944-0BADED430EE7}" srcOrd="0" destOrd="0" presId="urn:microsoft.com/office/officeart/2005/8/layout/hierarchy1"/>
    <dgm:cxn modelId="{B161B095-7C51-4A0F-ABF0-E089656BDBB4}" type="presOf" srcId="{5BB6F96E-9AD2-4DEB-B39C-8BAC65181C23}" destId="{EC80C7E0-606B-4A57-96B8-5161273D5348}" srcOrd="0" destOrd="0" presId="urn:microsoft.com/office/officeart/2005/8/layout/hierarchy1"/>
    <dgm:cxn modelId="{373734B9-E0AD-4A75-A4BC-E897E59A9635}" type="presOf" srcId="{2898DA08-EF3B-44EB-8DD5-1E47EAC7643F}" destId="{AA62E4D3-F2B6-49A2-B69F-7CB4221E88C6}" srcOrd="0" destOrd="0" presId="urn:microsoft.com/office/officeart/2005/8/layout/hierarchy1"/>
    <dgm:cxn modelId="{41100ADC-12D8-4C68-8780-0E54F8D73585}" type="presOf" srcId="{B8569A66-F45A-4188-98D4-BC4756BEEF1F}" destId="{05244FF6-3E15-432C-92CB-44C81BA662F1}" srcOrd="0" destOrd="0" presId="urn:microsoft.com/office/officeart/2005/8/layout/hierarchy1"/>
    <dgm:cxn modelId="{40017C6E-9CCA-4D81-8A30-F56E6BE5A16C}" type="presOf" srcId="{660832BD-AAA9-4F97-815B-03CDEBA7BD56}" destId="{4AC9A49B-2C71-4B9D-AB30-541B38C7CC28}" srcOrd="0" destOrd="0" presId="urn:microsoft.com/office/officeart/2005/8/layout/hierarchy1"/>
    <dgm:cxn modelId="{BB55CE9C-9F57-424C-96BF-BB06422E12A4}" srcId="{72BB1ED1-3415-43E0-992D-ECC44D5455DD}" destId="{C9E4F6A1-8486-4E03-B9D0-598B2820F513}" srcOrd="1" destOrd="0" parTransId="{660832BD-AAA9-4F97-815B-03CDEBA7BD56}" sibTransId="{7BF6071A-5CCC-424B-918F-E06FA0AAC690}"/>
    <dgm:cxn modelId="{BE47CBED-EC4A-4790-B4A6-78699658E10D}" type="presOf" srcId="{F8B6C4BC-3D03-4DDF-A4FB-DA1BAA0D06AC}" destId="{30B14EF0-00D1-4DFF-BD5D-A118CAB16BBE}" srcOrd="0" destOrd="0" presId="urn:microsoft.com/office/officeart/2005/8/layout/hierarchy1"/>
    <dgm:cxn modelId="{A5E21BFD-985F-4C0B-8E03-35DBB19959B2}" type="presOf" srcId="{C9E4F6A1-8486-4E03-B9D0-598B2820F513}" destId="{E5BCEB9D-761C-4039-8569-BB8262D0AE17}" srcOrd="0" destOrd="0" presId="urn:microsoft.com/office/officeart/2005/8/layout/hierarchy1"/>
    <dgm:cxn modelId="{BFA172E7-25C4-4EE6-BF61-373BDCDC9EE6}" type="presOf" srcId="{EAB30184-9E9C-4BD6-B70F-9FAAB9010A41}" destId="{B5F699FB-5EAE-40BA-9705-B004BADA1B28}" srcOrd="0" destOrd="0" presId="urn:microsoft.com/office/officeart/2005/8/layout/hierarchy1"/>
    <dgm:cxn modelId="{9698163C-9015-4EC4-B0F4-4C719BAFBAFD}" srcId="{72BB1ED1-3415-43E0-992D-ECC44D5455DD}" destId="{2898DA08-EF3B-44EB-8DD5-1E47EAC7643F}" srcOrd="0" destOrd="0" parTransId="{BA2E0D98-1DF7-4FE6-9784-41982F6E2D35}" sibTransId="{DB196E04-D442-41C3-88AB-932D1E0B3333}"/>
    <dgm:cxn modelId="{21B0C58F-7411-4525-B6DD-B9C2006F961F}" type="presOf" srcId="{72BB1ED1-3415-43E0-992D-ECC44D5455DD}" destId="{B9F262C3-7E9B-4076-8224-A60EF290BC88}" srcOrd="0" destOrd="0" presId="urn:microsoft.com/office/officeart/2005/8/layout/hierarchy1"/>
    <dgm:cxn modelId="{BEB8E666-84D0-45DB-8BC6-B87C58BF47CE}" type="presOf" srcId="{91506811-E3CE-4006-A668-F2802A7F06D2}" destId="{6411E272-A303-402F-9C18-FFB735E2CBEB}" srcOrd="0" destOrd="0" presId="urn:microsoft.com/office/officeart/2005/8/layout/hierarchy1"/>
    <dgm:cxn modelId="{3BA00DB4-D4A0-47FD-AF93-AD9B8B05DD5C}" type="presOf" srcId="{85752530-8F98-4038-85A5-90CC86BD31ED}" destId="{1EFD20A7-EE97-4AA3-8755-D7E157B58DEF}" srcOrd="0" destOrd="0" presId="urn:microsoft.com/office/officeart/2005/8/layout/hierarchy1"/>
    <dgm:cxn modelId="{B84F2CAE-5298-4789-B8EB-E7D3694D490C}" type="presOf" srcId="{BA2E0D98-1DF7-4FE6-9784-41982F6E2D35}" destId="{EDA6CFA9-5CD1-48D6-8F12-C6D646DCF811}" srcOrd="0" destOrd="0" presId="urn:microsoft.com/office/officeart/2005/8/layout/hierarchy1"/>
    <dgm:cxn modelId="{B75775A4-88FD-4A61-A2C6-F2FC52BA336F}" type="presParOf" srcId="{555F3FBC-5F14-4738-98EF-05C9E7A581E3}" destId="{A2027113-D724-4DD2-BA82-6A080B3D040F}" srcOrd="0" destOrd="0" presId="urn:microsoft.com/office/officeart/2005/8/layout/hierarchy1"/>
    <dgm:cxn modelId="{1E72D660-DFD8-43BC-821F-18AED20C69E8}" type="presParOf" srcId="{A2027113-D724-4DD2-BA82-6A080B3D040F}" destId="{3618BEE8-0251-4F35-8E63-E35D2BD9B66A}" srcOrd="0" destOrd="0" presId="urn:microsoft.com/office/officeart/2005/8/layout/hierarchy1"/>
    <dgm:cxn modelId="{666C271B-FC6E-4BC3-B4A7-862123AF9771}" type="presParOf" srcId="{3618BEE8-0251-4F35-8E63-E35D2BD9B66A}" destId="{8817E298-6413-4B6B-9246-1DE27E82B966}" srcOrd="0" destOrd="0" presId="urn:microsoft.com/office/officeart/2005/8/layout/hierarchy1"/>
    <dgm:cxn modelId="{9A146F8C-C104-4DED-A8CA-0007DF833EC7}" type="presParOf" srcId="{3618BEE8-0251-4F35-8E63-E35D2BD9B66A}" destId="{1EFD20A7-EE97-4AA3-8755-D7E157B58DEF}" srcOrd="1" destOrd="0" presId="urn:microsoft.com/office/officeart/2005/8/layout/hierarchy1"/>
    <dgm:cxn modelId="{1E4A14FE-CFFF-4770-BDDD-95416A2BEA80}" type="presParOf" srcId="{A2027113-D724-4DD2-BA82-6A080B3D040F}" destId="{69D01471-6791-4579-B991-A8F2343B240A}" srcOrd="1" destOrd="0" presId="urn:microsoft.com/office/officeart/2005/8/layout/hierarchy1"/>
    <dgm:cxn modelId="{4BC4492A-A543-4AC7-80CE-25BBA4BDB703}" type="presParOf" srcId="{69D01471-6791-4579-B991-A8F2343B240A}" destId="{F1421EFF-F7FA-48AB-888D-6C04E7A881A0}" srcOrd="0" destOrd="0" presId="urn:microsoft.com/office/officeart/2005/8/layout/hierarchy1"/>
    <dgm:cxn modelId="{0E5621FA-B164-4432-B2C8-AAA5592B7AA9}" type="presParOf" srcId="{69D01471-6791-4579-B991-A8F2343B240A}" destId="{ED6B84CF-E12C-46B3-857B-DCA7BB6D4A53}" srcOrd="1" destOrd="0" presId="urn:microsoft.com/office/officeart/2005/8/layout/hierarchy1"/>
    <dgm:cxn modelId="{078FCE97-C631-4B79-A10D-F4FBE2940228}" type="presParOf" srcId="{ED6B84CF-E12C-46B3-857B-DCA7BB6D4A53}" destId="{AB3BCA24-9B42-45A4-8C62-95E773B38198}" srcOrd="0" destOrd="0" presId="urn:microsoft.com/office/officeart/2005/8/layout/hierarchy1"/>
    <dgm:cxn modelId="{2578D155-084B-462F-866A-A652FD63A642}" type="presParOf" srcId="{AB3BCA24-9B42-45A4-8C62-95E773B38198}" destId="{C25D3539-7C1F-4FF4-A70B-2638C7E9BBBE}" srcOrd="0" destOrd="0" presId="urn:microsoft.com/office/officeart/2005/8/layout/hierarchy1"/>
    <dgm:cxn modelId="{3B187DF9-5D1C-4CE7-A17B-A66FF3D3066B}" type="presParOf" srcId="{AB3BCA24-9B42-45A4-8C62-95E773B38198}" destId="{B9F262C3-7E9B-4076-8224-A60EF290BC88}" srcOrd="1" destOrd="0" presId="urn:microsoft.com/office/officeart/2005/8/layout/hierarchy1"/>
    <dgm:cxn modelId="{DEBF84AC-37C4-4D7D-9287-3ACFDEBBC5C8}" type="presParOf" srcId="{ED6B84CF-E12C-46B3-857B-DCA7BB6D4A53}" destId="{099E3E27-3B09-425A-AF9D-6D04CC8E0D8C}" srcOrd="1" destOrd="0" presId="urn:microsoft.com/office/officeart/2005/8/layout/hierarchy1"/>
    <dgm:cxn modelId="{E92A8B5D-D72D-471E-A478-D13AFCD9B2CD}" type="presParOf" srcId="{099E3E27-3B09-425A-AF9D-6D04CC8E0D8C}" destId="{EDA6CFA9-5CD1-48D6-8F12-C6D646DCF811}" srcOrd="0" destOrd="0" presId="urn:microsoft.com/office/officeart/2005/8/layout/hierarchy1"/>
    <dgm:cxn modelId="{9A1944EE-404B-4041-B568-A2EF7122A995}" type="presParOf" srcId="{099E3E27-3B09-425A-AF9D-6D04CC8E0D8C}" destId="{5613F2A5-2D1F-4F40-9E44-48B1F6A1B292}" srcOrd="1" destOrd="0" presId="urn:microsoft.com/office/officeart/2005/8/layout/hierarchy1"/>
    <dgm:cxn modelId="{5A465559-61CD-4D6E-9412-A4131FB4FEBC}" type="presParOf" srcId="{5613F2A5-2D1F-4F40-9E44-48B1F6A1B292}" destId="{53709FAA-355E-49DB-B7AE-132E7D355B37}" srcOrd="0" destOrd="0" presId="urn:microsoft.com/office/officeart/2005/8/layout/hierarchy1"/>
    <dgm:cxn modelId="{5ED687FB-2353-4012-BB69-853D14C4E321}" type="presParOf" srcId="{53709FAA-355E-49DB-B7AE-132E7D355B37}" destId="{4AB6E33C-A0EE-419D-9BB9-A4E53F2BAC2C}" srcOrd="0" destOrd="0" presId="urn:microsoft.com/office/officeart/2005/8/layout/hierarchy1"/>
    <dgm:cxn modelId="{62212B7F-7E88-44A9-AEB6-CA3B5B6E5ACB}" type="presParOf" srcId="{53709FAA-355E-49DB-B7AE-132E7D355B37}" destId="{AA62E4D3-F2B6-49A2-B69F-7CB4221E88C6}" srcOrd="1" destOrd="0" presId="urn:microsoft.com/office/officeart/2005/8/layout/hierarchy1"/>
    <dgm:cxn modelId="{2D1F9E84-EEF0-4FA0-B603-724DE6F608F0}" type="presParOf" srcId="{5613F2A5-2D1F-4F40-9E44-48B1F6A1B292}" destId="{0E21354F-721A-417C-8F48-B77C0D93227D}" srcOrd="1" destOrd="0" presId="urn:microsoft.com/office/officeart/2005/8/layout/hierarchy1"/>
    <dgm:cxn modelId="{7523BB39-5DC1-4227-A10C-8EE9010C31D9}" type="presParOf" srcId="{099E3E27-3B09-425A-AF9D-6D04CC8E0D8C}" destId="{4AC9A49B-2C71-4B9D-AB30-541B38C7CC28}" srcOrd="2" destOrd="0" presId="urn:microsoft.com/office/officeart/2005/8/layout/hierarchy1"/>
    <dgm:cxn modelId="{0EE3DB58-88F2-46CE-84F2-C6595A610841}" type="presParOf" srcId="{099E3E27-3B09-425A-AF9D-6D04CC8E0D8C}" destId="{BDE18F3D-091A-4EFE-AA66-FBCEBEE45E7E}" srcOrd="3" destOrd="0" presId="urn:microsoft.com/office/officeart/2005/8/layout/hierarchy1"/>
    <dgm:cxn modelId="{C122C3B6-3691-4AE1-AD2C-8E27A06F9274}" type="presParOf" srcId="{BDE18F3D-091A-4EFE-AA66-FBCEBEE45E7E}" destId="{D122E739-FE3E-47EF-A542-623AD147608E}" srcOrd="0" destOrd="0" presId="urn:microsoft.com/office/officeart/2005/8/layout/hierarchy1"/>
    <dgm:cxn modelId="{A0258C8C-E193-426B-96C5-A3884A4D291B}" type="presParOf" srcId="{D122E739-FE3E-47EF-A542-623AD147608E}" destId="{9E1D1E5A-1FD4-43EE-A195-03082871B33D}" srcOrd="0" destOrd="0" presId="urn:microsoft.com/office/officeart/2005/8/layout/hierarchy1"/>
    <dgm:cxn modelId="{CBCEE278-D828-4AAE-82EE-B3D1FA743462}" type="presParOf" srcId="{D122E739-FE3E-47EF-A542-623AD147608E}" destId="{E5BCEB9D-761C-4039-8569-BB8262D0AE17}" srcOrd="1" destOrd="0" presId="urn:microsoft.com/office/officeart/2005/8/layout/hierarchy1"/>
    <dgm:cxn modelId="{B01E7435-C652-4BBB-B650-60EAADD9A9D1}" type="presParOf" srcId="{BDE18F3D-091A-4EFE-AA66-FBCEBEE45E7E}" destId="{33CB0623-B3C3-4405-8CF2-5050DC144654}" srcOrd="1" destOrd="0" presId="urn:microsoft.com/office/officeart/2005/8/layout/hierarchy1"/>
    <dgm:cxn modelId="{55F5E28F-0386-4473-B827-3F5BE2730A38}" type="presParOf" srcId="{099E3E27-3B09-425A-AF9D-6D04CC8E0D8C}" destId="{4FB204BD-6868-470A-8B75-DCF1DE83C9E1}" srcOrd="4" destOrd="0" presId="urn:microsoft.com/office/officeart/2005/8/layout/hierarchy1"/>
    <dgm:cxn modelId="{F02A30D2-34D1-4DE1-B565-10C19DA6728F}" type="presParOf" srcId="{099E3E27-3B09-425A-AF9D-6D04CC8E0D8C}" destId="{C671CAC4-FA27-4C10-BF66-AE49BD49A8A6}" srcOrd="5" destOrd="0" presId="urn:microsoft.com/office/officeart/2005/8/layout/hierarchy1"/>
    <dgm:cxn modelId="{302D2EDB-6D03-4CEB-9FB2-251F23D91698}" type="presParOf" srcId="{C671CAC4-FA27-4C10-BF66-AE49BD49A8A6}" destId="{AA58B40E-A8B8-45E7-BFCA-E45AB7CC3790}" srcOrd="0" destOrd="0" presId="urn:microsoft.com/office/officeart/2005/8/layout/hierarchy1"/>
    <dgm:cxn modelId="{7B1D3DF8-C033-4E49-99DF-C8D993E07CF7}" type="presParOf" srcId="{AA58B40E-A8B8-45E7-BFCA-E45AB7CC3790}" destId="{54F0F992-5A51-480E-A9BB-B0FE09EA870F}" srcOrd="0" destOrd="0" presId="urn:microsoft.com/office/officeart/2005/8/layout/hierarchy1"/>
    <dgm:cxn modelId="{0C9E4E51-BBEC-4950-8E99-6D60EE1FB4D1}" type="presParOf" srcId="{AA58B40E-A8B8-45E7-BFCA-E45AB7CC3790}" destId="{5F7610F5-BC6F-4C56-82F0-2D2653E9D3B1}" srcOrd="1" destOrd="0" presId="urn:microsoft.com/office/officeart/2005/8/layout/hierarchy1"/>
    <dgm:cxn modelId="{4443CB70-3913-4D02-812F-8C34C03A871E}" type="presParOf" srcId="{C671CAC4-FA27-4C10-BF66-AE49BD49A8A6}" destId="{2FEDBCEB-3ED9-4064-A1F1-A0FC8C8CB122}" srcOrd="1" destOrd="0" presId="urn:microsoft.com/office/officeart/2005/8/layout/hierarchy1"/>
    <dgm:cxn modelId="{A80E5C73-30FD-4328-8DF6-761C03A6E3E7}" type="presParOf" srcId="{69D01471-6791-4579-B991-A8F2343B240A}" destId="{EA26DA27-FB80-41A2-A944-0BADED430EE7}" srcOrd="2" destOrd="0" presId="urn:microsoft.com/office/officeart/2005/8/layout/hierarchy1"/>
    <dgm:cxn modelId="{706CCA39-2BFE-416A-8A3A-853B4807C3F3}" type="presParOf" srcId="{69D01471-6791-4579-B991-A8F2343B240A}" destId="{710A1618-693A-45F7-80D0-76BA67E029A5}" srcOrd="3" destOrd="0" presId="urn:microsoft.com/office/officeart/2005/8/layout/hierarchy1"/>
    <dgm:cxn modelId="{0726D993-D6CD-4D93-8292-B6577CFC7828}" type="presParOf" srcId="{710A1618-693A-45F7-80D0-76BA67E029A5}" destId="{ABA5F45C-6B42-4A39-8181-183AE851B7C4}" srcOrd="0" destOrd="0" presId="urn:microsoft.com/office/officeart/2005/8/layout/hierarchy1"/>
    <dgm:cxn modelId="{D700AE44-0DFB-4129-AE88-BA3E5C74E747}" type="presParOf" srcId="{ABA5F45C-6B42-4A39-8181-183AE851B7C4}" destId="{B090508F-A9FA-4D7A-902A-34D9FB85E0F2}" srcOrd="0" destOrd="0" presId="urn:microsoft.com/office/officeart/2005/8/layout/hierarchy1"/>
    <dgm:cxn modelId="{440D6999-F291-4991-A996-22D22B4CFF5C}" type="presParOf" srcId="{ABA5F45C-6B42-4A39-8181-183AE851B7C4}" destId="{6411E272-A303-402F-9C18-FFB735E2CBEB}" srcOrd="1" destOrd="0" presId="urn:microsoft.com/office/officeart/2005/8/layout/hierarchy1"/>
    <dgm:cxn modelId="{747831F2-8DB9-4732-8522-A277538CAE40}" type="presParOf" srcId="{710A1618-693A-45F7-80D0-76BA67E029A5}" destId="{B42ADCF0-B0F0-430B-838F-94E0EA432088}" srcOrd="1" destOrd="0" presId="urn:microsoft.com/office/officeart/2005/8/layout/hierarchy1"/>
    <dgm:cxn modelId="{CC86008C-D119-4432-969A-D7FB949DDEE1}" type="presParOf" srcId="{B42ADCF0-B0F0-430B-838F-94E0EA432088}" destId="{A3435AAA-155B-4EA4-B586-6AAF0D06DFCD}" srcOrd="0" destOrd="0" presId="urn:microsoft.com/office/officeart/2005/8/layout/hierarchy1"/>
    <dgm:cxn modelId="{EA0BC561-22CB-49F1-BB9D-46FB99C14814}" type="presParOf" srcId="{B42ADCF0-B0F0-430B-838F-94E0EA432088}" destId="{58D24475-A9C9-4962-A1A2-D36BFAD8EF38}" srcOrd="1" destOrd="0" presId="urn:microsoft.com/office/officeart/2005/8/layout/hierarchy1"/>
    <dgm:cxn modelId="{D2432B9E-BA7E-412A-A7D0-08BB56BD7E87}" type="presParOf" srcId="{58D24475-A9C9-4962-A1A2-D36BFAD8EF38}" destId="{52B92759-40E1-40C1-967E-36694BCF5F92}" srcOrd="0" destOrd="0" presId="urn:microsoft.com/office/officeart/2005/8/layout/hierarchy1"/>
    <dgm:cxn modelId="{159C80E9-6BE8-4C21-89F0-DB78AC9D7C7A}" type="presParOf" srcId="{52B92759-40E1-40C1-967E-36694BCF5F92}" destId="{401A08AF-9CD1-4BDC-949F-B8452D795F6C}" srcOrd="0" destOrd="0" presId="urn:microsoft.com/office/officeart/2005/8/layout/hierarchy1"/>
    <dgm:cxn modelId="{01AF0289-D6ED-46F7-A05A-EEE5DFFC76F3}" type="presParOf" srcId="{52B92759-40E1-40C1-967E-36694BCF5F92}" destId="{B5F699FB-5EAE-40BA-9705-B004BADA1B28}" srcOrd="1" destOrd="0" presId="urn:microsoft.com/office/officeart/2005/8/layout/hierarchy1"/>
    <dgm:cxn modelId="{2DD64F40-62C6-4634-AA5B-3FD89DEB4A17}" type="presParOf" srcId="{58D24475-A9C9-4962-A1A2-D36BFAD8EF38}" destId="{966304C9-64B8-442F-B015-108C81403EC3}" srcOrd="1" destOrd="0" presId="urn:microsoft.com/office/officeart/2005/8/layout/hierarchy1"/>
    <dgm:cxn modelId="{ED4ED2D6-E44F-4673-8184-0DF7C9870FDD}" type="presParOf" srcId="{B42ADCF0-B0F0-430B-838F-94E0EA432088}" destId="{30B14EF0-00D1-4DFF-BD5D-A118CAB16BBE}" srcOrd="2" destOrd="0" presId="urn:microsoft.com/office/officeart/2005/8/layout/hierarchy1"/>
    <dgm:cxn modelId="{37D450F8-A69E-4A28-8AA2-66DEACC064AD}" type="presParOf" srcId="{B42ADCF0-B0F0-430B-838F-94E0EA432088}" destId="{4AD69E43-C83F-471B-A3FF-EADBFFBADB0B}" srcOrd="3" destOrd="0" presId="urn:microsoft.com/office/officeart/2005/8/layout/hierarchy1"/>
    <dgm:cxn modelId="{58853C52-5446-4FE5-9CAC-0A109DAE1679}" type="presParOf" srcId="{4AD69E43-C83F-471B-A3FF-EADBFFBADB0B}" destId="{DEE3B4CF-FAEB-48D5-B23C-D7E4A1A0D430}" srcOrd="0" destOrd="0" presId="urn:microsoft.com/office/officeart/2005/8/layout/hierarchy1"/>
    <dgm:cxn modelId="{9E91F3AD-2FFA-4539-ADC2-B882CAE46B11}" type="presParOf" srcId="{DEE3B4CF-FAEB-48D5-B23C-D7E4A1A0D430}" destId="{8E711AE0-0083-46F3-85BA-63A61D1F49DA}" srcOrd="0" destOrd="0" presId="urn:microsoft.com/office/officeart/2005/8/layout/hierarchy1"/>
    <dgm:cxn modelId="{011401C6-E071-49D7-A31F-8ABED6647D70}" type="presParOf" srcId="{DEE3B4CF-FAEB-48D5-B23C-D7E4A1A0D430}" destId="{EC80C7E0-606B-4A57-96B8-5161273D5348}" srcOrd="1" destOrd="0" presId="urn:microsoft.com/office/officeart/2005/8/layout/hierarchy1"/>
    <dgm:cxn modelId="{3DA9B9F5-34E7-4D00-B399-C1C4E98B5294}" type="presParOf" srcId="{4AD69E43-C83F-471B-A3FF-EADBFFBADB0B}" destId="{E6B4FBD0-133D-4A80-A494-3B2B0D83AE86}" srcOrd="1" destOrd="0" presId="urn:microsoft.com/office/officeart/2005/8/layout/hierarchy1"/>
    <dgm:cxn modelId="{4322D5EF-3C8B-402B-8F8F-E7071619863E}" type="presParOf" srcId="{69D01471-6791-4579-B991-A8F2343B240A}" destId="{05244FF6-3E15-432C-92CB-44C81BA662F1}" srcOrd="4" destOrd="0" presId="urn:microsoft.com/office/officeart/2005/8/layout/hierarchy1"/>
    <dgm:cxn modelId="{08A8C738-F90A-4D39-A9E0-26F9BDE7F0EF}" type="presParOf" srcId="{69D01471-6791-4579-B991-A8F2343B240A}" destId="{6921DAB8-A6CA-410E-AE28-D99D423053F0}" srcOrd="5" destOrd="0" presId="urn:microsoft.com/office/officeart/2005/8/layout/hierarchy1"/>
    <dgm:cxn modelId="{F742AA0A-0FEC-4939-AF50-A9011AB7FCFE}" type="presParOf" srcId="{6921DAB8-A6CA-410E-AE28-D99D423053F0}" destId="{7D12D51C-2D20-4179-A8B2-CD7A06E52335}" srcOrd="0" destOrd="0" presId="urn:microsoft.com/office/officeart/2005/8/layout/hierarchy1"/>
    <dgm:cxn modelId="{86DEBA9E-0EDD-471E-B468-8B85299F38F0}" type="presParOf" srcId="{7D12D51C-2D20-4179-A8B2-CD7A06E52335}" destId="{A9D72A27-F5F0-4BF0-851D-F30801E80A15}" srcOrd="0" destOrd="0" presId="urn:microsoft.com/office/officeart/2005/8/layout/hierarchy1"/>
    <dgm:cxn modelId="{8F55BC94-98A1-4B18-8A8C-49FF8935DD4A}" type="presParOf" srcId="{7D12D51C-2D20-4179-A8B2-CD7A06E52335}" destId="{E9F1C64E-D4AE-47F5-BE71-7CD4FA6D0E58}" srcOrd="1" destOrd="0" presId="urn:microsoft.com/office/officeart/2005/8/layout/hierarchy1"/>
    <dgm:cxn modelId="{9C51EA43-A8A0-4050-A47B-B85DF491B14B}" type="presParOf" srcId="{6921DAB8-A6CA-410E-AE28-D99D423053F0}" destId="{08278857-31A1-46C0-9C5C-8497896E27C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D0AB7C3-E143-4852-B446-998CD8872A2B}" type="doc">
      <dgm:prSet loTypeId="urn:microsoft.com/office/officeart/2005/8/layout/hierarchy1" loCatId="hierarchy" qsTypeId="urn:microsoft.com/office/officeart/2005/8/quickstyle/simple4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85752530-8F98-4038-85A5-90CC86BD31ED}">
      <dgm:prSet phldrT="[Text]"/>
      <dgm:spPr/>
      <dgm:t>
        <a:bodyPr/>
        <a:lstStyle/>
        <a:p>
          <a:r>
            <a:rPr lang="cs-CZ" dirty="0" smtClean="0"/>
            <a:t>NÁSTROJE</a:t>
          </a:r>
          <a:endParaRPr lang="cs-CZ" dirty="0"/>
        </a:p>
      </dgm:t>
    </dgm:pt>
    <dgm:pt modelId="{F146A40A-A941-45A9-9BC8-EA116678F0C4}" type="parTrans" cxnId="{2F303F68-9902-4153-84D8-8D6A41141963}">
      <dgm:prSet/>
      <dgm:spPr/>
      <dgm:t>
        <a:bodyPr/>
        <a:lstStyle/>
        <a:p>
          <a:endParaRPr lang="cs-CZ"/>
        </a:p>
      </dgm:t>
    </dgm:pt>
    <dgm:pt modelId="{9FDAA01B-D409-4CBA-A6B6-43CFF0B19929}" type="sibTrans" cxnId="{2F303F68-9902-4153-84D8-8D6A41141963}">
      <dgm:prSet/>
      <dgm:spPr/>
      <dgm:t>
        <a:bodyPr/>
        <a:lstStyle/>
        <a:p>
          <a:endParaRPr lang="cs-CZ"/>
        </a:p>
      </dgm:t>
    </dgm:pt>
    <dgm:pt modelId="{72BB1ED1-3415-43E0-992D-ECC44D5455DD}">
      <dgm:prSet phldrT="[Text]"/>
      <dgm:spPr/>
      <dgm:t>
        <a:bodyPr/>
        <a:lstStyle/>
        <a:p>
          <a:r>
            <a:rPr lang="cs-CZ" dirty="0" smtClean="0"/>
            <a:t>STRUNNÉ</a:t>
          </a:r>
          <a:endParaRPr lang="cs-CZ" dirty="0"/>
        </a:p>
      </dgm:t>
    </dgm:pt>
    <dgm:pt modelId="{B1EB6983-7738-4120-A9BA-BA4DE5F09145}" type="parTrans" cxnId="{A6268A1A-9CBD-42BF-BC64-79B0CFEB5E88}">
      <dgm:prSet/>
      <dgm:spPr/>
      <dgm:t>
        <a:bodyPr/>
        <a:lstStyle/>
        <a:p>
          <a:endParaRPr lang="cs-CZ"/>
        </a:p>
      </dgm:t>
    </dgm:pt>
    <dgm:pt modelId="{9FAD635C-4331-4FAA-9D96-37EF542F9D7E}" type="sibTrans" cxnId="{A6268A1A-9CBD-42BF-BC64-79B0CFEB5E88}">
      <dgm:prSet/>
      <dgm:spPr/>
      <dgm:t>
        <a:bodyPr/>
        <a:lstStyle/>
        <a:p>
          <a:endParaRPr lang="cs-CZ"/>
        </a:p>
      </dgm:t>
    </dgm:pt>
    <dgm:pt modelId="{2898DA08-EF3B-44EB-8DD5-1E47EAC7643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SMYČCOVÉ</a:t>
          </a:r>
          <a:endParaRPr lang="cs-CZ" dirty="0"/>
        </a:p>
      </dgm:t>
    </dgm:pt>
    <dgm:pt modelId="{BA2E0D98-1DF7-4FE6-9784-41982F6E2D35}" type="parTrans" cxnId="{9698163C-9015-4EC4-B0F4-4C719BAFBAFD}">
      <dgm:prSet/>
      <dgm:spPr/>
      <dgm:t>
        <a:bodyPr/>
        <a:lstStyle/>
        <a:p>
          <a:endParaRPr lang="cs-CZ"/>
        </a:p>
      </dgm:t>
    </dgm:pt>
    <dgm:pt modelId="{DB196E04-D442-41C3-88AB-932D1E0B3333}" type="sibTrans" cxnId="{9698163C-9015-4EC4-B0F4-4C719BAFBAFD}">
      <dgm:prSet/>
      <dgm:spPr/>
      <dgm:t>
        <a:bodyPr/>
        <a:lstStyle/>
        <a:p>
          <a:endParaRPr lang="cs-CZ"/>
        </a:p>
      </dgm:t>
    </dgm:pt>
    <dgm:pt modelId="{C9E4F6A1-8486-4E03-B9D0-598B2820F513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DRNKACÍ</a:t>
          </a:r>
          <a:endParaRPr lang="cs-CZ" dirty="0"/>
        </a:p>
      </dgm:t>
    </dgm:pt>
    <dgm:pt modelId="{660832BD-AAA9-4F97-815B-03CDEBA7BD56}" type="parTrans" cxnId="{BB55CE9C-9F57-424C-96BF-BB06422E12A4}">
      <dgm:prSet/>
      <dgm:spPr/>
      <dgm:t>
        <a:bodyPr/>
        <a:lstStyle/>
        <a:p>
          <a:endParaRPr lang="cs-CZ"/>
        </a:p>
      </dgm:t>
    </dgm:pt>
    <dgm:pt modelId="{7BF6071A-5CCC-424B-918F-E06FA0AAC690}" type="sibTrans" cxnId="{BB55CE9C-9F57-424C-96BF-BB06422E12A4}">
      <dgm:prSet/>
      <dgm:spPr/>
      <dgm:t>
        <a:bodyPr/>
        <a:lstStyle/>
        <a:p>
          <a:endParaRPr lang="cs-CZ"/>
        </a:p>
      </dgm:t>
    </dgm:pt>
    <dgm:pt modelId="{91506811-E3CE-4006-A668-F2802A7F06D2}">
      <dgm:prSet phldrT="[Text]"/>
      <dgm:spPr/>
      <dgm:t>
        <a:bodyPr/>
        <a:lstStyle/>
        <a:p>
          <a:r>
            <a:rPr lang="cs-CZ" dirty="0" smtClean="0"/>
            <a:t>DECHOVÉ</a:t>
          </a:r>
          <a:endParaRPr lang="cs-CZ" dirty="0"/>
        </a:p>
      </dgm:t>
    </dgm:pt>
    <dgm:pt modelId="{C7E81B47-2AC0-4B2D-8D35-26670310BD56}" type="parTrans" cxnId="{97048927-6B7F-4299-9519-CF57ABCED2ED}">
      <dgm:prSet/>
      <dgm:spPr/>
      <dgm:t>
        <a:bodyPr/>
        <a:lstStyle/>
        <a:p>
          <a:endParaRPr lang="cs-CZ"/>
        </a:p>
      </dgm:t>
    </dgm:pt>
    <dgm:pt modelId="{8A5C0FFD-09A0-4694-9AB7-ED2DD716082F}" type="sibTrans" cxnId="{97048927-6B7F-4299-9519-CF57ABCED2ED}">
      <dgm:prSet/>
      <dgm:spPr/>
      <dgm:t>
        <a:bodyPr/>
        <a:lstStyle/>
        <a:p>
          <a:endParaRPr lang="cs-CZ"/>
        </a:p>
      </dgm:t>
    </dgm:pt>
    <dgm:pt modelId="{EAB30184-9E9C-4BD6-B70F-9FAAB9010A4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DŘEVĚNÉ</a:t>
          </a:r>
          <a:endParaRPr lang="cs-CZ" dirty="0"/>
        </a:p>
      </dgm:t>
    </dgm:pt>
    <dgm:pt modelId="{179F71F3-9056-439C-AE08-B5D0FF3F1426}" type="parTrans" cxnId="{10A3AA53-FDB0-49B2-9279-A365B1A572B1}">
      <dgm:prSet/>
      <dgm:spPr/>
      <dgm:t>
        <a:bodyPr/>
        <a:lstStyle/>
        <a:p>
          <a:endParaRPr lang="cs-CZ"/>
        </a:p>
      </dgm:t>
    </dgm:pt>
    <dgm:pt modelId="{0E177DD2-4253-4FA4-956D-7D5946CE38D7}" type="sibTrans" cxnId="{10A3AA53-FDB0-49B2-9279-A365B1A572B1}">
      <dgm:prSet/>
      <dgm:spPr/>
      <dgm:t>
        <a:bodyPr/>
        <a:lstStyle/>
        <a:p>
          <a:endParaRPr lang="cs-CZ"/>
        </a:p>
      </dgm:t>
    </dgm:pt>
    <dgm:pt modelId="{63F03348-AB0E-4390-8851-0B2DAEF5C58B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BICÍ</a:t>
          </a:r>
          <a:endParaRPr lang="cs-CZ" dirty="0"/>
        </a:p>
      </dgm:t>
    </dgm:pt>
    <dgm:pt modelId="{B8569A66-F45A-4188-98D4-BC4756BEEF1F}" type="parTrans" cxnId="{78C4E0A3-A89D-417E-A2C3-AE182DBA1E69}">
      <dgm:prSet/>
      <dgm:spPr/>
      <dgm:t>
        <a:bodyPr/>
        <a:lstStyle/>
        <a:p>
          <a:endParaRPr lang="cs-CZ"/>
        </a:p>
      </dgm:t>
    </dgm:pt>
    <dgm:pt modelId="{B79E6743-E007-4CD6-AF97-1E90170A709F}" type="sibTrans" cxnId="{78C4E0A3-A89D-417E-A2C3-AE182DBA1E69}">
      <dgm:prSet/>
      <dgm:spPr/>
      <dgm:t>
        <a:bodyPr/>
        <a:lstStyle/>
        <a:p>
          <a:endParaRPr lang="cs-CZ"/>
        </a:p>
      </dgm:t>
    </dgm:pt>
    <dgm:pt modelId="{B88FEC19-005E-4DB7-B98D-01B713241D76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ÚDERNÉ</a:t>
          </a:r>
          <a:endParaRPr lang="cs-CZ" dirty="0"/>
        </a:p>
      </dgm:t>
    </dgm:pt>
    <dgm:pt modelId="{58909430-D7B8-4018-A877-F1B2C7052CE0}" type="parTrans" cxnId="{4350BA5A-9723-425C-873C-B2FB50B8E5F7}">
      <dgm:prSet/>
      <dgm:spPr/>
      <dgm:t>
        <a:bodyPr/>
        <a:lstStyle/>
        <a:p>
          <a:endParaRPr lang="cs-CZ"/>
        </a:p>
      </dgm:t>
    </dgm:pt>
    <dgm:pt modelId="{240C9B72-261D-4C3D-8FFA-62C12298E86E}" type="sibTrans" cxnId="{4350BA5A-9723-425C-873C-B2FB50B8E5F7}">
      <dgm:prSet/>
      <dgm:spPr/>
      <dgm:t>
        <a:bodyPr/>
        <a:lstStyle/>
        <a:p>
          <a:endParaRPr lang="cs-CZ"/>
        </a:p>
      </dgm:t>
    </dgm:pt>
    <dgm:pt modelId="{5BB6F96E-9AD2-4DEB-B39C-8BAC65181C23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6" action="ppaction://hlinksldjump"/>
            </a:rPr>
            <a:t>ŽESŤOVÉ</a:t>
          </a:r>
          <a:endParaRPr lang="cs-CZ" dirty="0"/>
        </a:p>
      </dgm:t>
    </dgm:pt>
    <dgm:pt modelId="{F8B6C4BC-3D03-4DDF-A4FB-DA1BAA0D06AC}" type="parTrans" cxnId="{111D0AF2-7382-466F-B039-B93D544D7960}">
      <dgm:prSet/>
      <dgm:spPr/>
      <dgm:t>
        <a:bodyPr/>
        <a:lstStyle/>
        <a:p>
          <a:endParaRPr lang="cs-CZ"/>
        </a:p>
      </dgm:t>
    </dgm:pt>
    <dgm:pt modelId="{9284DA4D-AB51-4086-8E70-B815741580EC}" type="sibTrans" cxnId="{111D0AF2-7382-466F-B039-B93D544D7960}">
      <dgm:prSet/>
      <dgm:spPr/>
      <dgm:t>
        <a:bodyPr/>
        <a:lstStyle/>
        <a:p>
          <a:endParaRPr lang="cs-CZ"/>
        </a:p>
      </dgm:t>
    </dgm:pt>
    <dgm:pt modelId="{555F3FBC-5F14-4738-98EF-05C9E7A581E3}" type="pres">
      <dgm:prSet presAssocID="{FD0AB7C3-E143-4852-B446-998CD8872A2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2027113-D724-4DD2-BA82-6A080B3D040F}" type="pres">
      <dgm:prSet presAssocID="{85752530-8F98-4038-85A5-90CC86BD31ED}" presName="hierRoot1" presStyleCnt="0"/>
      <dgm:spPr/>
    </dgm:pt>
    <dgm:pt modelId="{3618BEE8-0251-4F35-8E63-E35D2BD9B66A}" type="pres">
      <dgm:prSet presAssocID="{85752530-8F98-4038-85A5-90CC86BD31ED}" presName="composite" presStyleCnt="0"/>
      <dgm:spPr/>
    </dgm:pt>
    <dgm:pt modelId="{8817E298-6413-4B6B-9246-1DE27E82B966}" type="pres">
      <dgm:prSet presAssocID="{85752530-8F98-4038-85A5-90CC86BD31ED}" presName="background" presStyleLbl="node0" presStyleIdx="0" presStyleCnt="1"/>
      <dgm:spPr/>
    </dgm:pt>
    <dgm:pt modelId="{1EFD20A7-EE97-4AA3-8755-D7E157B58DEF}" type="pres">
      <dgm:prSet presAssocID="{85752530-8F98-4038-85A5-90CC86BD31ED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9D01471-6791-4579-B991-A8F2343B240A}" type="pres">
      <dgm:prSet presAssocID="{85752530-8F98-4038-85A5-90CC86BD31ED}" presName="hierChild2" presStyleCnt="0"/>
      <dgm:spPr/>
    </dgm:pt>
    <dgm:pt modelId="{F1421EFF-F7FA-48AB-888D-6C04E7A881A0}" type="pres">
      <dgm:prSet presAssocID="{B1EB6983-7738-4120-A9BA-BA4DE5F09145}" presName="Name10" presStyleLbl="parChTrans1D2" presStyleIdx="0" presStyleCnt="3"/>
      <dgm:spPr/>
      <dgm:t>
        <a:bodyPr/>
        <a:lstStyle/>
        <a:p>
          <a:endParaRPr lang="cs-CZ"/>
        </a:p>
      </dgm:t>
    </dgm:pt>
    <dgm:pt modelId="{ED6B84CF-E12C-46B3-857B-DCA7BB6D4A53}" type="pres">
      <dgm:prSet presAssocID="{72BB1ED1-3415-43E0-992D-ECC44D5455DD}" presName="hierRoot2" presStyleCnt="0"/>
      <dgm:spPr/>
    </dgm:pt>
    <dgm:pt modelId="{AB3BCA24-9B42-45A4-8C62-95E773B38198}" type="pres">
      <dgm:prSet presAssocID="{72BB1ED1-3415-43E0-992D-ECC44D5455DD}" presName="composite2" presStyleCnt="0"/>
      <dgm:spPr/>
    </dgm:pt>
    <dgm:pt modelId="{C25D3539-7C1F-4FF4-A70B-2638C7E9BBBE}" type="pres">
      <dgm:prSet presAssocID="{72BB1ED1-3415-43E0-992D-ECC44D5455DD}" presName="background2" presStyleLbl="node2" presStyleIdx="0" presStyleCnt="3"/>
      <dgm:spPr/>
    </dgm:pt>
    <dgm:pt modelId="{B9F262C3-7E9B-4076-8224-A60EF290BC88}" type="pres">
      <dgm:prSet presAssocID="{72BB1ED1-3415-43E0-992D-ECC44D5455DD}" presName="text2" presStyleLbl="fgAcc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9E3E27-3B09-425A-AF9D-6D04CC8E0D8C}" type="pres">
      <dgm:prSet presAssocID="{72BB1ED1-3415-43E0-992D-ECC44D5455DD}" presName="hierChild3" presStyleCnt="0"/>
      <dgm:spPr/>
    </dgm:pt>
    <dgm:pt modelId="{EDA6CFA9-5CD1-48D6-8F12-C6D646DCF811}" type="pres">
      <dgm:prSet presAssocID="{BA2E0D98-1DF7-4FE6-9784-41982F6E2D35}" presName="Name17" presStyleLbl="parChTrans1D3" presStyleIdx="0" presStyleCnt="5"/>
      <dgm:spPr/>
      <dgm:t>
        <a:bodyPr/>
        <a:lstStyle/>
        <a:p>
          <a:endParaRPr lang="cs-CZ"/>
        </a:p>
      </dgm:t>
    </dgm:pt>
    <dgm:pt modelId="{5613F2A5-2D1F-4F40-9E44-48B1F6A1B292}" type="pres">
      <dgm:prSet presAssocID="{2898DA08-EF3B-44EB-8DD5-1E47EAC7643F}" presName="hierRoot3" presStyleCnt="0"/>
      <dgm:spPr/>
    </dgm:pt>
    <dgm:pt modelId="{53709FAA-355E-49DB-B7AE-132E7D355B37}" type="pres">
      <dgm:prSet presAssocID="{2898DA08-EF3B-44EB-8DD5-1E47EAC7643F}" presName="composite3" presStyleCnt="0"/>
      <dgm:spPr/>
    </dgm:pt>
    <dgm:pt modelId="{4AB6E33C-A0EE-419D-9BB9-A4E53F2BAC2C}" type="pres">
      <dgm:prSet presAssocID="{2898DA08-EF3B-44EB-8DD5-1E47EAC7643F}" presName="background3" presStyleLbl="node3" presStyleIdx="0" presStyleCnt="5"/>
      <dgm:spPr/>
    </dgm:pt>
    <dgm:pt modelId="{AA62E4D3-F2B6-49A2-B69F-7CB4221E88C6}" type="pres">
      <dgm:prSet presAssocID="{2898DA08-EF3B-44EB-8DD5-1E47EAC7643F}" presName="text3" presStyleLbl="fgAcc3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E21354F-721A-417C-8F48-B77C0D93227D}" type="pres">
      <dgm:prSet presAssocID="{2898DA08-EF3B-44EB-8DD5-1E47EAC7643F}" presName="hierChild4" presStyleCnt="0"/>
      <dgm:spPr/>
    </dgm:pt>
    <dgm:pt modelId="{4AC9A49B-2C71-4B9D-AB30-541B38C7CC28}" type="pres">
      <dgm:prSet presAssocID="{660832BD-AAA9-4F97-815B-03CDEBA7BD56}" presName="Name17" presStyleLbl="parChTrans1D3" presStyleIdx="1" presStyleCnt="5"/>
      <dgm:spPr/>
      <dgm:t>
        <a:bodyPr/>
        <a:lstStyle/>
        <a:p>
          <a:endParaRPr lang="cs-CZ"/>
        </a:p>
      </dgm:t>
    </dgm:pt>
    <dgm:pt modelId="{BDE18F3D-091A-4EFE-AA66-FBCEBEE45E7E}" type="pres">
      <dgm:prSet presAssocID="{C9E4F6A1-8486-4E03-B9D0-598B2820F513}" presName="hierRoot3" presStyleCnt="0"/>
      <dgm:spPr/>
    </dgm:pt>
    <dgm:pt modelId="{D122E739-FE3E-47EF-A542-623AD147608E}" type="pres">
      <dgm:prSet presAssocID="{C9E4F6A1-8486-4E03-B9D0-598B2820F513}" presName="composite3" presStyleCnt="0"/>
      <dgm:spPr/>
    </dgm:pt>
    <dgm:pt modelId="{9E1D1E5A-1FD4-43EE-A195-03082871B33D}" type="pres">
      <dgm:prSet presAssocID="{C9E4F6A1-8486-4E03-B9D0-598B2820F513}" presName="background3" presStyleLbl="node3" presStyleIdx="1" presStyleCnt="5"/>
      <dgm:spPr/>
    </dgm:pt>
    <dgm:pt modelId="{E5BCEB9D-761C-4039-8569-BB8262D0AE17}" type="pres">
      <dgm:prSet presAssocID="{C9E4F6A1-8486-4E03-B9D0-598B2820F513}" presName="text3" presStyleLbl="fgAcc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CB0623-B3C3-4405-8CF2-5050DC144654}" type="pres">
      <dgm:prSet presAssocID="{C9E4F6A1-8486-4E03-B9D0-598B2820F513}" presName="hierChild4" presStyleCnt="0"/>
      <dgm:spPr/>
    </dgm:pt>
    <dgm:pt modelId="{4FB204BD-6868-470A-8B75-DCF1DE83C9E1}" type="pres">
      <dgm:prSet presAssocID="{58909430-D7B8-4018-A877-F1B2C7052CE0}" presName="Name17" presStyleLbl="parChTrans1D3" presStyleIdx="2" presStyleCnt="5"/>
      <dgm:spPr/>
      <dgm:t>
        <a:bodyPr/>
        <a:lstStyle/>
        <a:p>
          <a:endParaRPr lang="cs-CZ"/>
        </a:p>
      </dgm:t>
    </dgm:pt>
    <dgm:pt modelId="{C671CAC4-FA27-4C10-BF66-AE49BD49A8A6}" type="pres">
      <dgm:prSet presAssocID="{B88FEC19-005E-4DB7-B98D-01B713241D76}" presName="hierRoot3" presStyleCnt="0"/>
      <dgm:spPr/>
    </dgm:pt>
    <dgm:pt modelId="{AA58B40E-A8B8-45E7-BFCA-E45AB7CC3790}" type="pres">
      <dgm:prSet presAssocID="{B88FEC19-005E-4DB7-B98D-01B713241D76}" presName="composite3" presStyleCnt="0"/>
      <dgm:spPr/>
    </dgm:pt>
    <dgm:pt modelId="{54F0F992-5A51-480E-A9BB-B0FE09EA870F}" type="pres">
      <dgm:prSet presAssocID="{B88FEC19-005E-4DB7-B98D-01B713241D76}" presName="background3" presStyleLbl="node3" presStyleIdx="2" presStyleCnt="5"/>
      <dgm:spPr/>
    </dgm:pt>
    <dgm:pt modelId="{5F7610F5-BC6F-4C56-82F0-2D2653E9D3B1}" type="pres">
      <dgm:prSet presAssocID="{B88FEC19-005E-4DB7-B98D-01B713241D76}" presName="text3" presStyleLbl="fgAcc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EDBCEB-3ED9-4064-A1F1-A0FC8C8CB122}" type="pres">
      <dgm:prSet presAssocID="{B88FEC19-005E-4DB7-B98D-01B713241D76}" presName="hierChild4" presStyleCnt="0"/>
      <dgm:spPr/>
    </dgm:pt>
    <dgm:pt modelId="{EA26DA27-FB80-41A2-A944-0BADED430EE7}" type="pres">
      <dgm:prSet presAssocID="{C7E81B47-2AC0-4B2D-8D35-26670310BD56}" presName="Name10" presStyleLbl="parChTrans1D2" presStyleIdx="1" presStyleCnt="3"/>
      <dgm:spPr/>
      <dgm:t>
        <a:bodyPr/>
        <a:lstStyle/>
        <a:p>
          <a:endParaRPr lang="cs-CZ"/>
        </a:p>
      </dgm:t>
    </dgm:pt>
    <dgm:pt modelId="{710A1618-693A-45F7-80D0-76BA67E029A5}" type="pres">
      <dgm:prSet presAssocID="{91506811-E3CE-4006-A668-F2802A7F06D2}" presName="hierRoot2" presStyleCnt="0"/>
      <dgm:spPr/>
    </dgm:pt>
    <dgm:pt modelId="{ABA5F45C-6B42-4A39-8181-183AE851B7C4}" type="pres">
      <dgm:prSet presAssocID="{91506811-E3CE-4006-A668-F2802A7F06D2}" presName="composite2" presStyleCnt="0"/>
      <dgm:spPr/>
    </dgm:pt>
    <dgm:pt modelId="{B090508F-A9FA-4D7A-902A-34D9FB85E0F2}" type="pres">
      <dgm:prSet presAssocID="{91506811-E3CE-4006-A668-F2802A7F06D2}" presName="background2" presStyleLbl="node2" presStyleIdx="1" presStyleCnt="3"/>
      <dgm:spPr/>
    </dgm:pt>
    <dgm:pt modelId="{6411E272-A303-402F-9C18-FFB735E2CBEB}" type="pres">
      <dgm:prSet presAssocID="{91506811-E3CE-4006-A668-F2802A7F06D2}" presName="text2" presStyleLbl="fgAcc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42ADCF0-B0F0-430B-838F-94E0EA432088}" type="pres">
      <dgm:prSet presAssocID="{91506811-E3CE-4006-A668-F2802A7F06D2}" presName="hierChild3" presStyleCnt="0"/>
      <dgm:spPr/>
    </dgm:pt>
    <dgm:pt modelId="{A3435AAA-155B-4EA4-B586-6AAF0D06DFCD}" type="pres">
      <dgm:prSet presAssocID="{179F71F3-9056-439C-AE08-B5D0FF3F1426}" presName="Name17" presStyleLbl="parChTrans1D3" presStyleIdx="3" presStyleCnt="5"/>
      <dgm:spPr/>
      <dgm:t>
        <a:bodyPr/>
        <a:lstStyle/>
        <a:p>
          <a:endParaRPr lang="cs-CZ"/>
        </a:p>
      </dgm:t>
    </dgm:pt>
    <dgm:pt modelId="{58D24475-A9C9-4962-A1A2-D36BFAD8EF38}" type="pres">
      <dgm:prSet presAssocID="{EAB30184-9E9C-4BD6-B70F-9FAAB9010A41}" presName="hierRoot3" presStyleCnt="0"/>
      <dgm:spPr/>
    </dgm:pt>
    <dgm:pt modelId="{52B92759-40E1-40C1-967E-36694BCF5F92}" type="pres">
      <dgm:prSet presAssocID="{EAB30184-9E9C-4BD6-B70F-9FAAB9010A41}" presName="composite3" presStyleCnt="0"/>
      <dgm:spPr/>
    </dgm:pt>
    <dgm:pt modelId="{401A08AF-9CD1-4BDC-949F-B8452D795F6C}" type="pres">
      <dgm:prSet presAssocID="{EAB30184-9E9C-4BD6-B70F-9FAAB9010A41}" presName="background3" presStyleLbl="node3" presStyleIdx="3" presStyleCnt="5"/>
      <dgm:spPr/>
    </dgm:pt>
    <dgm:pt modelId="{B5F699FB-5EAE-40BA-9705-B004BADA1B28}" type="pres">
      <dgm:prSet presAssocID="{EAB30184-9E9C-4BD6-B70F-9FAAB9010A41}" presName="text3" presStyleLbl="fgAcc3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66304C9-64B8-442F-B015-108C81403EC3}" type="pres">
      <dgm:prSet presAssocID="{EAB30184-9E9C-4BD6-B70F-9FAAB9010A41}" presName="hierChild4" presStyleCnt="0"/>
      <dgm:spPr/>
    </dgm:pt>
    <dgm:pt modelId="{30B14EF0-00D1-4DFF-BD5D-A118CAB16BBE}" type="pres">
      <dgm:prSet presAssocID="{F8B6C4BC-3D03-4DDF-A4FB-DA1BAA0D06AC}" presName="Name17" presStyleLbl="parChTrans1D3" presStyleIdx="4" presStyleCnt="5"/>
      <dgm:spPr/>
      <dgm:t>
        <a:bodyPr/>
        <a:lstStyle/>
        <a:p>
          <a:endParaRPr lang="cs-CZ"/>
        </a:p>
      </dgm:t>
    </dgm:pt>
    <dgm:pt modelId="{4AD69E43-C83F-471B-A3FF-EADBFFBADB0B}" type="pres">
      <dgm:prSet presAssocID="{5BB6F96E-9AD2-4DEB-B39C-8BAC65181C23}" presName="hierRoot3" presStyleCnt="0"/>
      <dgm:spPr/>
    </dgm:pt>
    <dgm:pt modelId="{DEE3B4CF-FAEB-48D5-B23C-D7E4A1A0D430}" type="pres">
      <dgm:prSet presAssocID="{5BB6F96E-9AD2-4DEB-B39C-8BAC65181C23}" presName="composite3" presStyleCnt="0"/>
      <dgm:spPr/>
    </dgm:pt>
    <dgm:pt modelId="{8E711AE0-0083-46F3-85BA-63A61D1F49DA}" type="pres">
      <dgm:prSet presAssocID="{5BB6F96E-9AD2-4DEB-B39C-8BAC65181C23}" presName="background3" presStyleLbl="node3" presStyleIdx="4" presStyleCnt="5"/>
      <dgm:spPr/>
    </dgm:pt>
    <dgm:pt modelId="{EC80C7E0-606B-4A57-96B8-5161273D5348}" type="pres">
      <dgm:prSet presAssocID="{5BB6F96E-9AD2-4DEB-B39C-8BAC65181C23}" presName="text3" presStyleLbl="fgAcc3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B4FBD0-133D-4A80-A494-3B2B0D83AE86}" type="pres">
      <dgm:prSet presAssocID="{5BB6F96E-9AD2-4DEB-B39C-8BAC65181C23}" presName="hierChild4" presStyleCnt="0"/>
      <dgm:spPr/>
    </dgm:pt>
    <dgm:pt modelId="{05244FF6-3E15-432C-92CB-44C81BA662F1}" type="pres">
      <dgm:prSet presAssocID="{B8569A66-F45A-4188-98D4-BC4756BEEF1F}" presName="Name10" presStyleLbl="parChTrans1D2" presStyleIdx="2" presStyleCnt="3"/>
      <dgm:spPr/>
      <dgm:t>
        <a:bodyPr/>
        <a:lstStyle/>
        <a:p>
          <a:endParaRPr lang="cs-CZ"/>
        </a:p>
      </dgm:t>
    </dgm:pt>
    <dgm:pt modelId="{6921DAB8-A6CA-410E-AE28-D99D423053F0}" type="pres">
      <dgm:prSet presAssocID="{63F03348-AB0E-4390-8851-0B2DAEF5C58B}" presName="hierRoot2" presStyleCnt="0"/>
      <dgm:spPr/>
    </dgm:pt>
    <dgm:pt modelId="{7D12D51C-2D20-4179-A8B2-CD7A06E52335}" type="pres">
      <dgm:prSet presAssocID="{63F03348-AB0E-4390-8851-0B2DAEF5C58B}" presName="composite2" presStyleCnt="0"/>
      <dgm:spPr/>
    </dgm:pt>
    <dgm:pt modelId="{A9D72A27-F5F0-4BF0-851D-F30801E80A15}" type="pres">
      <dgm:prSet presAssocID="{63F03348-AB0E-4390-8851-0B2DAEF5C58B}" presName="background2" presStyleLbl="node2" presStyleIdx="2" presStyleCnt="3"/>
      <dgm:spPr/>
    </dgm:pt>
    <dgm:pt modelId="{E9F1C64E-D4AE-47F5-BE71-7CD4FA6D0E58}" type="pres">
      <dgm:prSet presAssocID="{63F03348-AB0E-4390-8851-0B2DAEF5C58B}" presName="text2" presStyleLbl="fgAcc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8278857-31A1-46C0-9C5C-8497896E27C3}" type="pres">
      <dgm:prSet presAssocID="{63F03348-AB0E-4390-8851-0B2DAEF5C58B}" presName="hierChild3" presStyleCnt="0"/>
      <dgm:spPr/>
    </dgm:pt>
  </dgm:ptLst>
  <dgm:cxnLst>
    <dgm:cxn modelId="{2F303F68-9902-4153-84D8-8D6A41141963}" srcId="{FD0AB7C3-E143-4852-B446-998CD8872A2B}" destId="{85752530-8F98-4038-85A5-90CC86BD31ED}" srcOrd="0" destOrd="0" parTransId="{F146A40A-A941-45A9-9BC8-EA116678F0C4}" sibTransId="{9FDAA01B-D409-4CBA-A6B6-43CFF0B19929}"/>
    <dgm:cxn modelId="{D7CE5B38-A4C0-4E11-B4EB-4E811D3DD7B1}" type="presOf" srcId="{C7E81B47-2AC0-4B2D-8D35-26670310BD56}" destId="{EA26DA27-FB80-41A2-A944-0BADED430EE7}" srcOrd="0" destOrd="0" presId="urn:microsoft.com/office/officeart/2005/8/layout/hierarchy1"/>
    <dgm:cxn modelId="{1742D199-F286-4B84-970C-D795306B1835}" type="presOf" srcId="{C9E4F6A1-8486-4E03-B9D0-598B2820F513}" destId="{E5BCEB9D-761C-4039-8569-BB8262D0AE17}" srcOrd="0" destOrd="0" presId="urn:microsoft.com/office/officeart/2005/8/layout/hierarchy1"/>
    <dgm:cxn modelId="{10A3AA53-FDB0-49B2-9279-A365B1A572B1}" srcId="{91506811-E3CE-4006-A668-F2802A7F06D2}" destId="{EAB30184-9E9C-4BD6-B70F-9FAAB9010A41}" srcOrd="0" destOrd="0" parTransId="{179F71F3-9056-439C-AE08-B5D0FF3F1426}" sibTransId="{0E177DD2-4253-4FA4-956D-7D5946CE38D7}"/>
    <dgm:cxn modelId="{7B86C6DB-6D45-4C59-BBCB-44CA8DD4CDFA}" type="presOf" srcId="{63F03348-AB0E-4390-8851-0B2DAEF5C58B}" destId="{E9F1C64E-D4AE-47F5-BE71-7CD4FA6D0E58}" srcOrd="0" destOrd="0" presId="urn:microsoft.com/office/officeart/2005/8/layout/hierarchy1"/>
    <dgm:cxn modelId="{4D8A0D99-037C-4923-9D9E-1D1477865700}" type="presOf" srcId="{85752530-8F98-4038-85A5-90CC86BD31ED}" destId="{1EFD20A7-EE97-4AA3-8755-D7E157B58DEF}" srcOrd="0" destOrd="0" presId="urn:microsoft.com/office/officeart/2005/8/layout/hierarchy1"/>
    <dgm:cxn modelId="{4350BA5A-9723-425C-873C-B2FB50B8E5F7}" srcId="{72BB1ED1-3415-43E0-992D-ECC44D5455DD}" destId="{B88FEC19-005E-4DB7-B98D-01B713241D76}" srcOrd="2" destOrd="0" parTransId="{58909430-D7B8-4018-A877-F1B2C7052CE0}" sibTransId="{240C9B72-261D-4C3D-8FFA-62C12298E86E}"/>
    <dgm:cxn modelId="{97048927-6B7F-4299-9519-CF57ABCED2ED}" srcId="{85752530-8F98-4038-85A5-90CC86BD31ED}" destId="{91506811-E3CE-4006-A668-F2802A7F06D2}" srcOrd="1" destOrd="0" parTransId="{C7E81B47-2AC0-4B2D-8D35-26670310BD56}" sibTransId="{8A5C0FFD-09A0-4694-9AB7-ED2DD716082F}"/>
    <dgm:cxn modelId="{A6268A1A-9CBD-42BF-BC64-79B0CFEB5E88}" srcId="{85752530-8F98-4038-85A5-90CC86BD31ED}" destId="{72BB1ED1-3415-43E0-992D-ECC44D5455DD}" srcOrd="0" destOrd="0" parTransId="{B1EB6983-7738-4120-A9BA-BA4DE5F09145}" sibTransId="{9FAD635C-4331-4FAA-9D96-37EF542F9D7E}"/>
    <dgm:cxn modelId="{D466F6BF-6868-46C1-A15F-884BD5A54E69}" type="presOf" srcId="{58909430-D7B8-4018-A877-F1B2C7052CE0}" destId="{4FB204BD-6868-470A-8B75-DCF1DE83C9E1}" srcOrd="0" destOrd="0" presId="urn:microsoft.com/office/officeart/2005/8/layout/hierarchy1"/>
    <dgm:cxn modelId="{2FC1AC9F-A1EF-4490-8DDD-DA0CA97DA417}" type="presOf" srcId="{B1EB6983-7738-4120-A9BA-BA4DE5F09145}" destId="{F1421EFF-F7FA-48AB-888D-6C04E7A881A0}" srcOrd="0" destOrd="0" presId="urn:microsoft.com/office/officeart/2005/8/layout/hierarchy1"/>
    <dgm:cxn modelId="{9EA7121D-C686-40F3-8E34-9D883729BEC9}" type="presOf" srcId="{72BB1ED1-3415-43E0-992D-ECC44D5455DD}" destId="{B9F262C3-7E9B-4076-8224-A60EF290BC88}" srcOrd="0" destOrd="0" presId="urn:microsoft.com/office/officeart/2005/8/layout/hierarchy1"/>
    <dgm:cxn modelId="{2A26BCA2-AD68-4DB5-AAE7-1830295B044D}" type="presOf" srcId="{B88FEC19-005E-4DB7-B98D-01B713241D76}" destId="{5F7610F5-BC6F-4C56-82F0-2D2653E9D3B1}" srcOrd="0" destOrd="0" presId="urn:microsoft.com/office/officeart/2005/8/layout/hierarchy1"/>
    <dgm:cxn modelId="{557A8F78-8764-4BCE-8365-491745E6FBB5}" type="presOf" srcId="{179F71F3-9056-439C-AE08-B5D0FF3F1426}" destId="{A3435AAA-155B-4EA4-B586-6AAF0D06DFCD}" srcOrd="0" destOrd="0" presId="urn:microsoft.com/office/officeart/2005/8/layout/hierarchy1"/>
    <dgm:cxn modelId="{2F6D04F5-48A7-4178-AF63-B7F0769A1F0B}" type="presOf" srcId="{EAB30184-9E9C-4BD6-B70F-9FAAB9010A41}" destId="{B5F699FB-5EAE-40BA-9705-B004BADA1B28}" srcOrd="0" destOrd="0" presId="urn:microsoft.com/office/officeart/2005/8/layout/hierarchy1"/>
    <dgm:cxn modelId="{BB55CE9C-9F57-424C-96BF-BB06422E12A4}" srcId="{72BB1ED1-3415-43E0-992D-ECC44D5455DD}" destId="{C9E4F6A1-8486-4E03-B9D0-598B2820F513}" srcOrd="1" destOrd="0" parTransId="{660832BD-AAA9-4F97-815B-03CDEBA7BD56}" sibTransId="{7BF6071A-5CCC-424B-918F-E06FA0AAC690}"/>
    <dgm:cxn modelId="{78C4E0A3-A89D-417E-A2C3-AE182DBA1E69}" srcId="{85752530-8F98-4038-85A5-90CC86BD31ED}" destId="{63F03348-AB0E-4390-8851-0B2DAEF5C58B}" srcOrd="2" destOrd="0" parTransId="{B8569A66-F45A-4188-98D4-BC4756BEEF1F}" sibTransId="{B79E6743-E007-4CD6-AF97-1E90170A709F}"/>
    <dgm:cxn modelId="{FB2487B5-8EA1-43CE-BB5C-B785670E0050}" type="presOf" srcId="{2898DA08-EF3B-44EB-8DD5-1E47EAC7643F}" destId="{AA62E4D3-F2B6-49A2-B69F-7CB4221E88C6}" srcOrd="0" destOrd="0" presId="urn:microsoft.com/office/officeart/2005/8/layout/hierarchy1"/>
    <dgm:cxn modelId="{9698163C-9015-4EC4-B0F4-4C719BAFBAFD}" srcId="{72BB1ED1-3415-43E0-992D-ECC44D5455DD}" destId="{2898DA08-EF3B-44EB-8DD5-1E47EAC7643F}" srcOrd="0" destOrd="0" parTransId="{BA2E0D98-1DF7-4FE6-9784-41982F6E2D35}" sibTransId="{DB196E04-D442-41C3-88AB-932D1E0B3333}"/>
    <dgm:cxn modelId="{111D0AF2-7382-466F-B039-B93D544D7960}" srcId="{91506811-E3CE-4006-A668-F2802A7F06D2}" destId="{5BB6F96E-9AD2-4DEB-B39C-8BAC65181C23}" srcOrd="1" destOrd="0" parTransId="{F8B6C4BC-3D03-4DDF-A4FB-DA1BAA0D06AC}" sibTransId="{9284DA4D-AB51-4086-8E70-B815741580EC}"/>
    <dgm:cxn modelId="{6B18D3FE-2643-4615-BB2F-8A048A5E7ADE}" type="presOf" srcId="{BA2E0D98-1DF7-4FE6-9784-41982F6E2D35}" destId="{EDA6CFA9-5CD1-48D6-8F12-C6D646DCF811}" srcOrd="0" destOrd="0" presId="urn:microsoft.com/office/officeart/2005/8/layout/hierarchy1"/>
    <dgm:cxn modelId="{101540AF-863F-4D53-8529-46495E9DF60D}" type="presOf" srcId="{F8B6C4BC-3D03-4DDF-A4FB-DA1BAA0D06AC}" destId="{30B14EF0-00D1-4DFF-BD5D-A118CAB16BBE}" srcOrd="0" destOrd="0" presId="urn:microsoft.com/office/officeart/2005/8/layout/hierarchy1"/>
    <dgm:cxn modelId="{2BCEF0EC-F719-4B97-8D80-FC3A9E1E2C9E}" type="presOf" srcId="{5BB6F96E-9AD2-4DEB-B39C-8BAC65181C23}" destId="{EC80C7E0-606B-4A57-96B8-5161273D5348}" srcOrd="0" destOrd="0" presId="urn:microsoft.com/office/officeart/2005/8/layout/hierarchy1"/>
    <dgm:cxn modelId="{2D8A392F-68DE-440A-9356-58226DA3C98D}" type="presOf" srcId="{B8569A66-F45A-4188-98D4-BC4756BEEF1F}" destId="{05244FF6-3E15-432C-92CB-44C81BA662F1}" srcOrd="0" destOrd="0" presId="urn:microsoft.com/office/officeart/2005/8/layout/hierarchy1"/>
    <dgm:cxn modelId="{68A85400-8CAE-4390-BE95-14845A96BA23}" type="presOf" srcId="{91506811-E3CE-4006-A668-F2802A7F06D2}" destId="{6411E272-A303-402F-9C18-FFB735E2CBEB}" srcOrd="0" destOrd="0" presId="urn:microsoft.com/office/officeart/2005/8/layout/hierarchy1"/>
    <dgm:cxn modelId="{548D22F0-C720-4165-AB76-41DD320B4D86}" type="presOf" srcId="{660832BD-AAA9-4F97-815B-03CDEBA7BD56}" destId="{4AC9A49B-2C71-4B9D-AB30-541B38C7CC28}" srcOrd="0" destOrd="0" presId="urn:microsoft.com/office/officeart/2005/8/layout/hierarchy1"/>
    <dgm:cxn modelId="{E887EAE0-7E65-4133-A9B3-CAE21CF80978}" type="presOf" srcId="{FD0AB7C3-E143-4852-B446-998CD8872A2B}" destId="{555F3FBC-5F14-4738-98EF-05C9E7A581E3}" srcOrd="0" destOrd="0" presId="urn:microsoft.com/office/officeart/2005/8/layout/hierarchy1"/>
    <dgm:cxn modelId="{E2AAF1EF-8D54-4CE3-B9AE-C47B76D1E6AD}" type="presParOf" srcId="{555F3FBC-5F14-4738-98EF-05C9E7A581E3}" destId="{A2027113-D724-4DD2-BA82-6A080B3D040F}" srcOrd="0" destOrd="0" presId="urn:microsoft.com/office/officeart/2005/8/layout/hierarchy1"/>
    <dgm:cxn modelId="{7A1602BF-0647-4418-980D-963BD1FFCDFE}" type="presParOf" srcId="{A2027113-D724-4DD2-BA82-6A080B3D040F}" destId="{3618BEE8-0251-4F35-8E63-E35D2BD9B66A}" srcOrd="0" destOrd="0" presId="urn:microsoft.com/office/officeart/2005/8/layout/hierarchy1"/>
    <dgm:cxn modelId="{C4847586-6DE6-47F2-BCDE-5CAC75FCDCA2}" type="presParOf" srcId="{3618BEE8-0251-4F35-8E63-E35D2BD9B66A}" destId="{8817E298-6413-4B6B-9246-1DE27E82B966}" srcOrd="0" destOrd="0" presId="urn:microsoft.com/office/officeart/2005/8/layout/hierarchy1"/>
    <dgm:cxn modelId="{ACC2150A-4B6B-42AA-A338-7F8488787731}" type="presParOf" srcId="{3618BEE8-0251-4F35-8E63-E35D2BD9B66A}" destId="{1EFD20A7-EE97-4AA3-8755-D7E157B58DEF}" srcOrd="1" destOrd="0" presId="urn:microsoft.com/office/officeart/2005/8/layout/hierarchy1"/>
    <dgm:cxn modelId="{F68D0F3B-7882-4E03-B3BE-0C30E7267D49}" type="presParOf" srcId="{A2027113-D724-4DD2-BA82-6A080B3D040F}" destId="{69D01471-6791-4579-B991-A8F2343B240A}" srcOrd="1" destOrd="0" presId="urn:microsoft.com/office/officeart/2005/8/layout/hierarchy1"/>
    <dgm:cxn modelId="{92E53274-BAA2-427D-95CE-38A68E1BD9B7}" type="presParOf" srcId="{69D01471-6791-4579-B991-A8F2343B240A}" destId="{F1421EFF-F7FA-48AB-888D-6C04E7A881A0}" srcOrd="0" destOrd="0" presId="urn:microsoft.com/office/officeart/2005/8/layout/hierarchy1"/>
    <dgm:cxn modelId="{9794972F-8C08-458F-A673-DED1AA86CFC4}" type="presParOf" srcId="{69D01471-6791-4579-B991-A8F2343B240A}" destId="{ED6B84CF-E12C-46B3-857B-DCA7BB6D4A53}" srcOrd="1" destOrd="0" presId="urn:microsoft.com/office/officeart/2005/8/layout/hierarchy1"/>
    <dgm:cxn modelId="{DF0FA385-4EEC-4F17-9D19-38DE2CAC5E8C}" type="presParOf" srcId="{ED6B84CF-E12C-46B3-857B-DCA7BB6D4A53}" destId="{AB3BCA24-9B42-45A4-8C62-95E773B38198}" srcOrd="0" destOrd="0" presId="urn:microsoft.com/office/officeart/2005/8/layout/hierarchy1"/>
    <dgm:cxn modelId="{B19CE7E0-F005-4FE9-990F-B2F02300519B}" type="presParOf" srcId="{AB3BCA24-9B42-45A4-8C62-95E773B38198}" destId="{C25D3539-7C1F-4FF4-A70B-2638C7E9BBBE}" srcOrd="0" destOrd="0" presId="urn:microsoft.com/office/officeart/2005/8/layout/hierarchy1"/>
    <dgm:cxn modelId="{2A113889-BFFE-49CF-B243-726BB54ABB9D}" type="presParOf" srcId="{AB3BCA24-9B42-45A4-8C62-95E773B38198}" destId="{B9F262C3-7E9B-4076-8224-A60EF290BC88}" srcOrd="1" destOrd="0" presId="urn:microsoft.com/office/officeart/2005/8/layout/hierarchy1"/>
    <dgm:cxn modelId="{4F65A1FB-1C50-4509-8B74-F6A9FD4D87AA}" type="presParOf" srcId="{ED6B84CF-E12C-46B3-857B-DCA7BB6D4A53}" destId="{099E3E27-3B09-425A-AF9D-6D04CC8E0D8C}" srcOrd="1" destOrd="0" presId="urn:microsoft.com/office/officeart/2005/8/layout/hierarchy1"/>
    <dgm:cxn modelId="{F60B99EB-053B-463D-A962-719D9FFC67E4}" type="presParOf" srcId="{099E3E27-3B09-425A-AF9D-6D04CC8E0D8C}" destId="{EDA6CFA9-5CD1-48D6-8F12-C6D646DCF811}" srcOrd="0" destOrd="0" presId="urn:microsoft.com/office/officeart/2005/8/layout/hierarchy1"/>
    <dgm:cxn modelId="{435CF70B-09E3-4F73-8B20-BF40A8CE6E3F}" type="presParOf" srcId="{099E3E27-3B09-425A-AF9D-6D04CC8E0D8C}" destId="{5613F2A5-2D1F-4F40-9E44-48B1F6A1B292}" srcOrd="1" destOrd="0" presId="urn:microsoft.com/office/officeart/2005/8/layout/hierarchy1"/>
    <dgm:cxn modelId="{6FA4004A-4CC5-4F6E-96A9-29481C7883ED}" type="presParOf" srcId="{5613F2A5-2D1F-4F40-9E44-48B1F6A1B292}" destId="{53709FAA-355E-49DB-B7AE-132E7D355B37}" srcOrd="0" destOrd="0" presId="urn:microsoft.com/office/officeart/2005/8/layout/hierarchy1"/>
    <dgm:cxn modelId="{D7FB58F3-36D6-43F7-9D4A-0B00E614A37A}" type="presParOf" srcId="{53709FAA-355E-49DB-B7AE-132E7D355B37}" destId="{4AB6E33C-A0EE-419D-9BB9-A4E53F2BAC2C}" srcOrd="0" destOrd="0" presId="urn:microsoft.com/office/officeart/2005/8/layout/hierarchy1"/>
    <dgm:cxn modelId="{ED67CCAB-6AA9-466D-A390-A5C3F50D4D9A}" type="presParOf" srcId="{53709FAA-355E-49DB-B7AE-132E7D355B37}" destId="{AA62E4D3-F2B6-49A2-B69F-7CB4221E88C6}" srcOrd="1" destOrd="0" presId="urn:microsoft.com/office/officeart/2005/8/layout/hierarchy1"/>
    <dgm:cxn modelId="{B0F9A16E-D94B-4F9A-95C5-640BD2323831}" type="presParOf" srcId="{5613F2A5-2D1F-4F40-9E44-48B1F6A1B292}" destId="{0E21354F-721A-417C-8F48-B77C0D93227D}" srcOrd="1" destOrd="0" presId="urn:microsoft.com/office/officeart/2005/8/layout/hierarchy1"/>
    <dgm:cxn modelId="{C25977C7-98D4-407A-AB32-4F6EEEFE0F96}" type="presParOf" srcId="{099E3E27-3B09-425A-AF9D-6D04CC8E0D8C}" destId="{4AC9A49B-2C71-4B9D-AB30-541B38C7CC28}" srcOrd="2" destOrd="0" presId="urn:microsoft.com/office/officeart/2005/8/layout/hierarchy1"/>
    <dgm:cxn modelId="{BF625DCB-FBC2-4242-845A-D4B87B440601}" type="presParOf" srcId="{099E3E27-3B09-425A-AF9D-6D04CC8E0D8C}" destId="{BDE18F3D-091A-4EFE-AA66-FBCEBEE45E7E}" srcOrd="3" destOrd="0" presId="urn:microsoft.com/office/officeart/2005/8/layout/hierarchy1"/>
    <dgm:cxn modelId="{3AB65DB4-4DE7-4A2F-B6D5-EC7F1B64986D}" type="presParOf" srcId="{BDE18F3D-091A-4EFE-AA66-FBCEBEE45E7E}" destId="{D122E739-FE3E-47EF-A542-623AD147608E}" srcOrd="0" destOrd="0" presId="urn:microsoft.com/office/officeart/2005/8/layout/hierarchy1"/>
    <dgm:cxn modelId="{12CB62D7-C1ED-462C-85D8-9EE2AD302600}" type="presParOf" srcId="{D122E739-FE3E-47EF-A542-623AD147608E}" destId="{9E1D1E5A-1FD4-43EE-A195-03082871B33D}" srcOrd="0" destOrd="0" presId="urn:microsoft.com/office/officeart/2005/8/layout/hierarchy1"/>
    <dgm:cxn modelId="{613BE67A-0C44-4610-B1D7-3FC9CD923343}" type="presParOf" srcId="{D122E739-FE3E-47EF-A542-623AD147608E}" destId="{E5BCEB9D-761C-4039-8569-BB8262D0AE17}" srcOrd="1" destOrd="0" presId="urn:microsoft.com/office/officeart/2005/8/layout/hierarchy1"/>
    <dgm:cxn modelId="{F12D32CB-9FB1-4F18-BCBD-2178C4A136DA}" type="presParOf" srcId="{BDE18F3D-091A-4EFE-AA66-FBCEBEE45E7E}" destId="{33CB0623-B3C3-4405-8CF2-5050DC144654}" srcOrd="1" destOrd="0" presId="urn:microsoft.com/office/officeart/2005/8/layout/hierarchy1"/>
    <dgm:cxn modelId="{E4DF6216-F788-48F9-ABC3-3667B1C44514}" type="presParOf" srcId="{099E3E27-3B09-425A-AF9D-6D04CC8E0D8C}" destId="{4FB204BD-6868-470A-8B75-DCF1DE83C9E1}" srcOrd="4" destOrd="0" presId="urn:microsoft.com/office/officeart/2005/8/layout/hierarchy1"/>
    <dgm:cxn modelId="{C7F9AC0C-AA29-4A67-8E76-4C0B81941229}" type="presParOf" srcId="{099E3E27-3B09-425A-AF9D-6D04CC8E0D8C}" destId="{C671CAC4-FA27-4C10-BF66-AE49BD49A8A6}" srcOrd="5" destOrd="0" presId="urn:microsoft.com/office/officeart/2005/8/layout/hierarchy1"/>
    <dgm:cxn modelId="{6F067982-6BF4-4873-8152-8343CC2039E3}" type="presParOf" srcId="{C671CAC4-FA27-4C10-BF66-AE49BD49A8A6}" destId="{AA58B40E-A8B8-45E7-BFCA-E45AB7CC3790}" srcOrd="0" destOrd="0" presId="urn:microsoft.com/office/officeart/2005/8/layout/hierarchy1"/>
    <dgm:cxn modelId="{8D65AEC4-58BC-453C-8627-6F85C647D4FF}" type="presParOf" srcId="{AA58B40E-A8B8-45E7-BFCA-E45AB7CC3790}" destId="{54F0F992-5A51-480E-A9BB-B0FE09EA870F}" srcOrd="0" destOrd="0" presId="urn:microsoft.com/office/officeart/2005/8/layout/hierarchy1"/>
    <dgm:cxn modelId="{DA00B2F1-37DB-467D-A99B-0CD6AF577877}" type="presParOf" srcId="{AA58B40E-A8B8-45E7-BFCA-E45AB7CC3790}" destId="{5F7610F5-BC6F-4C56-82F0-2D2653E9D3B1}" srcOrd="1" destOrd="0" presId="urn:microsoft.com/office/officeart/2005/8/layout/hierarchy1"/>
    <dgm:cxn modelId="{BA16BED4-7B23-4C55-90CD-FB5D7D245576}" type="presParOf" srcId="{C671CAC4-FA27-4C10-BF66-AE49BD49A8A6}" destId="{2FEDBCEB-3ED9-4064-A1F1-A0FC8C8CB122}" srcOrd="1" destOrd="0" presId="urn:microsoft.com/office/officeart/2005/8/layout/hierarchy1"/>
    <dgm:cxn modelId="{76D0FA08-E837-4003-A9A6-E482D0433772}" type="presParOf" srcId="{69D01471-6791-4579-B991-A8F2343B240A}" destId="{EA26DA27-FB80-41A2-A944-0BADED430EE7}" srcOrd="2" destOrd="0" presId="urn:microsoft.com/office/officeart/2005/8/layout/hierarchy1"/>
    <dgm:cxn modelId="{52579C96-91A0-476D-82B9-30DB260633AF}" type="presParOf" srcId="{69D01471-6791-4579-B991-A8F2343B240A}" destId="{710A1618-693A-45F7-80D0-76BA67E029A5}" srcOrd="3" destOrd="0" presId="urn:microsoft.com/office/officeart/2005/8/layout/hierarchy1"/>
    <dgm:cxn modelId="{B2A9AD34-F0A2-4980-9BE8-5DEC9FA27061}" type="presParOf" srcId="{710A1618-693A-45F7-80D0-76BA67E029A5}" destId="{ABA5F45C-6B42-4A39-8181-183AE851B7C4}" srcOrd="0" destOrd="0" presId="urn:microsoft.com/office/officeart/2005/8/layout/hierarchy1"/>
    <dgm:cxn modelId="{9F9BB5E1-B69F-4DC6-8427-7393F1B64907}" type="presParOf" srcId="{ABA5F45C-6B42-4A39-8181-183AE851B7C4}" destId="{B090508F-A9FA-4D7A-902A-34D9FB85E0F2}" srcOrd="0" destOrd="0" presId="urn:microsoft.com/office/officeart/2005/8/layout/hierarchy1"/>
    <dgm:cxn modelId="{4ABFC331-AEE8-4EEE-990E-7071EB75C48D}" type="presParOf" srcId="{ABA5F45C-6B42-4A39-8181-183AE851B7C4}" destId="{6411E272-A303-402F-9C18-FFB735E2CBEB}" srcOrd="1" destOrd="0" presId="urn:microsoft.com/office/officeart/2005/8/layout/hierarchy1"/>
    <dgm:cxn modelId="{D433296F-E800-4688-BD4A-DE50265B971E}" type="presParOf" srcId="{710A1618-693A-45F7-80D0-76BA67E029A5}" destId="{B42ADCF0-B0F0-430B-838F-94E0EA432088}" srcOrd="1" destOrd="0" presId="urn:microsoft.com/office/officeart/2005/8/layout/hierarchy1"/>
    <dgm:cxn modelId="{6ED0A088-611B-467E-86B7-6553E8D056A2}" type="presParOf" srcId="{B42ADCF0-B0F0-430B-838F-94E0EA432088}" destId="{A3435AAA-155B-4EA4-B586-6AAF0D06DFCD}" srcOrd="0" destOrd="0" presId="urn:microsoft.com/office/officeart/2005/8/layout/hierarchy1"/>
    <dgm:cxn modelId="{A2560204-A5DD-46F7-AAB4-3C0421134A4B}" type="presParOf" srcId="{B42ADCF0-B0F0-430B-838F-94E0EA432088}" destId="{58D24475-A9C9-4962-A1A2-D36BFAD8EF38}" srcOrd="1" destOrd="0" presId="urn:microsoft.com/office/officeart/2005/8/layout/hierarchy1"/>
    <dgm:cxn modelId="{E5FCBEF0-C32A-4ECC-83CF-0325EE15A9AA}" type="presParOf" srcId="{58D24475-A9C9-4962-A1A2-D36BFAD8EF38}" destId="{52B92759-40E1-40C1-967E-36694BCF5F92}" srcOrd="0" destOrd="0" presId="urn:microsoft.com/office/officeart/2005/8/layout/hierarchy1"/>
    <dgm:cxn modelId="{AC0DDCD2-8D89-4440-BAD1-C1764212A4A3}" type="presParOf" srcId="{52B92759-40E1-40C1-967E-36694BCF5F92}" destId="{401A08AF-9CD1-4BDC-949F-B8452D795F6C}" srcOrd="0" destOrd="0" presId="urn:microsoft.com/office/officeart/2005/8/layout/hierarchy1"/>
    <dgm:cxn modelId="{CFD23D58-902C-407F-97B1-5548B99C7DF2}" type="presParOf" srcId="{52B92759-40E1-40C1-967E-36694BCF5F92}" destId="{B5F699FB-5EAE-40BA-9705-B004BADA1B28}" srcOrd="1" destOrd="0" presId="urn:microsoft.com/office/officeart/2005/8/layout/hierarchy1"/>
    <dgm:cxn modelId="{70B2A9C4-13F1-424D-B075-2D05E8B98B98}" type="presParOf" srcId="{58D24475-A9C9-4962-A1A2-D36BFAD8EF38}" destId="{966304C9-64B8-442F-B015-108C81403EC3}" srcOrd="1" destOrd="0" presId="urn:microsoft.com/office/officeart/2005/8/layout/hierarchy1"/>
    <dgm:cxn modelId="{AA2EE572-1678-4A1C-8250-35A33D5EFF8A}" type="presParOf" srcId="{B42ADCF0-B0F0-430B-838F-94E0EA432088}" destId="{30B14EF0-00D1-4DFF-BD5D-A118CAB16BBE}" srcOrd="2" destOrd="0" presId="urn:microsoft.com/office/officeart/2005/8/layout/hierarchy1"/>
    <dgm:cxn modelId="{3CAECBBC-7451-4155-B1FE-146C2E8B95B0}" type="presParOf" srcId="{B42ADCF0-B0F0-430B-838F-94E0EA432088}" destId="{4AD69E43-C83F-471B-A3FF-EADBFFBADB0B}" srcOrd="3" destOrd="0" presId="urn:microsoft.com/office/officeart/2005/8/layout/hierarchy1"/>
    <dgm:cxn modelId="{0F4FBA92-1DBB-4596-A8FD-58E96E17036B}" type="presParOf" srcId="{4AD69E43-C83F-471B-A3FF-EADBFFBADB0B}" destId="{DEE3B4CF-FAEB-48D5-B23C-D7E4A1A0D430}" srcOrd="0" destOrd="0" presId="urn:microsoft.com/office/officeart/2005/8/layout/hierarchy1"/>
    <dgm:cxn modelId="{8393426A-008F-4F02-86D4-A133D1F74B50}" type="presParOf" srcId="{DEE3B4CF-FAEB-48D5-B23C-D7E4A1A0D430}" destId="{8E711AE0-0083-46F3-85BA-63A61D1F49DA}" srcOrd="0" destOrd="0" presId="urn:microsoft.com/office/officeart/2005/8/layout/hierarchy1"/>
    <dgm:cxn modelId="{731E82BA-8D9B-44FC-A21E-7E76BBB7B168}" type="presParOf" srcId="{DEE3B4CF-FAEB-48D5-B23C-D7E4A1A0D430}" destId="{EC80C7E0-606B-4A57-96B8-5161273D5348}" srcOrd="1" destOrd="0" presId="urn:microsoft.com/office/officeart/2005/8/layout/hierarchy1"/>
    <dgm:cxn modelId="{16DF3A98-EED6-4F90-99AD-BB631E11E35C}" type="presParOf" srcId="{4AD69E43-C83F-471B-A3FF-EADBFFBADB0B}" destId="{E6B4FBD0-133D-4A80-A494-3B2B0D83AE86}" srcOrd="1" destOrd="0" presId="urn:microsoft.com/office/officeart/2005/8/layout/hierarchy1"/>
    <dgm:cxn modelId="{C8947368-0562-4565-808B-7D45E7EB98D8}" type="presParOf" srcId="{69D01471-6791-4579-B991-A8F2343B240A}" destId="{05244FF6-3E15-432C-92CB-44C81BA662F1}" srcOrd="4" destOrd="0" presId="urn:microsoft.com/office/officeart/2005/8/layout/hierarchy1"/>
    <dgm:cxn modelId="{5BD76C7F-51AA-44E7-AF4F-AD1EE0DAFB47}" type="presParOf" srcId="{69D01471-6791-4579-B991-A8F2343B240A}" destId="{6921DAB8-A6CA-410E-AE28-D99D423053F0}" srcOrd="5" destOrd="0" presId="urn:microsoft.com/office/officeart/2005/8/layout/hierarchy1"/>
    <dgm:cxn modelId="{BC5C59FA-2564-4F6B-AE81-E00EDF700EA2}" type="presParOf" srcId="{6921DAB8-A6CA-410E-AE28-D99D423053F0}" destId="{7D12D51C-2D20-4179-A8B2-CD7A06E52335}" srcOrd="0" destOrd="0" presId="urn:microsoft.com/office/officeart/2005/8/layout/hierarchy1"/>
    <dgm:cxn modelId="{23238237-8BF4-4B2A-A9A2-181F24CDB2B0}" type="presParOf" srcId="{7D12D51C-2D20-4179-A8B2-CD7A06E52335}" destId="{A9D72A27-F5F0-4BF0-851D-F30801E80A15}" srcOrd="0" destOrd="0" presId="urn:microsoft.com/office/officeart/2005/8/layout/hierarchy1"/>
    <dgm:cxn modelId="{AA23043F-6736-4963-94D0-40E3121F040E}" type="presParOf" srcId="{7D12D51C-2D20-4179-A8B2-CD7A06E52335}" destId="{E9F1C64E-D4AE-47F5-BE71-7CD4FA6D0E58}" srcOrd="1" destOrd="0" presId="urn:microsoft.com/office/officeart/2005/8/layout/hierarchy1"/>
    <dgm:cxn modelId="{77F53FFF-B45A-4F00-A248-610BA145D202}" type="presParOf" srcId="{6921DAB8-A6CA-410E-AE28-D99D423053F0}" destId="{08278857-31A1-46C0-9C5C-8497896E27C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D0AB7C3-E143-4852-B446-998CD8872A2B}" type="doc">
      <dgm:prSet loTypeId="urn:microsoft.com/office/officeart/2005/8/layout/hierarchy1" loCatId="hierarchy" qsTypeId="urn:microsoft.com/office/officeart/2005/8/quickstyle/simple4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85752530-8F98-4038-85A5-90CC86BD31ED}">
      <dgm:prSet phldrT="[Text]"/>
      <dgm:spPr/>
      <dgm:t>
        <a:bodyPr/>
        <a:lstStyle/>
        <a:p>
          <a:r>
            <a:rPr lang="cs-CZ" dirty="0" smtClean="0"/>
            <a:t>NÁSTROJE</a:t>
          </a:r>
          <a:endParaRPr lang="cs-CZ" dirty="0"/>
        </a:p>
      </dgm:t>
    </dgm:pt>
    <dgm:pt modelId="{F146A40A-A941-45A9-9BC8-EA116678F0C4}" type="parTrans" cxnId="{2F303F68-9902-4153-84D8-8D6A41141963}">
      <dgm:prSet/>
      <dgm:spPr/>
      <dgm:t>
        <a:bodyPr/>
        <a:lstStyle/>
        <a:p>
          <a:endParaRPr lang="cs-CZ"/>
        </a:p>
      </dgm:t>
    </dgm:pt>
    <dgm:pt modelId="{9FDAA01B-D409-4CBA-A6B6-43CFF0B19929}" type="sibTrans" cxnId="{2F303F68-9902-4153-84D8-8D6A41141963}">
      <dgm:prSet/>
      <dgm:spPr/>
      <dgm:t>
        <a:bodyPr/>
        <a:lstStyle/>
        <a:p>
          <a:endParaRPr lang="cs-CZ"/>
        </a:p>
      </dgm:t>
    </dgm:pt>
    <dgm:pt modelId="{72BB1ED1-3415-43E0-992D-ECC44D5455DD}">
      <dgm:prSet phldrT="[Text]"/>
      <dgm:spPr/>
      <dgm:t>
        <a:bodyPr/>
        <a:lstStyle/>
        <a:p>
          <a:r>
            <a:rPr lang="cs-CZ" dirty="0" smtClean="0"/>
            <a:t>STRUNNÉ</a:t>
          </a:r>
          <a:endParaRPr lang="cs-CZ" dirty="0"/>
        </a:p>
      </dgm:t>
    </dgm:pt>
    <dgm:pt modelId="{B1EB6983-7738-4120-A9BA-BA4DE5F09145}" type="parTrans" cxnId="{A6268A1A-9CBD-42BF-BC64-79B0CFEB5E88}">
      <dgm:prSet/>
      <dgm:spPr/>
      <dgm:t>
        <a:bodyPr/>
        <a:lstStyle/>
        <a:p>
          <a:endParaRPr lang="cs-CZ"/>
        </a:p>
      </dgm:t>
    </dgm:pt>
    <dgm:pt modelId="{9FAD635C-4331-4FAA-9D96-37EF542F9D7E}" type="sibTrans" cxnId="{A6268A1A-9CBD-42BF-BC64-79B0CFEB5E88}">
      <dgm:prSet/>
      <dgm:spPr/>
      <dgm:t>
        <a:bodyPr/>
        <a:lstStyle/>
        <a:p>
          <a:endParaRPr lang="cs-CZ"/>
        </a:p>
      </dgm:t>
    </dgm:pt>
    <dgm:pt modelId="{2898DA08-EF3B-44EB-8DD5-1E47EAC7643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SMYČCOVÉ</a:t>
          </a:r>
          <a:endParaRPr lang="cs-CZ" dirty="0"/>
        </a:p>
      </dgm:t>
    </dgm:pt>
    <dgm:pt modelId="{BA2E0D98-1DF7-4FE6-9784-41982F6E2D35}" type="parTrans" cxnId="{9698163C-9015-4EC4-B0F4-4C719BAFBAFD}">
      <dgm:prSet/>
      <dgm:spPr/>
      <dgm:t>
        <a:bodyPr/>
        <a:lstStyle/>
        <a:p>
          <a:endParaRPr lang="cs-CZ"/>
        </a:p>
      </dgm:t>
    </dgm:pt>
    <dgm:pt modelId="{DB196E04-D442-41C3-88AB-932D1E0B3333}" type="sibTrans" cxnId="{9698163C-9015-4EC4-B0F4-4C719BAFBAFD}">
      <dgm:prSet/>
      <dgm:spPr/>
      <dgm:t>
        <a:bodyPr/>
        <a:lstStyle/>
        <a:p>
          <a:endParaRPr lang="cs-CZ"/>
        </a:p>
      </dgm:t>
    </dgm:pt>
    <dgm:pt modelId="{C9E4F6A1-8486-4E03-B9D0-598B2820F513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DRNKACÍ</a:t>
          </a:r>
          <a:endParaRPr lang="cs-CZ" dirty="0"/>
        </a:p>
      </dgm:t>
    </dgm:pt>
    <dgm:pt modelId="{660832BD-AAA9-4F97-815B-03CDEBA7BD56}" type="parTrans" cxnId="{BB55CE9C-9F57-424C-96BF-BB06422E12A4}">
      <dgm:prSet/>
      <dgm:spPr/>
      <dgm:t>
        <a:bodyPr/>
        <a:lstStyle/>
        <a:p>
          <a:endParaRPr lang="cs-CZ"/>
        </a:p>
      </dgm:t>
    </dgm:pt>
    <dgm:pt modelId="{7BF6071A-5CCC-424B-918F-E06FA0AAC690}" type="sibTrans" cxnId="{BB55CE9C-9F57-424C-96BF-BB06422E12A4}">
      <dgm:prSet/>
      <dgm:spPr/>
      <dgm:t>
        <a:bodyPr/>
        <a:lstStyle/>
        <a:p>
          <a:endParaRPr lang="cs-CZ"/>
        </a:p>
      </dgm:t>
    </dgm:pt>
    <dgm:pt modelId="{91506811-E3CE-4006-A668-F2802A7F06D2}">
      <dgm:prSet phldrT="[Text]"/>
      <dgm:spPr/>
      <dgm:t>
        <a:bodyPr/>
        <a:lstStyle/>
        <a:p>
          <a:r>
            <a:rPr lang="cs-CZ" dirty="0" smtClean="0"/>
            <a:t>DECHOVÉ</a:t>
          </a:r>
          <a:endParaRPr lang="cs-CZ" dirty="0"/>
        </a:p>
      </dgm:t>
    </dgm:pt>
    <dgm:pt modelId="{C7E81B47-2AC0-4B2D-8D35-26670310BD56}" type="parTrans" cxnId="{97048927-6B7F-4299-9519-CF57ABCED2ED}">
      <dgm:prSet/>
      <dgm:spPr/>
      <dgm:t>
        <a:bodyPr/>
        <a:lstStyle/>
        <a:p>
          <a:endParaRPr lang="cs-CZ"/>
        </a:p>
      </dgm:t>
    </dgm:pt>
    <dgm:pt modelId="{8A5C0FFD-09A0-4694-9AB7-ED2DD716082F}" type="sibTrans" cxnId="{97048927-6B7F-4299-9519-CF57ABCED2ED}">
      <dgm:prSet/>
      <dgm:spPr/>
      <dgm:t>
        <a:bodyPr/>
        <a:lstStyle/>
        <a:p>
          <a:endParaRPr lang="cs-CZ"/>
        </a:p>
      </dgm:t>
    </dgm:pt>
    <dgm:pt modelId="{EAB30184-9E9C-4BD6-B70F-9FAAB9010A4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DŘEVĚNÉ</a:t>
          </a:r>
          <a:endParaRPr lang="cs-CZ" dirty="0"/>
        </a:p>
      </dgm:t>
    </dgm:pt>
    <dgm:pt modelId="{179F71F3-9056-439C-AE08-B5D0FF3F1426}" type="parTrans" cxnId="{10A3AA53-FDB0-49B2-9279-A365B1A572B1}">
      <dgm:prSet/>
      <dgm:spPr/>
      <dgm:t>
        <a:bodyPr/>
        <a:lstStyle/>
        <a:p>
          <a:endParaRPr lang="cs-CZ"/>
        </a:p>
      </dgm:t>
    </dgm:pt>
    <dgm:pt modelId="{0E177DD2-4253-4FA4-956D-7D5946CE38D7}" type="sibTrans" cxnId="{10A3AA53-FDB0-49B2-9279-A365B1A572B1}">
      <dgm:prSet/>
      <dgm:spPr/>
      <dgm:t>
        <a:bodyPr/>
        <a:lstStyle/>
        <a:p>
          <a:endParaRPr lang="cs-CZ"/>
        </a:p>
      </dgm:t>
    </dgm:pt>
    <dgm:pt modelId="{63F03348-AB0E-4390-8851-0B2DAEF5C58B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BICÍ</a:t>
          </a:r>
          <a:endParaRPr lang="cs-CZ" dirty="0"/>
        </a:p>
      </dgm:t>
    </dgm:pt>
    <dgm:pt modelId="{B8569A66-F45A-4188-98D4-BC4756BEEF1F}" type="parTrans" cxnId="{78C4E0A3-A89D-417E-A2C3-AE182DBA1E69}">
      <dgm:prSet/>
      <dgm:spPr/>
      <dgm:t>
        <a:bodyPr/>
        <a:lstStyle/>
        <a:p>
          <a:endParaRPr lang="cs-CZ"/>
        </a:p>
      </dgm:t>
    </dgm:pt>
    <dgm:pt modelId="{B79E6743-E007-4CD6-AF97-1E90170A709F}" type="sibTrans" cxnId="{78C4E0A3-A89D-417E-A2C3-AE182DBA1E69}">
      <dgm:prSet/>
      <dgm:spPr/>
      <dgm:t>
        <a:bodyPr/>
        <a:lstStyle/>
        <a:p>
          <a:endParaRPr lang="cs-CZ"/>
        </a:p>
      </dgm:t>
    </dgm:pt>
    <dgm:pt modelId="{B88FEC19-005E-4DB7-B98D-01B713241D76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ÚDERNÉ</a:t>
          </a:r>
          <a:endParaRPr lang="cs-CZ" dirty="0"/>
        </a:p>
      </dgm:t>
    </dgm:pt>
    <dgm:pt modelId="{58909430-D7B8-4018-A877-F1B2C7052CE0}" type="parTrans" cxnId="{4350BA5A-9723-425C-873C-B2FB50B8E5F7}">
      <dgm:prSet/>
      <dgm:spPr/>
      <dgm:t>
        <a:bodyPr/>
        <a:lstStyle/>
        <a:p>
          <a:endParaRPr lang="cs-CZ"/>
        </a:p>
      </dgm:t>
    </dgm:pt>
    <dgm:pt modelId="{240C9B72-261D-4C3D-8FFA-62C12298E86E}" type="sibTrans" cxnId="{4350BA5A-9723-425C-873C-B2FB50B8E5F7}">
      <dgm:prSet/>
      <dgm:spPr/>
      <dgm:t>
        <a:bodyPr/>
        <a:lstStyle/>
        <a:p>
          <a:endParaRPr lang="cs-CZ"/>
        </a:p>
      </dgm:t>
    </dgm:pt>
    <dgm:pt modelId="{5BB6F96E-9AD2-4DEB-B39C-8BAC65181C23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6" action="ppaction://hlinksldjump"/>
            </a:rPr>
            <a:t>ŽESŤOVÉ</a:t>
          </a:r>
          <a:endParaRPr lang="cs-CZ" dirty="0"/>
        </a:p>
      </dgm:t>
    </dgm:pt>
    <dgm:pt modelId="{F8B6C4BC-3D03-4DDF-A4FB-DA1BAA0D06AC}" type="parTrans" cxnId="{111D0AF2-7382-466F-B039-B93D544D7960}">
      <dgm:prSet/>
      <dgm:spPr/>
      <dgm:t>
        <a:bodyPr/>
        <a:lstStyle/>
        <a:p>
          <a:endParaRPr lang="cs-CZ"/>
        </a:p>
      </dgm:t>
    </dgm:pt>
    <dgm:pt modelId="{9284DA4D-AB51-4086-8E70-B815741580EC}" type="sibTrans" cxnId="{111D0AF2-7382-466F-B039-B93D544D7960}">
      <dgm:prSet/>
      <dgm:spPr/>
      <dgm:t>
        <a:bodyPr/>
        <a:lstStyle/>
        <a:p>
          <a:endParaRPr lang="cs-CZ"/>
        </a:p>
      </dgm:t>
    </dgm:pt>
    <dgm:pt modelId="{555F3FBC-5F14-4738-98EF-05C9E7A581E3}" type="pres">
      <dgm:prSet presAssocID="{FD0AB7C3-E143-4852-B446-998CD8872A2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2027113-D724-4DD2-BA82-6A080B3D040F}" type="pres">
      <dgm:prSet presAssocID="{85752530-8F98-4038-85A5-90CC86BD31ED}" presName="hierRoot1" presStyleCnt="0"/>
      <dgm:spPr/>
    </dgm:pt>
    <dgm:pt modelId="{3618BEE8-0251-4F35-8E63-E35D2BD9B66A}" type="pres">
      <dgm:prSet presAssocID="{85752530-8F98-4038-85A5-90CC86BD31ED}" presName="composite" presStyleCnt="0"/>
      <dgm:spPr/>
    </dgm:pt>
    <dgm:pt modelId="{8817E298-6413-4B6B-9246-1DE27E82B966}" type="pres">
      <dgm:prSet presAssocID="{85752530-8F98-4038-85A5-90CC86BD31ED}" presName="background" presStyleLbl="node0" presStyleIdx="0" presStyleCnt="1"/>
      <dgm:spPr/>
    </dgm:pt>
    <dgm:pt modelId="{1EFD20A7-EE97-4AA3-8755-D7E157B58DEF}" type="pres">
      <dgm:prSet presAssocID="{85752530-8F98-4038-85A5-90CC86BD31ED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9D01471-6791-4579-B991-A8F2343B240A}" type="pres">
      <dgm:prSet presAssocID="{85752530-8F98-4038-85A5-90CC86BD31ED}" presName="hierChild2" presStyleCnt="0"/>
      <dgm:spPr/>
    </dgm:pt>
    <dgm:pt modelId="{F1421EFF-F7FA-48AB-888D-6C04E7A881A0}" type="pres">
      <dgm:prSet presAssocID="{B1EB6983-7738-4120-A9BA-BA4DE5F09145}" presName="Name10" presStyleLbl="parChTrans1D2" presStyleIdx="0" presStyleCnt="3"/>
      <dgm:spPr/>
      <dgm:t>
        <a:bodyPr/>
        <a:lstStyle/>
        <a:p>
          <a:endParaRPr lang="cs-CZ"/>
        </a:p>
      </dgm:t>
    </dgm:pt>
    <dgm:pt modelId="{ED6B84CF-E12C-46B3-857B-DCA7BB6D4A53}" type="pres">
      <dgm:prSet presAssocID="{72BB1ED1-3415-43E0-992D-ECC44D5455DD}" presName="hierRoot2" presStyleCnt="0"/>
      <dgm:spPr/>
    </dgm:pt>
    <dgm:pt modelId="{AB3BCA24-9B42-45A4-8C62-95E773B38198}" type="pres">
      <dgm:prSet presAssocID="{72BB1ED1-3415-43E0-992D-ECC44D5455DD}" presName="composite2" presStyleCnt="0"/>
      <dgm:spPr/>
    </dgm:pt>
    <dgm:pt modelId="{C25D3539-7C1F-4FF4-A70B-2638C7E9BBBE}" type="pres">
      <dgm:prSet presAssocID="{72BB1ED1-3415-43E0-992D-ECC44D5455DD}" presName="background2" presStyleLbl="node2" presStyleIdx="0" presStyleCnt="3"/>
      <dgm:spPr/>
    </dgm:pt>
    <dgm:pt modelId="{B9F262C3-7E9B-4076-8224-A60EF290BC88}" type="pres">
      <dgm:prSet presAssocID="{72BB1ED1-3415-43E0-992D-ECC44D5455DD}" presName="text2" presStyleLbl="fgAcc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9E3E27-3B09-425A-AF9D-6D04CC8E0D8C}" type="pres">
      <dgm:prSet presAssocID="{72BB1ED1-3415-43E0-992D-ECC44D5455DD}" presName="hierChild3" presStyleCnt="0"/>
      <dgm:spPr/>
    </dgm:pt>
    <dgm:pt modelId="{EDA6CFA9-5CD1-48D6-8F12-C6D646DCF811}" type="pres">
      <dgm:prSet presAssocID="{BA2E0D98-1DF7-4FE6-9784-41982F6E2D35}" presName="Name17" presStyleLbl="parChTrans1D3" presStyleIdx="0" presStyleCnt="5"/>
      <dgm:spPr/>
      <dgm:t>
        <a:bodyPr/>
        <a:lstStyle/>
        <a:p>
          <a:endParaRPr lang="cs-CZ"/>
        </a:p>
      </dgm:t>
    </dgm:pt>
    <dgm:pt modelId="{5613F2A5-2D1F-4F40-9E44-48B1F6A1B292}" type="pres">
      <dgm:prSet presAssocID="{2898DA08-EF3B-44EB-8DD5-1E47EAC7643F}" presName="hierRoot3" presStyleCnt="0"/>
      <dgm:spPr/>
    </dgm:pt>
    <dgm:pt modelId="{53709FAA-355E-49DB-B7AE-132E7D355B37}" type="pres">
      <dgm:prSet presAssocID="{2898DA08-EF3B-44EB-8DD5-1E47EAC7643F}" presName="composite3" presStyleCnt="0"/>
      <dgm:spPr/>
    </dgm:pt>
    <dgm:pt modelId="{4AB6E33C-A0EE-419D-9BB9-A4E53F2BAC2C}" type="pres">
      <dgm:prSet presAssocID="{2898DA08-EF3B-44EB-8DD5-1E47EAC7643F}" presName="background3" presStyleLbl="node3" presStyleIdx="0" presStyleCnt="5"/>
      <dgm:spPr/>
    </dgm:pt>
    <dgm:pt modelId="{AA62E4D3-F2B6-49A2-B69F-7CB4221E88C6}" type="pres">
      <dgm:prSet presAssocID="{2898DA08-EF3B-44EB-8DD5-1E47EAC7643F}" presName="text3" presStyleLbl="fgAcc3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E21354F-721A-417C-8F48-B77C0D93227D}" type="pres">
      <dgm:prSet presAssocID="{2898DA08-EF3B-44EB-8DD5-1E47EAC7643F}" presName="hierChild4" presStyleCnt="0"/>
      <dgm:spPr/>
    </dgm:pt>
    <dgm:pt modelId="{4AC9A49B-2C71-4B9D-AB30-541B38C7CC28}" type="pres">
      <dgm:prSet presAssocID="{660832BD-AAA9-4F97-815B-03CDEBA7BD56}" presName="Name17" presStyleLbl="parChTrans1D3" presStyleIdx="1" presStyleCnt="5"/>
      <dgm:spPr/>
      <dgm:t>
        <a:bodyPr/>
        <a:lstStyle/>
        <a:p>
          <a:endParaRPr lang="cs-CZ"/>
        </a:p>
      </dgm:t>
    </dgm:pt>
    <dgm:pt modelId="{BDE18F3D-091A-4EFE-AA66-FBCEBEE45E7E}" type="pres">
      <dgm:prSet presAssocID="{C9E4F6A1-8486-4E03-B9D0-598B2820F513}" presName="hierRoot3" presStyleCnt="0"/>
      <dgm:spPr/>
    </dgm:pt>
    <dgm:pt modelId="{D122E739-FE3E-47EF-A542-623AD147608E}" type="pres">
      <dgm:prSet presAssocID="{C9E4F6A1-8486-4E03-B9D0-598B2820F513}" presName="composite3" presStyleCnt="0"/>
      <dgm:spPr/>
    </dgm:pt>
    <dgm:pt modelId="{9E1D1E5A-1FD4-43EE-A195-03082871B33D}" type="pres">
      <dgm:prSet presAssocID="{C9E4F6A1-8486-4E03-B9D0-598B2820F513}" presName="background3" presStyleLbl="node3" presStyleIdx="1" presStyleCnt="5"/>
      <dgm:spPr/>
    </dgm:pt>
    <dgm:pt modelId="{E5BCEB9D-761C-4039-8569-BB8262D0AE17}" type="pres">
      <dgm:prSet presAssocID="{C9E4F6A1-8486-4E03-B9D0-598B2820F513}" presName="text3" presStyleLbl="fgAcc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CB0623-B3C3-4405-8CF2-5050DC144654}" type="pres">
      <dgm:prSet presAssocID="{C9E4F6A1-8486-4E03-B9D0-598B2820F513}" presName="hierChild4" presStyleCnt="0"/>
      <dgm:spPr/>
    </dgm:pt>
    <dgm:pt modelId="{4FB204BD-6868-470A-8B75-DCF1DE83C9E1}" type="pres">
      <dgm:prSet presAssocID="{58909430-D7B8-4018-A877-F1B2C7052CE0}" presName="Name17" presStyleLbl="parChTrans1D3" presStyleIdx="2" presStyleCnt="5"/>
      <dgm:spPr/>
      <dgm:t>
        <a:bodyPr/>
        <a:lstStyle/>
        <a:p>
          <a:endParaRPr lang="cs-CZ"/>
        </a:p>
      </dgm:t>
    </dgm:pt>
    <dgm:pt modelId="{C671CAC4-FA27-4C10-BF66-AE49BD49A8A6}" type="pres">
      <dgm:prSet presAssocID="{B88FEC19-005E-4DB7-B98D-01B713241D76}" presName="hierRoot3" presStyleCnt="0"/>
      <dgm:spPr/>
    </dgm:pt>
    <dgm:pt modelId="{AA58B40E-A8B8-45E7-BFCA-E45AB7CC3790}" type="pres">
      <dgm:prSet presAssocID="{B88FEC19-005E-4DB7-B98D-01B713241D76}" presName="composite3" presStyleCnt="0"/>
      <dgm:spPr/>
    </dgm:pt>
    <dgm:pt modelId="{54F0F992-5A51-480E-A9BB-B0FE09EA870F}" type="pres">
      <dgm:prSet presAssocID="{B88FEC19-005E-4DB7-B98D-01B713241D76}" presName="background3" presStyleLbl="node3" presStyleIdx="2" presStyleCnt="5"/>
      <dgm:spPr/>
    </dgm:pt>
    <dgm:pt modelId="{5F7610F5-BC6F-4C56-82F0-2D2653E9D3B1}" type="pres">
      <dgm:prSet presAssocID="{B88FEC19-005E-4DB7-B98D-01B713241D76}" presName="text3" presStyleLbl="fgAcc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EDBCEB-3ED9-4064-A1F1-A0FC8C8CB122}" type="pres">
      <dgm:prSet presAssocID="{B88FEC19-005E-4DB7-B98D-01B713241D76}" presName="hierChild4" presStyleCnt="0"/>
      <dgm:spPr/>
    </dgm:pt>
    <dgm:pt modelId="{EA26DA27-FB80-41A2-A944-0BADED430EE7}" type="pres">
      <dgm:prSet presAssocID="{C7E81B47-2AC0-4B2D-8D35-26670310BD56}" presName="Name10" presStyleLbl="parChTrans1D2" presStyleIdx="1" presStyleCnt="3"/>
      <dgm:spPr/>
      <dgm:t>
        <a:bodyPr/>
        <a:lstStyle/>
        <a:p>
          <a:endParaRPr lang="cs-CZ"/>
        </a:p>
      </dgm:t>
    </dgm:pt>
    <dgm:pt modelId="{710A1618-693A-45F7-80D0-76BA67E029A5}" type="pres">
      <dgm:prSet presAssocID="{91506811-E3CE-4006-A668-F2802A7F06D2}" presName="hierRoot2" presStyleCnt="0"/>
      <dgm:spPr/>
    </dgm:pt>
    <dgm:pt modelId="{ABA5F45C-6B42-4A39-8181-183AE851B7C4}" type="pres">
      <dgm:prSet presAssocID="{91506811-E3CE-4006-A668-F2802A7F06D2}" presName="composite2" presStyleCnt="0"/>
      <dgm:spPr/>
    </dgm:pt>
    <dgm:pt modelId="{B090508F-A9FA-4D7A-902A-34D9FB85E0F2}" type="pres">
      <dgm:prSet presAssocID="{91506811-E3CE-4006-A668-F2802A7F06D2}" presName="background2" presStyleLbl="node2" presStyleIdx="1" presStyleCnt="3"/>
      <dgm:spPr/>
    </dgm:pt>
    <dgm:pt modelId="{6411E272-A303-402F-9C18-FFB735E2CBEB}" type="pres">
      <dgm:prSet presAssocID="{91506811-E3CE-4006-A668-F2802A7F06D2}" presName="text2" presStyleLbl="fgAcc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42ADCF0-B0F0-430B-838F-94E0EA432088}" type="pres">
      <dgm:prSet presAssocID="{91506811-E3CE-4006-A668-F2802A7F06D2}" presName="hierChild3" presStyleCnt="0"/>
      <dgm:spPr/>
    </dgm:pt>
    <dgm:pt modelId="{A3435AAA-155B-4EA4-B586-6AAF0D06DFCD}" type="pres">
      <dgm:prSet presAssocID="{179F71F3-9056-439C-AE08-B5D0FF3F1426}" presName="Name17" presStyleLbl="parChTrans1D3" presStyleIdx="3" presStyleCnt="5"/>
      <dgm:spPr/>
      <dgm:t>
        <a:bodyPr/>
        <a:lstStyle/>
        <a:p>
          <a:endParaRPr lang="cs-CZ"/>
        </a:p>
      </dgm:t>
    </dgm:pt>
    <dgm:pt modelId="{58D24475-A9C9-4962-A1A2-D36BFAD8EF38}" type="pres">
      <dgm:prSet presAssocID="{EAB30184-9E9C-4BD6-B70F-9FAAB9010A41}" presName="hierRoot3" presStyleCnt="0"/>
      <dgm:spPr/>
    </dgm:pt>
    <dgm:pt modelId="{52B92759-40E1-40C1-967E-36694BCF5F92}" type="pres">
      <dgm:prSet presAssocID="{EAB30184-9E9C-4BD6-B70F-9FAAB9010A41}" presName="composite3" presStyleCnt="0"/>
      <dgm:spPr/>
    </dgm:pt>
    <dgm:pt modelId="{401A08AF-9CD1-4BDC-949F-B8452D795F6C}" type="pres">
      <dgm:prSet presAssocID="{EAB30184-9E9C-4BD6-B70F-9FAAB9010A41}" presName="background3" presStyleLbl="node3" presStyleIdx="3" presStyleCnt="5"/>
      <dgm:spPr/>
    </dgm:pt>
    <dgm:pt modelId="{B5F699FB-5EAE-40BA-9705-B004BADA1B28}" type="pres">
      <dgm:prSet presAssocID="{EAB30184-9E9C-4BD6-B70F-9FAAB9010A41}" presName="text3" presStyleLbl="fgAcc3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66304C9-64B8-442F-B015-108C81403EC3}" type="pres">
      <dgm:prSet presAssocID="{EAB30184-9E9C-4BD6-B70F-9FAAB9010A41}" presName="hierChild4" presStyleCnt="0"/>
      <dgm:spPr/>
    </dgm:pt>
    <dgm:pt modelId="{30B14EF0-00D1-4DFF-BD5D-A118CAB16BBE}" type="pres">
      <dgm:prSet presAssocID="{F8B6C4BC-3D03-4DDF-A4FB-DA1BAA0D06AC}" presName="Name17" presStyleLbl="parChTrans1D3" presStyleIdx="4" presStyleCnt="5"/>
      <dgm:spPr/>
      <dgm:t>
        <a:bodyPr/>
        <a:lstStyle/>
        <a:p>
          <a:endParaRPr lang="cs-CZ"/>
        </a:p>
      </dgm:t>
    </dgm:pt>
    <dgm:pt modelId="{4AD69E43-C83F-471B-A3FF-EADBFFBADB0B}" type="pres">
      <dgm:prSet presAssocID="{5BB6F96E-9AD2-4DEB-B39C-8BAC65181C23}" presName="hierRoot3" presStyleCnt="0"/>
      <dgm:spPr/>
    </dgm:pt>
    <dgm:pt modelId="{DEE3B4CF-FAEB-48D5-B23C-D7E4A1A0D430}" type="pres">
      <dgm:prSet presAssocID="{5BB6F96E-9AD2-4DEB-B39C-8BAC65181C23}" presName="composite3" presStyleCnt="0"/>
      <dgm:spPr/>
    </dgm:pt>
    <dgm:pt modelId="{8E711AE0-0083-46F3-85BA-63A61D1F49DA}" type="pres">
      <dgm:prSet presAssocID="{5BB6F96E-9AD2-4DEB-B39C-8BAC65181C23}" presName="background3" presStyleLbl="node3" presStyleIdx="4" presStyleCnt="5"/>
      <dgm:spPr/>
    </dgm:pt>
    <dgm:pt modelId="{EC80C7E0-606B-4A57-96B8-5161273D5348}" type="pres">
      <dgm:prSet presAssocID="{5BB6F96E-9AD2-4DEB-B39C-8BAC65181C23}" presName="text3" presStyleLbl="fgAcc3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B4FBD0-133D-4A80-A494-3B2B0D83AE86}" type="pres">
      <dgm:prSet presAssocID="{5BB6F96E-9AD2-4DEB-B39C-8BAC65181C23}" presName="hierChild4" presStyleCnt="0"/>
      <dgm:spPr/>
    </dgm:pt>
    <dgm:pt modelId="{05244FF6-3E15-432C-92CB-44C81BA662F1}" type="pres">
      <dgm:prSet presAssocID="{B8569A66-F45A-4188-98D4-BC4756BEEF1F}" presName="Name10" presStyleLbl="parChTrans1D2" presStyleIdx="2" presStyleCnt="3"/>
      <dgm:spPr/>
      <dgm:t>
        <a:bodyPr/>
        <a:lstStyle/>
        <a:p>
          <a:endParaRPr lang="cs-CZ"/>
        </a:p>
      </dgm:t>
    </dgm:pt>
    <dgm:pt modelId="{6921DAB8-A6CA-410E-AE28-D99D423053F0}" type="pres">
      <dgm:prSet presAssocID="{63F03348-AB0E-4390-8851-0B2DAEF5C58B}" presName="hierRoot2" presStyleCnt="0"/>
      <dgm:spPr/>
    </dgm:pt>
    <dgm:pt modelId="{7D12D51C-2D20-4179-A8B2-CD7A06E52335}" type="pres">
      <dgm:prSet presAssocID="{63F03348-AB0E-4390-8851-0B2DAEF5C58B}" presName="composite2" presStyleCnt="0"/>
      <dgm:spPr/>
    </dgm:pt>
    <dgm:pt modelId="{A9D72A27-F5F0-4BF0-851D-F30801E80A15}" type="pres">
      <dgm:prSet presAssocID="{63F03348-AB0E-4390-8851-0B2DAEF5C58B}" presName="background2" presStyleLbl="node2" presStyleIdx="2" presStyleCnt="3"/>
      <dgm:spPr/>
    </dgm:pt>
    <dgm:pt modelId="{E9F1C64E-D4AE-47F5-BE71-7CD4FA6D0E58}" type="pres">
      <dgm:prSet presAssocID="{63F03348-AB0E-4390-8851-0B2DAEF5C58B}" presName="text2" presStyleLbl="fgAcc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8278857-31A1-46C0-9C5C-8497896E27C3}" type="pres">
      <dgm:prSet presAssocID="{63F03348-AB0E-4390-8851-0B2DAEF5C58B}" presName="hierChild3" presStyleCnt="0"/>
      <dgm:spPr/>
    </dgm:pt>
  </dgm:ptLst>
  <dgm:cxnLst>
    <dgm:cxn modelId="{6AF48405-96FA-4821-B407-AA139C0D6963}" type="presOf" srcId="{179F71F3-9056-439C-AE08-B5D0FF3F1426}" destId="{A3435AAA-155B-4EA4-B586-6AAF0D06DFCD}" srcOrd="0" destOrd="0" presId="urn:microsoft.com/office/officeart/2005/8/layout/hierarchy1"/>
    <dgm:cxn modelId="{EC91D9FB-75AF-4720-A67F-558684AF2A23}" type="presOf" srcId="{B1EB6983-7738-4120-A9BA-BA4DE5F09145}" destId="{F1421EFF-F7FA-48AB-888D-6C04E7A881A0}" srcOrd="0" destOrd="0" presId="urn:microsoft.com/office/officeart/2005/8/layout/hierarchy1"/>
    <dgm:cxn modelId="{78C4E0A3-A89D-417E-A2C3-AE182DBA1E69}" srcId="{85752530-8F98-4038-85A5-90CC86BD31ED}" destId="{63F03348-AB0E-4390-8851-0B2DAEF5C58B}" srcOrd="2" destOrd="0" parTransId="{B8569A66-F45A-4188-98D4-BC4756BEEF1F}" sibTransId="{B79E6743-E007-4CD6-AF97-1E90170A709F}"/>
    <dgm:cxn modelId="{92B8AB9F-E248-438D-818F-7496EF89630A}" type="presOf" srcId="{FD0AB7C3-E143-4852-B446-998CD8872A2B}" destId="{555F3FBC-5F14-4738-98EF-05C9E7A581E3}" srcOrd="0" destOrd="0" presId="urn:microsoft.com/office/officeart/2005/8/layout/hierarchy1"/>
    <dgm:cxn modelId="{76ACC7CB-69AC-44CB-AAA3-2F8D2B185EBB}" type="presOf" srcId="{F8B6C4BC-3D03-4DDF-A4FB-DA1BAA0D06AC}" destId="{30B14EF0-00D1-4DFF-BD5D-A118CAB16BBE}" srcOrd="0" destOrd="0" presId="urn:microsoft.com/office/officeart/2005/8/layout/hierarchy1"/>
    <dgm:cxn modelId="{44A69859-FFED-40E5-A401-356E1BB9EBE2}" type="presOf" srcId="{B88FEC19-005E-4DB7-B98D-01B713241D76}" destId="{5F7610F5-BC6F-4C56-82F0-2D2653E9D3B1}" srcOrd="0" destOrd="0" presId="urn:microsoft.com/office/officeart/2005/8/layout/hierarchy1"/>
    <dgm:cxn modelId="{A6268A1A-9CBD-42BF-BC64-79B0CFEB5E88}" srcId="{85752530-8F98-4038-85A5-90CC86BD31ED}" destId="{72BB1ED1-3415-43E0-992D-ECC44D5455DD}" srcOrd="0" destOrd="0" parTransId="{B1EB6983-7738-4120-A9BA-BA4DE5F09145}" sibTransId="{9FAD635C-4331-4FAA-9D96-37EF542F9D7E}"/>
    <dgm:cxn modelId="{C5A6691B-753E-402B-803C-D5C7C91C8164}" type="presOf" srcId="{85752530-8F98-4038-85A5-90CC86BD31ED}" destId="{1EFD20A7-EE97-4AA3-8755-D7E157B58DEF}" srcOrd="0" destOrd="0" presId="urn:microsoft.com/office/officeart/2005/8/layout/hierarchy1"/>
    <dgm:cxn modelId="{97048927-6B7F-4299-9519-CF57ABCED2ED}" srcId="{85752530-8F98-4038-85A5-90CC86BD31ED}" destId="{91506811-E3CE-4006-A668-F2802A7F06D2}" srcOrd="1" destOrd="0" parTransId="{C7E81B47-2AC0-4B2D-8D35-26670310BD56}" sibTransId="{8A5C0FFD-09A0-4694-9AB7-ED2DD716082F}"/>
    <dgm:cxn modelId="{A749F9FB-C286-4148-A7C8-4061D128534B}" type="presOf" srcId="{C9E4F6A1-8486-4E03-B9D0-598B2820F513}" destId="{E5BCEB9D-761C-4039-8569-BB8262D0AE17}" srcOrd="0" destOrd="0" presId="urn:microsoft.com/office/officeart/2005/8/layout/hierarchy1"/>
    <dgm:cxn modelId="{111D0AF2-7382-466F-B039-B93D544D7960}" srcId="{91506811-E3CE-4006-A668-F2802A7F06D2}" destId="{5BB6F96E-9AD2-4DEB-B39C-8BAC65181C23}" srcOrd="1" destOrd="0" parTransId="{F8B6C4BC-3D03-4DDF-A4FB-DA1BAA0D06AC}" sibTransId="{9284DA4D-AB51-4086-8E70-B815741580EC}"/>
    <dgm:cxn modelId="{4350BA5A-9723-425C-873C-B2FB50B8E5F7}" srcId="{72BB1ED1-3415-43E0-992D-ECC44D5455DD}" destId="{B88FEC19-005E-4DB7-B98D-01B713241D76}" srcOrd="2" destOrd="0" parTransId="{58909430-D7B8-4018-A877-F1B2C7052CE0}" sibTransId="{240C9B72-261D-4C3D-8FFA-62C12298E86E}"/>
    <dgm:cxn modelId="{10A3AA53-FDB0-49B2-9279-A365B1A572B1}" srcId="{91506811-E3CE-4006-A668-F2802A7F06D2}" destId="{EAB30184-9E9C-4BD6-B70F-9FAAB9010A41}" srcOrd="0" destOrd="0" parTransId="{179F71F3-9056-439C-AE08-B5D0FF3F1426}" sibTransId="{0E177DD2-4253-4FA4-956D-7D5946CE38D7}"/>
    <dgm:cxn modelId="{0E9D72A3-A4BA-4175-916C-171CECB470ED}" type="presOf" srcId="{58909430-D7B8-4018-A877-F1B2C7052CE0}" destId="{4FB204BD-6868-470A-8B75-DCF1DE83C9E1}" srcOrd="0" destOrd="0" presId="urn:microsoft.com/office/officeart/2005/8/layout/hierarchy1"/>
    <dgm:cxn modelId="{2F303F68-9902-4153-84D8-8D6A41141963}" srcId="{FD0AB7C3-E143-4852-B446-998CD8872A2B}" destId="{85752530-8F98-4038-85A5-90CC86BD31ED}" srcOrd="0" destOrd="0" parTransId="{F146A40A-A941-45A9-9BC8-EA116678F0C4}" sibTransId="{9FDAA01B-D409-4CBA-A6B6-43CFF0B19929}"/>
    <dgm:cxn modelId="{FFD2A90D-0BF7-43AE-A6F0-732EA9A80CD2}" type="presOf" srcId="{63F03348-AB0E-4390-8851-0B2DAEF5C58B}" destId="{E9F1C64E-D4AE-47F5-BE71-7CD4FA6D0E58}" srcOrd="0" destOrd="0" presId="urn:microsoft.com/office/officeart/2005/8/layout/hierarchy1"/>
    <dgm:cxn modelId="{B757D9BD-C826-43EF-84AF-FD7F9D6F8A91}" type="presOf" srcId="{5BB6F96E-9AD2-4DEB-B39C-8BAC65181C23}" destId="{EC80C7E0-606B-4A57-96B8-5161273D5348}" srcOrd="0" destOrd="0" presId="urn:microsoft.com/office/officeart/2005/8/layout/hierarchy1"/>
    <dgm:cxn modelId="{37366CF1-856F-4D1A-AA92-DD2AD704BA4A}" type="presOf" srcId="{B8569A66-F45A-4188-98D4-BC4756BEEF1F}" destId="{05244FF6-3E15-432C-92CB-44C81BA662F1}" srcOrd="0" destOrd="0" presId="urn:microsoft.com/office/officeart/2005/8/layout/hierarchy1"/>
    <dgm:cxn modelId="{BB55CE9C-9F57-424C-96BF-BB06422E12A4}" srcId="{72BB1ED1-3415-43E0-992D-ECC44D5455DD}" destId="{C9E4F6A1-8486-4E03-B9D0-598B2820F513}" srcOrd="1" destOrd="0" parTransId="{660832BD-AAA9-4F97-815B-03CDEBA7BD56}" sibTransId="{7BF6071A-5CCC-424B-918F-E06FA0AAC690}"/>
    <dgm:cxn modelId="{7EBDD15B-F9D7-416D-9EC4-427979C8CC95}" type="presOf" srcId="{660832BD-AAA9-4F97-815B-03CDEBA7BD56}" destId="{4AC9A49B-2C71-4B9D-AB30-541B38C7CC28}" srcOrd="0" destOrd="0" presId="urn:microsoft.com/office/officeart/2005/8/layout/hierarchy1"/>
    <dgm:cxn modelId="{81DC222A-474A-430E-BB2A-359ECC886194}" type="presOf" srcId="{C7E81B47-2AC0-4B2D-8D35-26670310BD56}" destId="{EA26DA27-FB80-41A2-A944-0BADED430EE7}" srcOrd="0" destOrd="0" presId="urn:microsoft.com/office/officeart/2005/8/layout/hierarchy1"/>
    <dgm:cxn modelId="{469F33AF-121B-4D89-9201-94FA33B3B687}" type="presOf" srcId="{91506811-E3CE-4006-A668-F2802A7F06D2}" destId="{6411E272-A303-402F-9C18-FFB735E2CBEB}" srcOrd="0" destOrd="0" presId="urn:microsoft.com/office/officeart/2005/8/layout/hierarchy1"/>
    <dgm:cxn modelId="{7A8952BF-BAFC-4A49-8D41-0301C23CD54C}" type="presOf" srcId="{BA2E0D98-1DF7-4FE6-9784-41982F6E2D35}" destId="{EDA6CFA9-5CD1-48D6-8F12-C6D646DCF811}" srcOrd="0" destOrd="0" presId="urn:microsoft.com/office/officeart/2005/8/layout/hierarchy1"/>
    <dgm:cxn modelId="{D734427B-B212-4B5B-ACA8-F147D4E269D7}" type="presOf" srcId="{72BB1ED1-3415-43E0-992D-ECC44D5455DD}" destId="{B9F262C3-7E9B-4076-8224-A60EF290BC88}" srcOrd="0" destOrd="0" presId="urn:microsoft.com/office/officeart/2005/8/layout/hierarchy1"/>
    <dgm:cxn modelId="{9698163C-9015-4EC4-B0F4-4C719BAFBAFD}" srcId="{72BB1ED1-3415-43E0-992D-ECC44D5455DD}" destId="{2898DA08-EF3B-44EB-8DD5-1E47EAC7643F}" srcOrd="0" destOrd="0" parTransId="{BA2E0D98-1DF7-4FE6-9784-41982F6E2D35}" sibTransId="{DB196E04-D442-41C3-88AB-932D1E0B3333}"/>
    <dgm:cxn modelId="{9754B051-7FCD-4A46-96EE-7A3E43DD05FF}" type="presOf" srcId="{2898DA08-EF3B-44EB-8DD5-1E47EAC7643F}" destId="{AA62E4D3-F2B6-49A2-B69F-7CB4221E88C6}" srcOrd="0" destOrd="0" presId="urn:microsoft.com/office/officeart/2005/8/layout/hierarchy1"/>
    <dgm:cxn modelId="{B816634F-795A-4853-868B-CE67406B61BC}" type="presOf" srcId="{EAB30184-9E9C-4BD6-B70F-9FAAB9010A41}" destId="{B5F699FB-5EAE-40BA-9705-B004BADA1B28}" srcOrd="0" destOrd="0" presId="urn:microsoft.com/office/officeart/2005/8/layout/hierarchy1"/>
    <dgm:cxn modelId="{E8BC1914-064D-4FCB-8D3A-1A958DF317A4}" type="presParOf" srcId="{555F3FBC-5F14-4738-98EF-05C9E7A581E3}" destId="{A2027113-D724-4DD2-BA82-6A080B3D040F}" srcOrd="0" destOrd="0" presId="urn:microsoft.com/office/officeart/2005/8/layout/hierarchy1"/>
    <dgm:cxn modelId="{6607E16F-921A-4028-986B-5C4606109BB3}" type="presParOf" srcId="{A2027113-D724-4DD2-BA82-6A080B3D040F}" destId="{3618BEE8-0251-4F35-8E63-E35D2BD9B66A}" srcOrd="0" destOrd="0" presId="urn:microsoft.com/office/officeart/2005/8/layout/hierarchy1"/>
    <dgm:cxn modelId="{A5CC2A85-8F1B-4C76-991B-68B30FDC5861}" type="presParOf" srcId="{3618BEE8-0251-4F35-8E63-E35D2BD9B66A}" destId="{8817E298-6413-4B6B-9246-1DE27E82B966}" srcOrd="0" destOrd="0" presId="urn:microsoft.com/office/officeart/2005/8/layout/hierarchy1"/>
    <dgm:cxn modelId="{EAB8DE09-7A54-404A-A9E8-9C836AE3C17A}" type="presParOf" srcId="{3618BEE8-0251-4F35-8E63-E35D2BD9B66A}" destId="{1EFD20A7-EE97-4AA3-8755-D7E157B58DEF}" srcOrd="1" destOrd="0" presId="urn:microsoft.com/office/officeart/2005/8/layout/hierarchy1"/>
    <dgm:cxn modelId="{D720F7BD-AD64-4418-A3DA-0B84A792B90F}" type="presParOf" srcId="{A2027113-D724-4DD2-BA82-6A080B3D040F}" destId="{69D01471-6791-4579-B991-A8F2343B240A}" srcOrd="1" destOrd="0" presId="urn:microsoft.com/office/officeart/2005/8/layout/hierarchy1"/>
    <dgm:cxn modelId="{DB503826-2E66-40C3-A78D-5DD2E3011066}" type="presParOf" srcId="{69D01471-6791-4579-B991-A8F2343B240A}" destId="{F1421EFF-F7FA-48AB-888D-6C04E7A881A0}" srcOrd="0" destOrd="0" presId="urn:microsoft.com/office/officeart/2005/8/layout/hierarchy1"/>
    <dgm:cxn modelId="{7A930A73-10B3-4FB5-A594-FDA14F2825DF}" type="presParOf" srcId="{69D01471-6791-4579-B991-A8F2343B240A}" destId="{ED6B84CF-E12C-46B3-857B-DCA7BB6D4A53}" srcOrd="1" destOrd="0" presId="urn:microsoft.com/office/officeart/2005/8/layout/hierarchy1"/>
    <dgm:cxn modelId="{2D0411B8-2CA3-497B-B8F4-69E48B81E474}" type="presParOf" srcId="{ED6B84CF-E12C-46B3-857B-DCA7BB6D4A53}" destId="{AB3BCA24-9B42-45A4-8C62-95E773B38198}" srcOrd="0" destOrd="0" presId="urn:microsoft.com/office/officeart/2005/8/layout/hierarchy1"/>
    <dgm:cxn modelId="{229D9DCF-AF70-4F42-8C13-10F150B31FFF}" type="presParOf" srcId="{AB3BCA24-9B42-45A4-8C62-95E773B38198}" destId="{C25D3539-7C1F-4FF4-A70B-2638C7E9BBBE}" srcOrd="0" destOrd="0" presId="urn:microsoft.com/office/officeart/2005/8/layout/hierarchy1"/>
    <dgm:cxn modelId="{CE1BE3F5-E1B0-498F-8AA4-154BE5BB878B}" type="presParOf" srcId="{AB3BCA24-9B42-45A4-8C62-95E773B38198}" destId="{B9F262C3-7E9B-4076-8224-A60EF290BC88}" srcOrd="1" destOrd="0" presId="urn:microsoft.com/office/officeart/2005/8/layout/hierarchy1"/>
    <dgm:cxn modelId="{A14350FD-02F5-4876-B790-746036A7F8EA}" type="presParOf" srcId="{ED6B84CF-E12C-46B3-857B-DCA7BB6D4A53}" destId="{099E3E27-3B09-425A-AF9D-6D04CC8E0D8C}" srcOrd="1" destOrd="0" presId="urn:microsoft.com/office/officeart/2005/8/layout/hierarchy1"/>
    <dgm:cxn modelId="{EE4C510D-CA11-4277-830B-521C32906629}" type="presParOf" srcId="{099E3E27-3B09-425A-AF9D-6D04CC8E0D8C}" destId="{EDA6CFA9-5CD1-48D6-8F12-C6D646DCF811}" srcOrd="0" destOrd="0" presId="urn:microsoft.com/office/officeart/2005/8/layout/hierarchy1"/>
    <dgm:cxn modelId="{29DF4AE0-3FA0-4F53-B41A-552AACA29236}" type="presParOf" srcId="{099E3E27-3B09-425A-AF9D-6D04CC8E0D8C}" destId="{5613F2A5-2D1F-4F40-9E44-48B1F6A1B292}" srcOrd="1" destOrd="0" presId="urn:microsoft.com/office/officeart/2005/8/layout/hierarchy1"/>
    <dgm:cxn modelId="{F00663DE-9A5A-4232-9618-025C0EEB8629}" type="presParOf" srcId="{5613F2A5-2D1F-4F40-9E44-48B1F6A1B292}" destId="{53709FAA-355E-49DB-B7AE-132E7D355B37}" srcOrd="0" destOrd="0" presId="urn:microsoft.com/office/officeart/2005/8/layout/hierarchy1"/>
    <dgm:cxn modelId="{CBD02256-35DA-43AA-BD6F-F09760168FFC}" type="presParOf" srcId="{53709FAA-355E-49DB-B7AE-132E7D355B37}" destId="{4AB6E33C-A0EE-419D-9BB9-A4E53F2BAC2C}" srcOrd="0" destOrd="0" presId="urn:microsoft.com/office/officeart/2005/8/layout/hierarchy1"/>
    <dgm:cxn modelId="{3A9BE2EB-622D-45D9-AA5F-B0FB3A92B07C}" type="presParOf" srcId="{53709FAA-355E-49DB-B7AE-132E7D355B37}" destId="{AA62E4D3-F2B6-49A2-B69F-7CB4221E88C6}" srcOrd="1" destOrd="0" presId="urn:microsoft.com/office/officeart/2005/8/layout/hierarchy1"/>
    <dgm:cxn modelId="{6D3D0E1C-D981-4F8B-9A67-34855AFB5371}" type="presParOf" srcId="{5613F2A5-2D1F-4F40-9E44-48B1F6A1B292}" destId="{0E21354F-721A-417C-8F48-B77C0D93227D}" srcOrd="1" destOrd="0" presId="urn:microsoft.com/office/officeart/2005/8/layout/hierarchy1"/>
    <dgm:cxn modelId="{799D662A-AFC5-4AE4-8189-A487FD89ABC3}" type="presParOf" srcId="{099E3E27-3B09-425A-AF9D-6D04CC8E0D8C}" destId="{4AC9A49B-2C71-4B9D-AB30-541B38C7CC28}" srcOrd="2" destOrd="0" presId="urn:microsoft.com/office/officeart/2005/8/layout/hierarchy1"/>
    <dgm:cxn modelId="{A718CCAF-B925-438D-A808-B922D5772ADC}" type="presParOf" srcId="{099E3E27-3B09-425A-AF9D-6D04CC8E0D8C}" destId="{BDE18F3D-091A-4EFE-AA66-FBCEBEE45E7E}" srcOrd="3" destOrd="0" presId="urn:microsoft.com/office/officeart/2005/8/layout/hierarchy1"/>
    <dgm:cxn modelId="{A79647CB-442C-40EE-A329-D8F3F20E5586}" type="presParOf" srcId="{BDE18F3D-091A-4EFE-AA66-FBCEBEE45E7E}" destId="{D122E739-FE3E-47EF-A542-623AD147608E}" srcOrd="0" destOrd="0" presId="urn:microsoft.com/office/officeart/2005/8/layout/hierarchy1"/>
    <dgm:cxn modelId="{4A358394-D2E5-43CD-BC11-D0838D31D61F}" type="presParOf" srcId="{D122E739-FE3E-47EF-A542-623AD147608E}" destId="{9E1D1E5A-1FD4-43EE-A195-03082871B33D}" srcOrd="0" destOrd="0" presId="urn:microsoft.com/office/officeart/2005/8/layout/hierarchy1"/>
    <dgm:cxn modelId="{59B74434-FD86-4B4D-9B9C-93C982A6C9A1}" type="presParOf" srcId="{D122E739-FE3E-47EF-A542-623AD147608E}" destId="{E5BCEB9D-761C-4039-8569-BB8262D0AE17}" srcOrd="1" destOrd="0" presId="urn:microsoft.com/office/officeart/2005/8/layout/hierarchy1"/>
    <dgm:cxn modelId="{A3CBBBA6-C9A3-4F22-B45D-1D94FE3248FD}" type="presParOf" srcId="{BDE18F3D-091A-4EFE-AA66-FBCEBEE45E7E}" destId="{33CB0623-B3C3-4405-8CF2-5050DC144654}" srcOrd="1" destOrd="0" presId="urn:microsoft.com/office/officeart/2005/8/layout/hierarchy1"/>
    <dgm:cxn modelId="{0DA4E4C3-8368-4DAF-AA04-E71B2E7629BE}" type="presParOf" srcId="{099E3E27-3B09-425A-AF9D-6D04CC8E0D8C}" destId="{4FB204BD-6868-470A-8B75-DCF1DE83C9E1}" srcOrd="4" destOrd="0" presId="urn:microsoft.com/office/officeart/2005/8/layout/hierarchy1"/>
    <dgm:cxn modelId="{F6543840-301E-487D-9959-D35E4C96B966}" type="presParOf" srcId="{099E3E27-3B09-425A-AF9D-6D04CC8E0D8C}" destId="{C671CAC4-FA27-4C10-BF66-AE49BD49A8A6}" srcOrd="5" destOrd="0" presId="urn:microsoft.com/office/officeart/2005/8/layout/hierarchy1"/>
    <dgm:cxn modelId="{1B74A8F7-0FC2-4ED0-961A-332A21A72A77}" type="presParOf" srcId="{C671CAC4-FA27-4C10-BF66-AE49BD49A8A6}" destId="{AA58B40E-A8B8-45E7-BFCA-E45AB7CC3790}" srcOrd="0" destOrd="0" presId="urn:microsoft.com/office/officeart/2005/8/layout/hierarchy1"/>
    <dgm:cxn modelId="{7AB8F410-A448-44AE-B4AB-CA27275B5867}" type="presParOf" srcId="{AA58B40E-A8B8-45E7-BFCA-E45AB7CC3790}" destId="{54F0F992-5A51-480E-A9BB-B0FE09EA870F}" srcOrd="0" destOrd="0" presId="urn:microsoft.com/office/officeart/2005/8/layout/hierarchy1"/>
    <dgm:cxn modelId="{BF3EE283-0CB9-495D-AF2E-4BD44204FC7E}" type="presParOf" srcId="{AA58B40E-A8B8-45E7-BFCA-E45AB7CC3790}" destId="{5F7610F5-BC6F-4C56-82F0-2D2653E9D3B1}" srcOrd="1" destOrd="0" presId="urn:microsoft.com/office/officeart/2005/8/layout/hierarchy1"/>
    <dgm:cxn modelId="{960074C5-2557-44DD-8A28-76ECEE0C3278}" type="presParOf" srcId="{C671CAC4-FA27-4C10-BF66-AE49BD49A8A6}" destId="{2FEDBCEB-3ED9-4064-A1F1-A0FC8C8CB122}" srcOrd="1" destOrd="0" presId="urn:microsoft.com/office/officeart/2005/8/layout/hierarchy1"/>
    <dgm:cxn modelId="{ADFC003E-412D-442C-AF31-4C20F81400F8}" type="presParOf" srcId="{69D01471-6791-4579-B991-A8F2343B240A}" destId="{EA26DA27-FB80-41A2-A944-0BADED430EE7}" srcOrd="2" destOrd="0" presId="urn:microsoft.com/office/officeart/2005/8/layout/hierarchy1"/>
    <dgm:cxn modelId="{A87B668B-EE39-4647-862E-73C8064355EE}" type="presParOf" srcId="{69D01471-6791-4579-B991-A8F2343B240A}" destId="{710A1618-693A-45F7-80D0-76BA67E029A5}" srcOrd="3" destOrd="0" presId="urn:microsoft.com/office/officeart/2005/8/layout/hierarchy1"/>
    <dgm:cxn modelId="{01DB856A-68BF-4767-80F1-0BA0042B97D6}" type="presParOf" srcId="{710A1618-693A-45F7-80D0-76BA67E029A5}" destId="{ABA5F45C-6B42-4A39-8181-183AE851B7C4}" srcOrd="0" destOrd="0" presId="urn:microsoft.com/office/officeart/2005/8/layout/hierarchy1"/>
    <dgm:cxn modelId="{D68F8756-B6CD-42F0-AFD9-CB42C4FA2B62}" type="presParOf" srcId="{ABA5F45C-6B42-4A39-8181-183AE851B7C4}" destId="{B090508F-A9FA-4D7A-902A-34D9FB85E0F2}" srcOrd="0" destOrd="0" presId="urn:microsoft.com/office/officeart/2005/8/layout/hierarchy1"/>
    <dgm:cxn modelId="{48F0B0CB-B5A0-4872-B2BC-C799716F0522}" type="presParOf" srcId="{ABA5F45C-6B42-4A39-8181-183AE851B7C4}" destId="{6411E272-A303-402F-9C18-FFB735E2CBEB}" srcOrd="1" destOrd="0" presId="urn:microsoft.com/office/officeart/2005/8/layout/hierarchy1"/>
    <dgm:cxn modelId="{A9299304-6839-4EDE-8A0E-273F1AB80EB9}" type="presParOf" srcId="{710A1618-693A-45F7-80D0-76BA67E029A5}" destId="{B42ADCF0-B0F0-430B-838F-94E0EA432088}" srcOrd="1" destOrd="0" presId="urn:microsoft.com/office/officeart/2005/8/layout/hierarchy1"/>
    <dgm:cxn modelId="{1DA25A2A-2A5B-4BB7-B283-5E8A6D42F8EB}" type="presParOf" srcId="{B42ADCF0-B0F0-430B-838F-94E0EA432088}" destId="{A3435AAA-155B-4EA4-B586-6AAF0D06DFCD}" srcOrd="0" destOrd="0" presId="urn:microsoft.com/office/officeart/2005/8/layout/hierarchy1"/>
    <dgm:cxn modelId="{9EBB7301-F0FB-43C5-836F-A3390A9398C5}" type="presParOf" srcId="{B42ADCF0-B0F0-430B-838F-94E0EA432088}" destId="{58D24475-A9C9-4962-A1A2-D36BFAD8EF38}" srcOrd="1" destOrd="0" presId="urn:microsoft.com/office/officeart/2005/8/layout/hierarchy1"/>
    <dgm:cxn modelId="{476ED25A-1E8C-45C3-8B35-39F200E8F6DD}" type="presParOf" srcId="{58D24475-A9C9-4962-A1A2-D36BFAD8EF38}" destId="{52B92759-40E1-40C1-967E-36694BCF5F92}" srcOrd="0" destOrd="0" presId="urn:microsoft.com/office/officeart/2005/8/layout/hierarchy1"/>
    <dgm:cxn modelId="{FCE2D292-E0CF-4100-B058-D663B6B297A1}" type="presParOf" srcId="{52B92759-40E1-40C1-967E-36694BCF5F92}" destId="{401A08AF-9CD1-4BDC-949F-B8452D795F6C}" srcOrd="0" destOrd="0" presId="urn:microsoft.com/office/officeart/2005/8/layout/hierarchy1"/>
    <dgm:cxn modelId="{81E97B88-D640-4278-A309-89084A036B46}" type="presParOf" srcId="{52B92759-40E1-40C1-967E-36694BCF5F92}" destId="{B5F699FB-5EAE-40BA-9705-B004BADA1B28}" srcOrd="1" destOrd="0" presId="urn:microsoft.com/office/officeart/2005/8/layout/hierarchy1"/>
    <dgm:cxn modelId="{758E659D-19BB-401B-AA33-6C64FA8F4C74}" type="presParOf" srcId="{58D24475-A9C9-4962-A1A2-D36BFAD8EF38}" destId="{966304C9-64B8-442F-B015-108C81403EC3}" srcOrd="1" destOrd="0" presId="urn:microsoft.com/office/officeart/2005/8/layout/hierarchy1"/>
    <dgm:cxn modelId="{349BFD93-8EDF-491A-9244-A340DB270AFA}" type="presParOf" srcId="{B42ADCF0-B0F0-430B-838F-94E0EA432088}" destId="{30B14EF0-00D1-4DFF-BD5D-A118CAB16BBE}" srcOrd="2" destOrd="0" presId="urn:microsoft.com/office/officeart/2005/8/layout/hierarchy1"/>
    <dgm:cxn modelId="{AFD4A948-245E-4E06-8F03-E951304AF885}" type="presParOf" srcId="{B42ADCF0-B0F0-430B-838F-94E0EA432088}" destId="{4AD69E43-C83F-471B-A3FF-EADBFFBADB0B}" srcOrd="3" destOrd="0" presId="urn:microsoft.com/office/officeart/2005/8/layout/hierarchy1"/>
    <dgm:cxn modelId="{06FD44FC-F471-4F97-B3A0-D5787DC93509}" type="presParOf" srcId="{4AD69E43-C83F-471B-A3FF-EADBFFBADB0B}" destId="{DEE3B4CF-FAEB-48D5-B23C-D7E4A1A0D430}" srcOrd="0" destOrd="0" presId="urn:microsoft.com/office/officeart/2005/8/layout/hierarchy1"/>
    <dgm:cxn modelId="{09792014-98E0-47DF-8DC1-4F72E35F88F5}" type="presParOf" srcId="{DEE3B4CF-FAEB-48D5-B23C-D7E4A1A0D430}" destId="{8E711AE0-0083-46F3-85BA-63A61D1F49DA}" srcOrd="0" destOrd="0" presId="urn:microsoft.com/office/officeart/2005/8/layout/hierarchy1"/>
    <dgm:cxn modelId="{FAB6E628-FD61-47FC-8016-FA8C6FA5AF8D}" type="presParOf" srcId="{DEE3B4CF-FAEB-48D5-B23C-D7E4A1A0D430}" destId="{EC80C7E0-606B-4A57-96B8-5161273D5348}" srcOrd="1" destOrd="0" presId="urn:microsoft.com/office/officeart/2005/8/layout/hierarchy1"/>
    <dgm:cxn modelId="{290B146A-2D5E-4E87-A652-87B3EDB1158B}" type="presParOf" srcId="{4AD69E43-C83F-471B-A3FF-EADBFFBADB0B}" destId="{E6B4FBD0-133D-4A80-A494-3B2B0D83AE86}" srcOrd="1" destOrd="0" presId="urn:microsoft.com/office/officeart/2005/8/layout/hierarchy1"/>
    <dgm:cxn modelId="{6862902B-94C6-4ECA-9A33-B3127B91904E}" type="presParOf" srcId="{69D01471-6791-4579-B991-A8F2343B240A}" destId="{05244FF6-3E15-432C-92CB-44C81BA662F1}" srcOrd="4" destOrd="0" presId="urn:microsoft.com/office/officeart/2005/8/layout/hierarchy1"/>
    <dgm:cxn modelId="{D54819C8-974F-46D5-B240-2577B724938F}" type="presParOf" srcId="{69D01471-6791-4579-B991-A8F2343B240A}" destId="{6921DAB8-A6CA-410E-AE28-D99D423053F0}" srcOrd="5" destOrd="0" presId="urn:microsoft.com/office/officeart/2005/8/layout/hierarchy1"/>
    <dgm:cxn modelId="{24BC7A57-4E55-437B-BD0A-1EF03232BF81}" type="presParOf" srcId="{6921DAB8-A6CA-410E-AE28-D99D423053F0}" destId="{7D12D51C-2D20-4179-A8B2-CD7A06E52335}" srcOrd="0" destOrd="0" presId="urn:microsoft.com/office/officeart/2005/8/layout/hierarchy1"/>
    <dgm:cxn modelId="{2792AEF4-FC73-4821-8F7D-56CFB04D0FFB}" type="presParOf" srcId="{7D12D51C-2D20-4179-A8B2-CD7A06E52335}" destId="{A9D72A27-F5F0-4BF0-851D-F30801E80A15}" srcOrd="0" destOrd="0" presId="urn:microsoft.com/office/officeart/2005/8/layout/hierarchy1"/>
    <dgm:cxn modelId="{D68335DD-F5EE-4E76-A783-E333440A4E44}" type="presParOf" srcId="{7D12D51C-2D20-4179-A8B2-CD7A06E52335}" destId="{E9F1C64E-D4AE-47F5-BE71-7CD4FA6D0E58}" srcOrd="1" destOrd="0" presId="urn:microsoft.com/office/officeart/2005/8/layout/hierarchy1"/>
    <dgm:cxn modelId="{E1F685A0-A2B0-4310-A353-E59F546BB1BD}" type="presParOf" srcId="{6921DAB8-A6CA-410E-AE28-D99D423053F0}" destId="{08278857-31A1-46C0-9C5C-8497896E27C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D0AB7C3-E143-4852-B446-998CD8872A2B}" type="doc">
      <dgm:prSet loTypeId="urn:microsoft.com/office/officeart/2005/8/layout/hierarchy1" loCatId="hierarchy" qsTypeId="urn:microsoft.com/office/officeart/2005/8/quickstyle/simple4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85752530-8F98-4038-85A5-90CC86BD31ED}">
      <dgm:prSet phldrT="[Text]"/>
      <dgm:spPr/>
      <dgm:t>
        <a:bodyPr/>
        <a:lstStyle/>
        <a:p>
          <a:r>
            <a:rPr lang="cs-CZ" dirty="0" smtClean="0"/>
            <a:t>NÁSTROJE</a:t>
          </a:r>
          <a:endParaRPr lang="cs-CZ" dirty="0"/>
        </a:p>
      </dgm:t>
    </dgm:pt>
    <dgm:pt modelId="{F146A40A-A941-45A9-9BC8-EA116678F0C4}" type="parTrans" cxnId="{2F303F68-9902-4153-84D8-8D6A41141963}">
      <dgm:prSet/>
      <dgm:spPr/>
      <dgm:t>
        <a:bodyPr/>
        <a:lstStyle/>
        <a:p>
          <a:endParaRPr lang="cs-CZ"/>
        </a:p>
      </dgm:t>
    </dgm:pt>
    <dgm:pt modelId="{9FDAA01B-D409-4CBA-A6B6-43CFF0B19929}" type="sibTrans" cxnId="{2F303F68-9902-4153-84D8-8D6A41141963}">
      <dgm:prSet/>
      <dgm:spPr/>
      <dgm:t>
        <a:bodyPr/>
        <a:lstStyle/>
        <a:p>
          <a:endParaRPr lang="cs-CZ"/>
        </a:p>
      </dgm:t>
    </dgm:pt>
    <dgm:pt modelId="{72BB1ED1-3415-43E0-992D-ECC44D5455DD}">
      <dgm:prSet phldrT="[Text]"/>
      <dgm:spPr/>
      <dgm:t>
        <a:bodyPr/>
        <a:lstStyle/>
        <a:p>
          <a:r>
            <a:rPr lang="cs-CZ" dirty="0" smtClean="0"/>
            <a:t>STRUNNÉ</a:t>
          </a:r>
          <a:endParaRPr lang="cs-CZ" dirty="0"/>
        </a:p>
      </dgm:t>
    </dgm:pt>
    <dgm:pt modelId="{B1EB6983-7738-4120-A9BA-BA4DE5F09145}" type="parTrans" cxnId="{A6268A1A-9CBD-42BF-BC64-79B0CFEB5E88}">
      <dgm:prSet/>
      <dgm:spPr/>
      <dgm:t>
        <a:bodyPr/>
        <a:lstStyle/>
        <a:p>
          <a:endParaRPr lang="cs-CZ"/>
        </a:p>
      </dgm:t>
    </dgm:pt>
    <dgm:pt modelId="{9FAD635C-4331-4FAA-9D96-37EF542F9D7E}" type="sibTrans" cxnId="{A6268A1A-9CBD-42BF-BC64-79B0CFEB5E88}">
      <dgm:prSet/>
      <dgm:spPr/>
      <dgm:t>
        <a:bodyPr/>
        <a:lstStyle/>
        <a:p>
          <a:endParaRPr lang="cs-CZ"/>
        </a:p>
      </dgm:t>
    </dgm:pt>
    <dgm:pt modelId="{2898DA08-EF3B-44EB-8DD5-1E47EAC7643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SMYČCOVÉ</a:t>
          </a:r>
          <a:endParaRPr lang="cs-CZ" dirty="0"/>
        </a:p>
      </dgm:t>
    </dgm:pt>
    <dgm:pt modelId="{BA2E0D98-1DF7-4FE6-9784-41982F6E2D35}" type="parTrans" cxnId="{9698163C-9015-4EC4-B0F4-4C719BAFBAFD}">
      <dgm:prSet/>
      <dgm:spPr/>
      <dgm:t>
        <a:bodyPr/>
        <a:lstStyle/>
        <a:p>
          <a:endParaRPr lang="cs-CZ"/>
        </a:p>
      </dgm:t>
    </dgm:pt>
    <dgm:pt modelId="{DB196E04-D442-41C3-88AB-932D1E0B3333}" type="sibTrans" cxnId="{9698163C-9015-4EC4-B0F4-4C719BAFBAFD}">
      <dgm:prSet/>
      <dgm:spPr/>
      <dgm:t>
        <a:bodyPr/>
        <a:lstStyle/>
        <a:p>
          <a:endParaRPr lang="cs-CZ"/>
        </a:p>
      </dgm:t>
    </dgm:pt>
    <dgm:pt modelId="{C9E4F6A1-8486-4E03-B9D0-598B2820F513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DRNKACÍ</a:t>
          </a:r>
          <a:endParaRPr lang="cs-CZ" dirty="0"/>
        </a:p>
      </dgm:t>
    </dgm:pt>
    <dgm:pt modelId="{660832BD-AAA9-4F97-815B-03CDEBA7BD56}" type="parTrans" cxnId="{BB55CE9C-9F57-424C-96BF-BB06422E12A4}">
      <dgm:prSet/>
      <dgm:spPr/>
      <dgm:t>
        <a:bodyPr/>
        <a:lstStyle/>
        <a:p>
          <a:endParaRPr lang="cs-CZ"/>
        </a:p>
      </dgm:t>
    </dgm:pt>
    <dgm:pt modelId="{7BF6071A-5CCC-424B-918F-E06FA0AAC690}" type="sibTrans" cxnId="{BB55CE9C-9F57-424C-96BF-BB06422E12A4}">
      <dgm:prSet/>
      <dgm:spPr/>
      <dgm:t>
        <a:bodyPr/>
        <a:lstStyle/>
        <a:p>
          <a:endParaRPr lang="cs-CZ"/>
        </a:p>
      </dgm:t>
    </dgm:pt>
    <dgm:pt modelId="{91506811-E3CE-4006-A668-F2802A7F06D2}">
      <dgm:prSet phldrT="[Text]"/>
      <dgm:spPr/>
      <dgm:t>
        <a:bodyPr/>
        <a:lstStyle/>
        <a:p>
          <a:r>
            <a:rPr lang="cs-CZ" dirty="0" smtClean="0"/>
            <a:t>DECHOVÉ</a:t>
          </a:r>
          <a:endParaRPr lang="cs-CZ" dirty="0"/>
        </a:p>
      </dgm:t>
    </dgm:pt>
    <dgm:pt modelId="{C7E81B47-2AC0-4B2D-8D35-26670310BD56}" type="parTrans" cxnId="{97048927-6B7F-4299-9519-CF57ABCED2ED}">
      <dgm:prSet/>
      <dgm:spPr/>
      <dgm:t>
        <a:bodyPr/>
        <a:lstStyle/>
        <a:p>
          <a:endParaRPr lang="cs-CZ"/>
        </a:p>
      </dgm:t>
    </dgm:pt>
    <dgm:pt modelId="{8A5C0FFD-09A0-4694-9AB7-ED2DD716082F}" type="sibTrans" cxnId="{97048927-6B7F-4299-9519-CF57ABCED2ED}">
      <dgm:prSet/>
      <dgm:spPr/>
      <dgm:t>
        <a:bodyPr/>
        <a:lstStyle/>
        <a:p>
          <a:endParaRPr lang="cs-CZ"/>
        </a:p>
      </dgm:t>
    </dgm:pt>
    <dgm:pt modelId="{EAB30184-9E9C-4BD6-B70F-9FAAB9010A4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DŘEVĚNÉ</a:t>
          </a:r>
          <a:endParaRPr lang="cs-CZ" dirty="0"/>
        </a:p>
      </dgm:t>
    </dgm:pt>
    <dgm:pt modelId="{179F71F3-9056-439C-AE08-B5D0FF3F1426}" type="parTrans" cxnId="{10A3AA53-FDB0-49B2-9279-A365B1A572B1}">
      <dgm:prSet/>
      <dgm:spPr/>
      <dgm:t>
        <a:bodyPr/>
        <a:lstStyle/>
        <a:p>
          <a:endParaRPr lang="cs-CZ"/>
        </a:p>
      </dgm:t>
    </dgm:pt>
    <dgm:pt modelId="{0E177DD2-4253-4FA4-956D-7D5946CE38D7}" type="sibTrans" cxnId="{10A3AA53-FDB0-49B2-9279-A365B1A572B1}">
      <dgm:prSet/>
      <dgm:spPr/>
      <dgm:t>
        <a:bodyPr/>
        <a:lstStyle/>
        <a:p>
          <a:endParaRPr lang="cs-CZ"/>
        </a:p>
      </dgm:t>
    </dgm:pt>
    <dgm:pt modelId="{63F03348-AB0E-4390-8851-0B2DAEF5C58B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BICÍ</a:t>
          </a:r>
          <a:endParaRPr lang="cs-CZ" dirty="0"/>
        </a:p>
      </dgm:t>
    </dgm:pt>
    <dgm:pt modelId="{B8569A66-F45A-4188-98D4-BC4756BEEF1F}" type="parTrans" cxnId="{78C4E0A3-A89D-417E-A2C3-AE182DBA1E69}">
      <dgm:prSet/>
      <dgm:spPr/>
      <dgm:t>
        <a:bodyPr/>
        <a:lstStyle/>
        <a:p>
          <a:endParaRPr lang="cs-CZ"/>
        </a:p>
      </dgm:t>
    </dgm:pt>
    <dgm:pt modelId="{B79E6743-E007-4CD6-AF97-1E90170A709F}" type="sibTrans" cxnId="{78C4E0A3-A89D-417E-A2C3-AE182DBA1E69}">
      <dgm:prSet/>
      <dgm:spPr/>
      <dgm:t>
        <a:bodyPr/>
        <a:lstStyle/>
        <a:p>
          <a:endParaRPr lang="cs-CZ"/>
        </a:p>
      </dgm:t>
    </dgm:pt>
    <dgm:pt modelId="{B88FEC19-005E-4DB7-B98D-01B713241D76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ÚDERNÉ</a:t>
          </a:r>
          <a:endParaRPr lang="cs-CZ" dirty="0"/>
        </a:p>
      </dgm:t>
    </dgm:pt>
    <dgm:pt modelId="{58909430-D7B8-4018-A877-F1B2C7052CE0}" type="parTrans" cxnId="{4350BA5A-9723-425C-873C-B2FB50B8E5F7}">
      <dgm:prSet/>
      <dgm:spPr/>
      <dgm:t>
        <a:bodyPr/>
        <a:lstStyle/>
        <a:p>
          <a:endParaRPr lang="cs-CZ"/>
        </a:p>
      </dgm:t>
    </dgm:pt>
    <dgm:pt modelId="{240C9B72-261D-4C3D-8FFA-62C12298E86E}" type="sibTrans" cxnId="{4350BA5A-9723-425C-873C-B2FB50B8E5F7}">
      <dgm:prSet/>
      <dgm:spPr/>
      <dgm:t>
        <a:bodyPr/>
        <a:lstStyle/>
        <a:p>
          <a:endParaRPr lang="cs-CZ"/>
        </a:p>
      </dgm:t>
    </dgm:pt>
    <dgm:pt modelId="{5BB6F96E-9AD2-4DEB-B39C-8BAC65181C23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6" action="ppaction://hlinksldjump"/>
            </a:rPr>
            <a:t>ŽESŤOVÉ</a:t>
          </a:r>
          <a:endParaRPr lang="cs-CZ" dirty="0"/>
        </a:p>
      </dgm:t>
    </dgm:pt>
    <dgm:pt modelId="{F8B6C4BC-3D03-4DDF-A4FB-DA1BAA0D06AC}" type="parTrans" cxnId="{111D0AF2-7382-466F-B039-B93D544D7960}">
      <dgm:prSet/>
      <dgm:spPr/>
      <dgm:t>
        <a:bodyPr/>
        <a:lstStyle/>
        <a:p>
          <a:endParaRPr lang="cs-CZ"/>
        </a:p>
      </dgm:t>
    </dgm:pt>
    <dgm:pt modelId="{9284DA4D-AB51-4086-8E70-B815741580EC}" type="sibTrans" cxnId="{111D0AF2-7382-466F-B039-B93D544D7960}">
      <dgm:prSet/>
      <dgm:spPr/>
      <dgm:t>
        <a:bodyPr/>
        <a:lstStyle/>
        <a:p>
          <a:endParaRPr lang="cs-CZ"/>
        </a:p>
      </dgm:t>
    </dgm:pt>
    <dgm:pt modelId="{555F3FBC-5F14-4738-98EF-05C9E7A581E3}" type="pres">
      <dgm:prSet presAssocID="{FD0AB7C3-E143-4852-B446-998CD8872A2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2027113-D724-4DD2-BA82-6A080B3D040F}" type="pres">
      <dgm:prSet presAssocID="{85752530-8F98-4038-85A5-90CC86BD31ED}" presName="hierRoot1" presStyleCnt="0"/>
      <dgm:spPr/>
    </dgm:pt>
    <dgm:pt modelId="{3618BEE8-0251-4F35-8E63-E35D2BD9B66A}" type="pres">
      <dgm:prSet presAssocID="{85752530-8F98-4038-85A5-90CC86BD31ED}" presName="composite" presStyleCnt="0"/>
      <dgm:spPr/>
    </dgm:pt>
    <dgm:pt modelId="{8817E298-6413-4B6B-9246-1DE27E82B966}" type="pres">
      <dgm:prSet presAssocID="{85752530-8F98-4038-85A5-90CC86BD31ED}" presName="background" presStyleLbl="node0" presStyleIdx="0" presStyleCnt="1"/>
      <dgm:spPr/>
    </dgm:pt>
    <dgm:pt modelId="{1EFD20A7-EE97-4AA3-8755-D7E157B58DEF}" type="pres">
      <dgm:prSet presAssocID="{85752530-8F98-4038-85A5-90CC86BD31ED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9D01471-6791-4579-B991-A8F2343B240A}" type="pres">
      <dgm:prSet presAssocID="{85752530-8F98-4038-85A5-90CC86BD31ED}" presName="hierChild2" presStyleCnt="0"/>
      <dgm:spPr/>
    </dgm:pt>
    <dgm:pt modelId="{F1421EFF-F7FA-48AB-888D-6C04E7A881A0}" type="pres">
      <dgm:prSet presAssocID="{B1EB6983-7738-4120-A9BA-BA4DE5F09145}" presName="Name10" presStyleLbl="parChTrans1D2" presStyleIdx="0" presStyleCnt="3"/>
      <dgm:spPr/>
      <dgm:t>
        <a:bodyPr/>
        <a:lstStyle/>
        <a:p>
          <a:endParaRPr lang="cs-CZ"/>
        </a:p>
      </dgm:t>
    </dgm:pt>
    <dgm:pt modelId="{ED6B84CF-E12C-46B3-857B-DCA7BB6D4A53}" type="pres">
      <dgm:prSet presAssocID="{72BB1ED1-3415-43E0-992D-ECC44D5455DD}" presName="hierRoot2" presStyleCnt="0"/>
      <dgm:spPr/>
    </dgm:pt>
    <dgm:pt modelId="{AB3BCA24-9B42-45A4-8C62-95E773B38198}" type="pres">
      <dgm:prSet presAssocID="{72BB1ED1-3415-43E0-992D-ECC44D5455DD}" presName="composite2" presStyleCnt="0"/>
      <dgm:spPr/>
    </dgm:pt>
    <dgm:pt modelId="{C25D3539-7C1F-4FF4-A70B-2638C7E9BBBE}" type="pres">
      <dgm:prSet presAssocID="{72BB1ED1-3415-43E0-992D-ECC44D5455DD}" presName="background2" presStyleLbl="node2" presStyleIdx="0" presStyleCnt="3"/>
      <dgm:spPr/>
    </dgm:pt>
    <dgm:pt modelId="{B9F262C3-7E9B-4076-8224-A60EF290BC88}" type="pres">
      <dgm:prSet presAssocID="{72BB1ED1-3415-43E0-992D-ECC44D5455DD}" presName="text2" presStyleLbl="fgAcc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9E3E27-3B09-425A-AF9D-6D04CC8E0D8C}" type="pres">
      <dgm:prSet presAssocID="{72BB1ED1-3415-43E0-992D-ECC44D5455DD}" presName="hierChild3" presStyleCnt="0"/>
      <dgm:spPr/>
    </dgm:pt>
    <dgm:pt modelId="{EDA6CFA9-5CD1-48D6-8F12-C6D646DCF811}" type="pres">
      <dgm:prSet presAssocID="{BA2E0D98-1DF7-4FE6-9784-41982F6E2D35}" presName="Name17" presStyleLbl="parChTrans1D3" presStyleIdx="0" presStyleCnt="5"/>
      <dgm:spPr/>
      <dgm:t>
        <a:bodyPr/>
        <a:lstStyle/>
        <a:p>
          <a:endParaRPr lang="cs-CZ"/>
        </a:p>
      </dgm:t>
    </dgm:pt>
    <dgm:pt modelId="{5613F2A5-2D1F-4F40-9E44-48B1F6A1B292}" type="pres">
      <dgm:prSet presAssocID="{2898DA08-EF3B-44EB-8DD5-1E47EAC7643F}" presName="hierRoot3" presStyleCnt="0"/>
      <dgm:spPr/>
    </dgm:pt>
    <dgm:pt modelId="{53709FAA-355E-49DB-B7AE-132E7D355B37}" type="pres">
      <dgm:prSet presAssocID="{2898DA08-EF3B-44EB-8DD5-1E47EAC7643F}" presName="composite3" presStyleCnt="0"/>
      <dgm:spPr/>
    </dgm:pt>
    <dgm:pt modelId="{4AB6E33C-A0EE-419D-9BB9-A4E53F2BAC2C}" type="pres">
      <dgm:prSet presAssocID="{2898DA08-EF3B-44EB-8DD5-1E47EAC7643F}" presName="background3" presStyleLbl="node3" presStyleIdx="0" presStyleCnt="5"/>
      <dgm:spPr/>
    </dgm:pt>
    <dgm:pt modelId="{AA62E4D3-F2B6-49A2-B69F-7CB4221E88C6}" type="pres">
      <dgm:prSet presAssocID="{2898DA08-EF3B-44EB-8DD5-1E47EAC7643F}" presName="text3" presStyleLbl="fgAcc3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E21354F-721A-417C-8F48-B77C0D93227D}" type="pres">
      <dgm:prSet presAssocID="{2898DA08-EF3B-44EB-8DD5-1E47EAC7643F}" presName="hierChild4" presStyleCnt="0"/>
      <dgm:spPr/>
    </dgm:pt>
    <dgm:pt modelId="{4AC9A49B-2C71-4B9D-AB30-541B38C7CC28}" type="pres">
      <dgm:prSet presAssocID="{660832BD-AAA9-4F97-815B-03CDEBA7BD56}" presName="Name17" presStyleLbl="parChTrans1D3" presStyleIdx="1" presStyleCnt="5"/>
      <dgm:spPr/>
      <dgm:t>
        <a:bodyPr/>
        <a:lstStyle/>
        <a:p>
          <a:endParaRPr lang="cs-CZ"/>
        </a:p>
      </dgm:t>
    </dgm:pt>
    <dgm:pt modelId="{BDE18F3D-091A-4EFE-AA66-FBCEBEE45E7E}" type="pres">
      <dgm:prSet presAssocID="{C9E4F6A1-8486-4E03-B9D0-598B2820F513}" presName="hierRoot3" presStyleCnt="0"/>
      <dgm:spPr/>
    </dgm:pt>
    <dgm:pt modelId="{D122E739-FE3E-47EF-A542-623AD147608E}" type="pres">
      <dgm:prSet presAssocID="{C9E4F6A1-8486-4E03-B9D0-598B2820F513}" presName="composite3" presStyleCnt="0"/>
      <dgm:spPr/>
    </dgm:pt>
    <dgm:pt modelId="{9E1D1E5A-1FD4-43EE-A195-03082871B33D}" type="pres">
      <dgm:prSet presAssocID="{C9E4F6A1-8486-4E03-B9D0-598B2820F513}" presName="background3" presStyleLbl="node3" presStyleIdx="1" presStyleCnt="5"/>
      <dgm:spPr/>
    </dgm:pt>
    <dgm:pt modelId="{E5BCEB9D-761C-4039-8569-BB8262D0AE17}" type="pres">
      <dgm:prSet presAssocID="{C9E4F6A1-8486-4E03-B9D0-598B2820F513}" presName="text3" presStyleLbl="fgAcc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CB0623-B3C3-4405-8CF2-5050DC144654}" type="pres">
      <dgm:prSet presAssocID="{C9E4F6A1-8486-4E03-B9D0-598B2820F513}" presName="hierChild4" presStyleCnt="0"/>
      <dgm:spPr/>
    </dgm:pt>
    <dgm:pt modelId="{4FB204BD-6868-470A-8B75-DCF1DE83C9E1}" type="pres">
      <dgm:prSet presAssocID="{58909430-D7B8-4018-A877-F1B2C7052CE0}" presName="Name17" presStyleLbl="parChTrans1D3" presStyleIdx="2" presStyleCnt="5"/>
      <dgm:spPr/>
      <dgm:t>
        <a:bodyPr/>
        <a:lstStyle/>
        <a:p>
          <a:endParaRPr lang="cs-CZ"/>
        </a:p>
      </dgm:t>
    </dgm:pt>
    <dgm:pt modelId="{C671CAC4-FA27-4C10-BF66-AE49BD49A8A6}" type="pres">
      <dgm:prSet presAssocID="{B88FEC19-005E-4DB7-B98D-01B713241D76}" presName="hierRoot3" presStyleCnt="0"/>
      <dgm:spPr/>
    </dgm:pt>
    <dgm:pt modelId="{AA58B40E-A8B8-45E7-BFCA-E45AB7CC3790}" type="pres">
      <dgm:prSet presAssocID="{B88FEC19-005E-4DB7-B98D-01B713241D76}" presName="composite3" presStyleCnt="0"/>
      <dgm:spPr/>
    </dgm:pt>
    <dgm:pt modelId="{54F0F992-5A51-480E-A9BB-B0FE09EA870F}" type="pres">
      <dgm:prSet presAssocID="{B88FEC19-005E-4DB7-B98D-01B713241D76}" presName="background3" presStyleLbl="node3" presStyleIdx="2" presStyleCnt="5"/>
      <dgm:spPr/>
    </dgm:pt>
    <dgm:pt modelId="{5F7610F5-BC6F-4C56-82F0-2D2653E9D3B1}" type="pres">
      <dgm:prSet presAssocID="{B88FEC19-005E-4DB7-B98D-01B713241D76}" presName="text3" presStyleLbl="fgAcc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EDBCEB-3ED9-4064-A1F1-A0FC8C8CB122}" type="pres">
      <dgm:prSet presAssocID="{B88FEC19-005E-4DB7-B98D-01B713241D76}" presName="hierChild4" presStyleCnt="0"/>
      <dgm:spPr/>
    </dgm:pt>
    <dgm:pt modelId="{EA26DA27-FB80-41A2-A944-0BADED430EE7}" type="pres">
      <dgm:prSet presAssocID="{C7E81B47-2AC0-4B2D-8D35-26670310BD56}" presName="Name10" presStyleLbl="parChTrans1D2" presStyleIdx="1" presStyleCnt="3"/>
      <dgm:spPr/>
      <dgm:t>
        <a:bodyPr/>
        <a:lstStyle/>
        <a:p>
          <a:endParaRPr lang="cs-CZ"/>
        </a:p>
      </dgm:t>
    </dgm:pt>
    <dgm:pt modelId="{710A1618-693A-45F7-80D0-76BA67E029A5}" type="pres">
      <dgm:prSet presAssocID="{91506811-E3CE-4006-A668-F2802A7F06D2}" presName="hierRoot2" presStyleCnt="0"/>
      <dgm:spPr/>
    </dgm:pt>
    <dgm:pt modelId="{ABA5F45C-6B42-4A39-8181-183AE851B7C4}" type="pres">
      <dgm:prSet presAssocID="{91506811-E3CE-4006-A668-F2802A7F06D2}" presName="composite2" presStyleCnt="0"/>
      <dgm:spPr/>
    </dgm:pt>
    <dgm:pt modelId="{B090508F-A9FA-4D7A-902A-34D9FB85E0F2}" type="pres">
      <dgm:prSet presAssocID="{91506811-E3CE-4006-A668-F2802A7F06D2}" presName="background2" presStyleLbl="node2" presStyleIdx="1" presStyleCnt="3"/>
      <dgm:spPr/>
    </dgm:pt>
    <dgm:pt modelId="{6411E272-A303-402F-9C18-FFB735E2CBEB}" type="pres">
      <dgm:prSet presAssocID="{91506811-E3CE-4006-A668-F2802A7F06D2}" presName="text2" presStyleLbl="fgAcc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42ADCF0-B0F0-430B-838F-94E0EA432088}" type="pres">
      <dgm:prSet presAssocID="{91506811-E3CE-4006-A668-F2802A7F06D2}" presName="hierChild3" presStyleCnt="0"/>
      <dgm:spPr/>
    </dgm:pt>
    <dgm:pt modelId="{A3435AAA-155B-4EA4-B586-6AAF0D06DFCD}" type="pres">
      <dgm:prSet presAssocID="{179F71F3-9056-439C-AE08-B5D0FF3F1426}" presName="Name17" presStyleLbl="parChTrans1D3" presStyleIdx="3" presStyleCnt="5"/>
      <dgm:spPr/>
      <dgm:t>
        <a:bodyPr/>
        <a:lstStyle/>
        <a:p>
          <a:endParaRPr lang="cs-CZ"/>
        </a:p>
      </dgm:t>
    </dgm:pt>
    <dgm:pt modelId="{58D24475-A9C9-4962-A1A2-D36BFAD8EF38}" type="pres">
      <dgm:prSet presAssocID="{EAB30184-9E9C-4BD6-B70F-9FAAB9010A41}" presName="hierRoot3" presStyleCnt="0"/>
      <dgm:spPr/>
    </dgm:pt>
    <dgm:pt modelId="{52B92759-40E1-40C1-967E-36694BCF5F92}" type="pres">
      <dgm:prSet presAssocID="{EAB30184-9E9C-4BD6-B70F-9FAAB9010A41}" presName="composite3" presStyleCnt="0"/>
      <dgm:spPr/>
    </dgm:pt>
    <dgm:pt modelId="{401A08AF-9CD1-4BDC-949F-B8452D795F6C}" type="pres">
      <dgm:prSet presAssocID="{EAB30184-9E9C-4BD6-B70F-9FAAB9010A41}" presName="background3" presStyleLbl="node3" presStyleIdx="3" presStyleCnt="5"/>
      <dgm:spPr/>
    </dgm:pt>
    <dgm:pt modelId="{B5F699FB-5EAE-40BA-9705-B004BADA1B28}" type="pres">
      <dgm:prSet presAssocID="{EAB30184-9E9C-4BD6-B70F-9FAAB9010A41}" presName="text3" presStyleLbl="fgAcc3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66304C9-64B8-442F-B015-108C81403EC3}" type="pres">
      <dgm:prSet presAssocID="{EAB30184-9E9C-4BD6-B70F-9FAAB9010A41}" presName="hierChild4" presStyleCnt="0"/>
      <dgm:spPr/>
    </dgm:pt>
    <dgm:pt modelId="{30B14EF0-00D1-4DFF-BD5D-A118CAB16BBE}" type="pres">
      <dgm:prSet presAssocID="{F8B6C4BC-3D03-4DDF-A4FB-DA1BAA0D06AC}" presName="Name17" presStyleLbl="parChTrans1D3" presStyleIdx="4" presStyleCnt="5"/>
      <dgm:spPr/>
      <dgm:t>
        <a:bodyPr/>
        <a:lstStyle/>
        <a:p>
          <a:endParaRPr lang="cs-CZ"/>
        </a:p>
      </dgm:t>
    </dgm:pt>
    <dgm:pt modelId="{4AD69E43-C83F-471B-A3FF-EADBFFBADB0B}" type="pres">
      <dgm:prSet presAssocID="{5BB6F96E-9AD2-4DEB-B39C-8BAC65181C23}" presName="hierRoot3" presStyleCnt="0"/>
      <dgm:spPr/>
    </dgm:pt>
    <dgm:pt modelId="{DEE3B4CF-FAEB-48D5-B23C-D7E4A1A0D430}" type="pres">
      <dgm:prSet presAssocID="{5BB6F96E-9AD2-4DEB-B39C-8BAC65181C23}" presName="composite3" presStyleCnt="0"/>
      <dgm:spPr/>
    </dgm:pt>
    <dgm:pt modelId="{8E711AE0-0083-46F3-85BA-63A61D1F49DA}" type="pres">
      <dgm:prSet presAssocID="{5BB6F96E-9AD2-4DEB-B39C-8BAC65181C23}" presName="background3" presStyleLbl="node3" presStyleIdx="4" presStyleCnt="5"/>
      <dgm:spPr/>
    </dgm:pt>
    <dgm:pt modelId="{EC80C7E0-606B-4A57-96B8-5161273D5348}" type="pres">
      <dgm:prSet presAssocID="{5BB6F96E-9AD2-4DEB-B39C-8BAC65181C23}" presName="text3" presStyleLbl="fgAcc3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B4FBD0-133D-4A80-A494-3B2B0D83AE86}" type="pres">
      <dgm:prSet presAssocID="{5BB6F96E-9AD2-4DEB-B39C-8BAC65181C23}" presName="hierChild4" presStyleCnt="0"/>
      <dgm:spPr/>
    </dgm:pt>
    <dgm:pt modelId="{05244FF6-3E15-432C-92CB-44C81BA662F1}" type="pres">
      <dgm:prSet presAssocID="{B8569A66-F45A-4188-98D4-BC4756BEEF1F}" presName="Name10" presStyleLbl="parChTrans1D2" presStyleIdx="2" presStyleCnt="3"/>
      <dgm:spPr/>
      <dgm:t>
        <a:bodyPr/>
        <a:lstStyle/>
        <a:p>
          <a:endParaRPr lang="cs-CZ"/>
        </a:p>
      </dgm:t>
    </dgm:pt>
    <dgm:pt modelId="{6921DAB8-A6CA-410E-AE28-D99D423053F0}" type="pres">
      <dgm:prSet presAssocID="{63F03348-AB0E-4390-8851-0B2DAEF5C58B}" presName="hierRoot2" presStyleCnt="0"/>
      <dgm:spPr/>
    </dgm:pt>
    <dgm:pt modelId="{7D12D51C-2D20-4179-A8B2-CD7A06E52335}" type="pres">
      <dgm:prSet presAssocID="{63F03348-AB0E-4390-8851-0B2DAEF5C58B}" presName="composite2" presStyleCnt="0"/>
      <dgm:spPr/>
    </dgm:pt>
    <dgm:pt modelId="{A9D72A27-F5F0-4BF0-851D-F30801E80A15}" type="pres">
      <dgm:prSet presAssocID="{63F03348-AB0E-4390-8851-0B2DAEF5C58B}" presName="background2" presStyleLbl="node2" presStyleIdx="2" presStyleCnt="3"/>
      <dgm:spPr/>
    </dgm:pt>
    <dgm:pt modelId="{E9F1C64E-D4AE-47F5-BE71-7CD4FA6D0E58}" type="pres">
      <dgm:prSet presAssocID="{63F03348-AB0E-4390-8851-0B2DAEF5C58B}" presName="text2" presStyleLbl="fgAcc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8278857-31A1-46C0-9C5C-8497896E27C3}" type="pres">
      <dgm:prSet presAssocID="{63F03348-AB0E-4390-8851-0B2DAEF5C58B}" presName="hierChild3" presStyleCnt="0"/>
      <dgm:spPr/>
    </dgm:pt>
  </dgm:ptLst>
  <dgm:cxnLst>
    <dgm:cxn modelId="{A6AEE4B4-8F44-4BC1-957E-EC350492FACF}" type="presOf" srcId="{B88FEC19-005E-4DB7-B98D-01B713241D76}" destId="{5F7610F5-BC6F-4C56-82F0-2D2653E9D3B1}" srcOrd="0" destOrd="0" presId="urn:microsoft.com/office/officeart/2005/8/layout/hierarchy1"/>
    <dgm:cxn modelId="{78C4E0A3-A89D-417E-A2C3-AE182DBA1E69}" srcId="{85752530-8F98-4038-85A5-90CC86BD31ED}" destId="{63F03348-AB0E-4390-8851-0B2DAEF5C58B}" srcOrd="2" destOrd="0" parTransId="{B8569A66-F45A-4188-98D4-BC4756BEEF1F}" sibTransId="{B79E6743-E007-4CD6-AF97-1E90170A709F}"/>
    <dgm:cxn modelId="{98EE799D-CE30-42A7-891D-8C8C6E89346F}" type="presOf" srcId="{2898DA08-EF3B-44EB-8DD5-1E47EAC7643F}" destId="{AA62E4D3-F2B6-49A2-B69F-7CB4221E88C6}" srcOrd="0" destOrd="0" presId="urn:microsoft.com/office/officeart/2005/8/layout/hierarchy1"/>
    <dgm:cxn modelId="{A6268A1A-9CBD-42BF-BC64-79B0CFEB5E88}" srcId="{85752530-8F98-4038-85A5-90CC86BD31ED}" destId="{72BB1ED1-3415-43E0-992D-ECC44D5455DD}" srcOrd="0" destOrd="0" parTransId="{B1EB6983-7738-4120-A9BA-BA4DE5F09145}" sibTransId="{9FAD635C-4331-4FAA-9D96-37EF542F9D7E}"/>
    <dgm:cxn modelId="{97048927-6B7F-4299-9519-CF57ABCED2ED}" srcId="{85752530-8F98-4038-85A5-90CC86BD31ED}" destId="{91506811-E3CE-4006-A668-F2802A7F06D2}" srcOrd="1" destOrd="0" parTransId="{C7E81B47-2AC0-4B2D-8D35-26670310BD56}" sibTransId="{8A5C0FFD-09A0-4694-9AB7-ED2DD716082F}"/>
    <dgm:cxn modelId="{72692E17-EA51-4B67-BBF6-DCCE51ADCC75}" type="presOf" srcId="{EAB30184-9E9C-4BD6-B70F-9FAAB9010A41}" destId="{B5F699FB-5EAE-40BA-9705-B004BADA1B28}" srcOrd="0" destOrd="0" presId="urn:microsoft.com/office/officeart/2005/8/layout/hierarchy1"/>
    <dgm:cxn modelId="{59264CF6-5823-489F-A8FD-38ED8212F862}" type="presOf" srcId="{85752530-8F98-4038-85A5-90CC86BD31ED}" destId="{1EFD20A7-EE97-4AA3-8755-D7E157B58DEF}" srcOrd="0" destOrd="0" presId="urn:microsoft.com/office/officeart/2005/8/layout/hierarchy1"/>
    <dgm:cxn modelId="{ACC65EFC-D44E-4A9A-BB22-98172CE23688}" type="presOf" srcId="{660832BD-AAA9-4F97-815B-03CDEBA7BD56}" destId="{4AC9A49B-2C71-4B9D-AB30-541B38C7CC28}" srcOrd="0" destOrd="0" presId="urn:microsoft.com/office/officeart/2005/8/layout/hierarchy1"/>
    <dgm:cxn modelId="{BC452272-E17A-4EBF-9F3D-DAA98F10FE98}" type="presOf" srcId="{63F03348-AB0E-4390-8851-0B2DAEF5C58B}" destId="{E9F1C64E-D4AE-47F5-BE71-7CD4FA6D0E58}" srcOrd="0" destOrd="0" presId="urn:microsoft.com/office/officeart/2005/8/layout/hierarchy1"/>
    <dgm:cxn modelId="{F8B2F5AC-3793-4E92-B089-FF173EB47B44}" type="presOf" srcId="{72BB1ED1-3415-43E0-992D-ECC44D5455DD}" destId="{B9F262C3-7E9B-4076-8224-A60EF290BC88}" srcOrd="0" destOrd="0" presId="urn:microsoft.com/office/officeart/2005/8/layout/hierarchy1"/>
    <dgm:cxn modelId="{111D0AF2-7382-466F-B039-B93D544D7960}" srcId="{91506811-E3CE-4006-A668-F2802A7F06D2}" destId="{5BB6F96E-9AD2-4DEB-B39C-8BAC65181C23}" srcOrd="1" destOrd="0" parTransId="{F8B6C4BC-3D03-4DDF-A4FB-DA1BAA0D06AC}" sibTransId="{9284DA4D-AB51-4086-8E70-B815741580EC}"/>
    <dgm:cxn modelId="{4350BA5A-9723-425C-873C-B2FB50B8E5F7}" srcId="{72BB1ED1-3415-43E0-992D-ECC44D5455DD}" destId="{B88FEC19-005E-4DB7-B98D-01B713241D76}" srcOrd="2" destOrd="0" parTransId="{58909430-D7B8-4018-A877-F1B2C7052CE0}" sibTransId="{240C9B72-261D-4C3D-8FFA-62C12298E86E}"/>
    <dgm:cxn modelId="{C7D67966-67A2-46CB-9836-21EACDBE1B98}" type="presOf" srcId="{B1EB6983-7738-4120-A9BA-BA4DE5F09145}" destId="{F1421EFF-F7FA-48AB-888D-6C04E7A881A0}" srcOrd="0" destOrd="0" presId="urn:microsoft.com/office/officeart/2005/8/layout/hierarchy1"/>
    <dgm:cxn modelId="{10A3AA53-FDB0-49B2-9279-A365B1A572B1}" srcId="{91506811-E3CE-4006-A668-F2802A7F06D2}" destId="{EAB30184-9E9C-4BD6-B70F-9FAAB9010A41}" srcOrd="0" destOrd="0" parTransId="{179F71F3-9056-439C-AE08-B5D0FF3F1426}" sibTransId="{0E177DD2-4253-4FA4-956D-7D5946CE38D7}"/>
    <dgm:cxn modelId="{2F303F68-9902-4153-84D8-8D6A41141963}" srcId="{FD0AB7C3-E143-4852-B446-998CD8872A2B}" destId="{85752530-8F98-4038-85A5-90CC86BD31ED}" srcOrd="0" destOrd="0" parTransId="{F146A40A-A941-45A9-9BC8-EA116678F0C4}" sibTransId="{9FDAA01B-D409-4CBA-A6B6-43CFF0B19929}"/>
    <dgm:cxn modelId="{D520E8E8-CCAB-4491-8469-661AC664A2DC}" type="presOf" srcId="{F8B6C4BC-3D03-4DDF-A4FB-DA1BAA0D06AC}" destId="{30B14EF0-00D1-4DFF-BD5D-A118CAB16BBE}" srcOrd="0" destOrd="0" presId="urn:microsoft.com/office/officeart/2005/8/layout/hierarchy1"/>
    <dgm:cxn modelId="{D8F256EF-1486-458C-822D-580116C3B414}" type="presOf" srcId="{91506811-E3CE-4006-A668-F2802A7F06D2}" destId="{6411E272-A303-402F-9C18-FFB735E2CBEB}" srcOrd="0" destOrd="0" presId="urn:microsoft.com/office/officeart/2005/8/layout/hierarchy1"/>
    <dgm:cxn modelId="{10374FE8-192D-4B5A-B7A9-4AAF7B757D1C}" type="presOf" srcId="{C7E81B47-2AC0-4B2D-8D35-26670310BD56}" destId="{EA26DA27-FB80-41A2-A944-0BADED430EE7}" srcOrd="0" destOrd="0" presId="urn:microsoft.com/office/officeart/2005/8/layout/hierarchy1"/>
    <dgm:cxn modelId="{BB55CE9C-9F57-424C-96BF-BB06422E12A4}" srcId="{72BB1ED1-3415-43E0-992D-ECC44D5455DD}" destId="{C9E4F6A1-8486-4E03-B9D0-598B2820F513}" srcOrd="1" destOrd="0" parTransId="{660832BD-AAA9-4F97-815B-03CDEBA7BD56}" sibTransId="{7BF6071A-5CCC-424B-918F-E06FA0AAC690}"/>
    <dgm:cxn modelId="{2EED34DB-0D5E-423C-8B48-767E495261B5}" type="presOf" srcId="{B8569A66-F45A-4188-98D4-BC4756BEEF1F}" destId="{05244FF6-3E15-432C-92CB-44C81BA662F1}" srcOrd="0" destOrd="0" presId="urn:microsoft.com/office/officeart/2005/8/layout/hierarchy1"/>
    <dgm:cxn modelId="{360590A9-C633-41AE-98C1-5D40632D9772}" type="presOf" srcId="{5BB6F96E-9AD2-4DEB-B39C-8BAC65181C23}" destId="{EC80C7E0-606B-4A57-96B8-5161273D5348}" srcOrd="0" destOrd="0" presId="urn:microsoft.com/office/officeart/2005/8/layout/hierarchy1"/>
    <dgm:cxn modelId="{9698163C-9015-4EC4-B0F4-4C719BAFBAFD}" srcId="{72BB1ED1-3415-43E0-992D-ECC44D5455DD}" destId="{2898DA08-EF3B-44EB-8DD5-1E47EAC7643F}" srcOrd="0" destOrd="0" parTransId="{BA2E0D98-1DF7-4FE6-9784-41982F6E2D35}" sibTransId="{DB196E04-D442-41C3-88AB-932D1E0B3333}"/>
    <dgm:cxn modelId="{3AA52C30-51B1-47D9-9A5B-AEA298488105}" type="presOf" srcId="{FD0AB7C3-E143-4852-B446-998CD8872A2B}" destId="{555F3FBC-5F14-4738-98EF-05C9E7A581E3}" srcOrd="0" destOrd="0" presId="urn:microsoft.com/office/officeart/2005/8/layout/hierarchy1"/>
    <dgm:cxn modelId="{2E662339-AB13-4C73-B2FF-9AD36C5A4058}" type="presOf" srcId="{179F71F3-9056-439C-AE08-B5D0FF3F1426}" destId="{A3435AAA-155B-4EA4-B586-6AAF0D06DFCD}" srcOrd="0" destOrd="0" presId="urn:microsoft.com/office/officeart/2005/8/layout/hierarchy1"/>
    <dgm:cxn modelId="{912D2203-F856-4FA2-AE3D-A28F89B0D382}" type="presOf" srcId="{58909430-D7B8-4018-A877-F1B2C7052CE0}" destId="{4FB204BD-6868-470A-8B75-DCF1DE83C9E1}" srcOrd="0" destOrd="0" presId="urn:microsoft.com/office/officeart/2005/8/layout/hierarchy1"/>
    <dgm:cxn modelId="{F93CF43B-5A46-45D6-A59B-9906946A000C}" type="presOf" srcId="{BA2E0D98-1DF7-4FE6-9784-41982F6E2D35}" destId="{EDA6CFA9-5CD1-48D6-8F12-C6D646DCF811}" srcOrd="0" destOrd="0" presId="urn:microsoft.com/office/officeart/2005/8/layout/hierarchy1"/>
    <dgm:cxn modelId="{C121C1BA-0E18-4402-BD0E-C63134A08C47}" type="presOf" srcId="{C9E4F6A1-8486-4E03-B9D0-598B2820F513}" destId="{E5BCEB9D-761C-4039-8569-BB8262D0AE17}" srcOrd="0" destOrd="0" presId="urn:microsoft.com/office/officeart/2005/8/layout/hierarchy1"/>
    <dgm:cxn modelId="{18CCA3E5-E752-4B64-B876-82D1CF9E250C}" type="presParOf" srcId="{555F3FBC-5F14-4738-98EF-05C9E7A581E3}" destId="{A2027113-D724-4DD2-BA82-6A080B3D040F}" srcOrd="0" destOrd="0" presId="urn:microsoft.com/office/officeart/2005/8/layout/hierarchy1"/>
    <dgm:cxn modelId="{E708F937-BC73-439F-9A69-15EE204945A3}" type="presParOf" srcId="{A2027113-D724-4DD2-BA82-6A080B3D040F}" destId="{3618BEE8-0251-4F35-8E63-E35D2BD9B66A}" srcOrd="0" destOrd="0" presId="urn:microsoft.com/office/officeart/2005/8/layout/hierarchy1"/>
    <dgm:cxn modelId="{628DEEFB-0F28-45F5-97FB-291BD7FD462E}" type="presParOf" srcId="{3618BEE8-0251-4F35-8E63-E35D2BD9B66A}" destId="{8817E298-6413-4B6B-9246-1DE27E82B966}" srcOrd="0" destOrd="0" presId="urn:microsoft.com/office/officeart/2005/8/layout/hierarchy1"/>
    <dgm:cxn modelId="{E2A91A15-4090-4AEA-AA47-DE3B1A86400C}" type="presParOf" srcId="{3618BEE8-0251-4F35-8E63-E35D2BD9B66A}" destId="{1EFD20A7-EE97-4AA3-8755-D7E157B58DEF}" srcOrd="1" destOrd="0" presId="urn:microsoft.com/office/officeart/2005/8/layout/hierarchy1"/>
    <dgm:cxn modelId="{2499E515-5BD2-4C45-A731-7933E5E358D2}" type="presParOf" srcId="{A2027113-D724-4DD2-BA82-6A080B3D040F}" destId="{69D01471-6791-4579-B991-A8F2343B240A}" srcOrd="1" destOrd="0" presId="urn:microsoft.com/office/officeart/2005/8/layout/hierarchy1"/>
    <dgm:cxn modelId="{403804A2-1E02-4E6D-8A8C-91469BEB3823}" type="presParOf" srcId="{69D01471-6791-4579-B991-A8F2343B240A}" destId="{F1421EFF-F7FA-48AB-888D-6C04E7A881A0}" srcOrd="0" destOrd="0" presId="urn:microsoft.com/office/officeart/2005/8/layout/hierarchy1"/>
    <dgm:cxn modelId="{3561A62F-19B0-44BF-9F2A-F1F448DC2496}" type="presParOf" srcId="{69D01471-6791-4579-B991-A8F2343B240A}" destId="{ED6B84CF-E12C-46B3-857B-DCA7BB6D4A53}" srcOrd="1" destOrd="0" presId="urn:microsoft.com/office/officeart/2005/8/layout/hierarchy1"/>
    <dgm:cxn modelId="{D1D1383D-A1B2-4DC8-92FD-E446E3EAF0E6}" type="presParOf" srcId="{ED6B84CF-E12C-46B3-857B-DCA7BB6D4A53}" destId="{AB3BCA24-9B42-45A4-8C62-95E773B38198}" srcOrd="0" destOrd="0" presId="urn:microsoft.com/office/officeart/2005/8/layout/hierarchy1"/>
    <dgm:cxn modelId="{75E1BD1A-EAE7-44BE-8556-E704899B9151}" type="presParOf" srcId="{AB3BCA24-9B42-45A4-8C62-95E773B38198}" destId="{C25D3539-7C1F-4FF4-A70B-2638C7E9BBBE}" srcOrd="0" destOrd="0" presId="urn:microsoft.com/office/officeart/2005/8/layout/hierarchy1"/>
    <dgm:cxn modelId="{B2C62C25-F31B-43E9-AD07-7C8329E1D082}" type="presParOf" srcId="{AB3BCA24-9B42-45A4-8C62-95E773B38198}" destId="{B9F262C3-7E9B-4076-8224-A60EF290BC88}" srcOrd="1" destOrd="0" presId="urn:microsoft.com/office/officeart/2005/8/layout/hierarchy1"/>
    <dgm:cxn modelId="{EAA07B31-D053-4E96-BA89-7BBA1DC3CBD6}" type="presParOf" srcId="{ED6B84CF-E12C-46B3-857B-DCA7BB6D4A53}" destId="{099E3E27-3B09-425A-AF9D-6D04CC8E0D8C}" srcOrd="1" destOrd="0" presId="urn:microsoft.com/office/officeart/2005/8/layout/hierarchy1"/>
    <dgm:cxn modelId="{17177589-E3F3-49BC-8250-618FAAA4EA08}" type="presParOf" srcId="{099E3E27-3B09-425A-AF9D-6D04CC8E0D8C}" destId="{EDA6CFA9-5CD1-48D6-8F12-C6D646DCF811}" srcOrd="0" destOrd="0" presId="urn:microsoft.com/office/officeart/2005/8/layout/hierarchy1"/>
    <dgm:cxn modelId="{F7181C59-9466-43E4-B159-C8AA4168991F}" type="presParOf" srcId="{099E3E27-3B09-425A-AF9D-6D04CC8E0D8C}" destId="{5613F2A5-2D1F-4F40-9E44-48B1F6A1B292}" srcOrd="1" destOrd="0" presId="urn:microsoft.com/office/officeart/2005/8/layout/hierarchy1"/>
    <dgm:cxn modelId="{1A24EC45-BC31-496E-B533-EA07F3C52EE2}" type="presParOf" srcId="{5613F2A5-2D1F-4F40-9E44-48B1F6A1B292}" destId="{53709FAA-355E-49DB-B7AE-132E7D355B37}" srcOrd="0" destOrd="0" presId="urn:microsoft.com/office/officeart/2005/8/layout/hierarchy1"/>
    <dgm:cxn modelId="{6F195955-86BF-4EB1-A3D6-97214728FD26}" type="presParOf" srcId="{53709FAA-355E-49DB-B7AE-132E7D355B37}" destId="{4AB6E33C-A0EE-419D-9BB9-A4E53F2BAC2C}" srcOrd="0" destOrd="0" presId="urn:microsoft.com/office/officeart/2005/8/layout/hierarchy1"/>
    <dgm:cxn modelId="{C52A3D3B-2B0B-41CA-BD38-0D60165EE898}" type="presParOf" srcId="{53709FAA-355E-49DB-B7AE-132E7D355B37}" destId="{AA62E4D3-F2B6-49A2-B69F-7CB4221E88C6}" srcOrd="1" destOrd="0" presId="urn:microsoft.com/office/officeart/2005/8/layout/hierarchy1"/>
    <dgm:cxn modelId="{FC0647FF-684E-4735-8A75-C0642A62DAED}" type="presParOf" srcId="{5613F2A5-2D1F-4F40-9E44-48B1F6A1B292}" destId="{0E21354F-721A-417C-8F48-B77C0D93227D}" srcOrd="1" destOrd="0" presId="urn:microsoft.com/office/officeart/2005/8/layout/hierarchy1"/>
    <dgm:cxn modelId="{919C4FF1-5713-4321-8F8B-F5A4A1BB25A3}" type="presParOf" srcId="{099E3E27-3B09-425A-AF9D-6D04CC8E0D8C}" destId="{4AC9A49B-2C71-4B9D-AB30-541B38C7CC28}" srcOrd="2" destOrd="0" presId="urn:microsoft.com/office/officeart/2005/8/layout/hierarchy1"/>
    <dgm:cxn modelId="{1BFCC44F-51B5-467A-86B3-5B8A6F6CFCCA}" type="presParOf" srcId="{099E3E27-3B09-425A-AF9D-6D04CC8E0D8C}" destId="{BDE18F3D-091A-4EFE-AA66-FBCEBEE45E7E}" srcOrd="3" destOrd="0" presId="urn:microsoft.com/office/officeart/2005/8/layout/hierarchy1"/>
    <dgm:cxn modelId="{D54754BC-2BD9-487C-83FB-213BBCD0F864}" type="presParOf" srcId="{BDE18F3D-091A-4EFE-AA66-FBCEBEE45E7E}" destId="{D122E739-FE3E-47EF-A542-623AD147608E}" srcOrd="0" destOrd="0" presId="urn:microsoft.com/office/officeart/2005/8/layout/hierarchy1"/>
    <dgm:cxn modelId="{4F5E2C93-B7EC-41F3-82EE-C931C5D6EBC9}" type="presParOf" srcId="{D122E739-FE3E-47EF-A542-623AD147608E}" destId="{9E1D1E5A-1FD4-43EE-A195-03082871B33D}" srcOrd="0" destOrd="0" presId="urn:microsoft.com/office/officeart/2005/8/layout/hierarchy1"/>
    <dgm:cxn modelId="{B8F4A58A-4B5E-474F-934A-76644057D9A2}" type="presParOf" srcId="{D122E739-FE3E-47EF-A542-623AD147608E}" destId="{E5BCEB9D-761C-4039-8569-BB8262D0AE17}" srcOrd="1" destOrd="0" presId="urn:microsoft.com/office/officeart/2005/8/layout/hierarchy1"/>
    <dgm:cxn modelId="{620D4474-DB26-4388-9EF2-600A909BB493}" type="presParOf" srcId="{BDE18F3D-091A-4EFE-AA66-FBCEBEE45E7E}" destId="{33CB0623-B3C3-4405-8CF2-5050DC144654}" srcOrd="1" destOrd="0" presId="urn:microsoft.com/office/officeart/2005/8/layout/hierarchy1"/>
    <dgm:cxn modelId="{73171184-D998-4F35-B604-BA06120B572F}" type="presParOf" srcId="{099E3E27-3B09-425A-AF9D-6D04CC8E0D8C}" destId="{4FB204BD-6868-470A-8B75-DCF1DE83C9E1}" srcOrd="4" destOrd="0" presId="urn:microsoft.com/office/officeart/2005/8/layout/hierarchy1"/>
    <dgm:cxn modelId="{CDCA159C-7E6E-4E0D-9919-1FEEF571D8C7}" type="presParOf" srcId="{099E3E27-3B09-425A-AF9D-6D04CC8E0D8C}" destId="{C671CAC4-FA27-4C10-BF66-AE49BD49A8A6}" srcOrd="5" destOrd="0" presId="urn:microsoft.com/office/officeart/2005/8/layout/hierarchy1"/>
    <dgm:cxn modelId="{2A64AF9C-F71C-41D2-B93A-034812A20B1F}" type="presParOf" srcId="{C671CAC4-FA27-4C10-BF66-AE49BD49A8A6}" destId="{AA58B40E-A8B8-45E7-BFCA-E45AB7CC3790}" srcOrd="0" destOrd="0" presId="urn:microsoft.com/office/officeart/2005/8/layout/hierarchy1"/>
    <dgm:cxn modelId="{47C20317-EE84-4C62-98EE-11777A6D090D}" type="presParOf" srcId="{AA58B40E-A8B8-45E7-BFCA-E45AB7CC3790}" destId="{54F0F992-5A51-480E-A9BB-B0FE09EA870F}" srcOrd="0" destOrd="0" presId="urn:microsoft.com/office/officeart/2005/8/layout/hierarchy1"/>
    <dgm:cxn modelId="{925AEFD0-03E1-4853-9AE0-7919A03FBE5C}" type="presParOf" srcId="{AA58B40E-A8B8-45E7-BFCA-E45AB7CC3790}" destId="{5F7610F5-BC6F-4C56-82F0-2D2653E9D3B1}" srcOrd="1" destOrd="0" presId="urn:microsoft.com/office/officeart/2005/8/layout/hierarchy1"/>
    <dgm:cxn modelId="{DC6B67F2-CD3F-4478-BCB4-A43A287A2BD9}" type="presParOf" srcId="{C671CAC4-FA27-4C10-BF66-AE49BD49A8A6}" destId="{2FEDBCEB-3ED9-4064-A1F1-A0FC8C8CB122}" srcOrd="1" destOrd="0" presId="urn:microsoft.com/office/officeart/2005/8/layout/hierarchy1"/>
    <dgm:cxn modelId="{747DE217-9B3F-46A6-82C8-7D011FC75579}" type="presParOf" srcId="{69D01471-6791-4579-B991-A8F2343B240A}" destId="{EA26DA27-FB80-41A2-A944-0BADED430EE7}" srcOrd="2" destOrd="0" presId="urn:microsoft.com/office/officeart/2005/8/layout/hierarchy1"/>
    <dgm:cxn modelId="{6457B775-EB85-43D8-99AB-3BA096D10708}" type="presParOf" srcId="{69D01471-6791-4579-B991-A8F2343B240A}" destId="{710A1618-693A-45F7-80D0-76BA67E029A5}" srcOrd="3" destOrd="0" presId="urn:microsoft.com/office/officeart/2005/8/layout/hierarchy1"/>
    <dgm:cxn modelId="{3B28D9BD-B4D9-482B-8528-9D249B19CB6E}" type="presParOf" srcId="{710A1618-693A-45F7-80D0-76BA67E029A5}" destId="{ABA5F45C-6B42-4A39-8181-183AE851B7C4}" srcOrd="0" destOrd="0" presId="urn:microsoft.com/office/officeart/2005/8/layout/hierarchy1"/>
    <dgm:cxn modelId="{96333EFA-D9AA-43C2-9383-297DAC8AE249}" type="presParOf" srcId="{ABA5F45C-6B42-4A39-8181-183AE851B7C4}" destId="{B090508F-A9FA-4D7A-902A-34D9FB85E0F2}" srcOrd="0" destOrd="0" presId="urn:microsoft.com/office/officeart/2005/8/layout/hierarchy1"/>
    <dgm:cxn modelId="{3911859C-451A-4749-9458-8C73CACB5EF0}" type="presParOf" srcId="{ABA5F45C-6B42-4A39-8181-183AE851B7C4}" destId="{6411E272-A303-402F-9C18-FFB735E2CBEB}" srcOrd="1" destOrd="0" presId="urn:microsoft.com/office/officeart/2005/8/layout/hierarchy1"/>
    <dgm:cxn modelId="{2820CEDA-C8D2-4DCE-BDFF-732A658B26C9}" type="presParOf" srcId="{710A1618-693A-45F7-80D0-76BA67E029A5}" destId="{B42ADCF0-B0F0-430B-838F-94E0EA432088}" srcOrd="1" destOrd="0" presId="urn:microsoft.com/office/officeart/2005/8/layout/hierarchy1"/>
    <dgm:cxn modelId="{03C4883D-1B74-4709-B437-6A89BD73F6DA}" type="presParOf" srcId="{B42ADCF0-B0F0-430B-838F-94E0EA432088}" destId="{A3435AAA-155B-4EA4-B586-6AAF0D06DFCD}" srcOrd="0" destOrd="0" presId="urn:microsoft.com/office/officeart/2005/8/layout/hierarchy1"/>
    <dgm:cxn modelId="{C823EDAB-74C5-4B7C-8F90-1296F6C55B0C}" type="presParOf" srcId="{B42ADCF0-B0F0-430B-838F-94E0EA432088}" destId="{58D24475-A9C9-4962-A1A2-D36BFAD8EF38}" srcOrd="1" destOrd="0" presId="urn:microsoft.com/office/officeart/2005/8/layout/hierarchy1"/>
    <dgm:cxn modelId="{9C93E425-66DB-44A9-B5A1-3356EEFACE0F}" type="presParOf" srcId="{58D24475-A9C9-4962-A1A2-D36BFAD8EF38}" destId="{52B92759-40E1-40C1-967E-36694BCF5F92}" srcOrd="0" destOrd="0" presId="urn:microsoft.com/office/officeart/2005/8/layout/hierarchy1"/>
    <dgm:cxn modelId="{EFA57AF6-A54D-4099-9611-C5A50221F6CA}" type="presParOf" srcId="{52B92759-40E1-40C1-967E-36694BCF5F92}" destId="{401A08AF-9CD1-4BDC-949F-B8452D795F6C}" srcOrd="0" destOrd="0" presId="urn:microsoft.com/office/officeart/2005/8/layout/hierarchy1"/>
    <dgm:cxn modelId="{BC51B9FF-FDF6-4CD5-8EC0-D7CCE711DA83}" type="presParOf" srcId="{52B92759-40E1-40C1-967E-36694BCF5F92}" destId="{B5F699FB-5EAE-40BA-9705-B004BADA1B28}" srcOrd="1" destOrd="0" presId="urn:microsoft.com/office/officeart/2005/8/layout/hierarchy1"/>
    <dgm:cxn modelId="{8B7F46CF-C00C-4D0C-9E6D-CAA2E72D1922}" type="presParOf" srcId="{58D24475-A9C9-4962-A1A2-D36BFAD8EF38}" destId="{966304C9-64B8-442F-B015-108C81403EC3}" srcOrd="1" destOrd="0" presId="urn:microsoft.com/office/officeart/2005/8/layout/hierarchy1"/>
    <dgm:cxn modelId="{F9734A82-2992-458C-8EC5-6ADC71CA26A3}" type="presParOf" srcId="{B42ADCF0-B0F0-430B-838F-94E0EA432088}" destId="{30B14EF0-00D1-4DFF-BD5D-A118CAB16BBE}" srcOrd="2" destOrd="0" presId="urn:microsoft.com/office/officeart/2005/8/layout/hierarchy1"/>
    <dgm:cxn modelId="{9BE4B56E-FC21-4139-8127-87CBD25FFA60}" type="presParOf" srcId="{B42ADCF0-B0F0-430B-838F-94E0EA432088}" destId="{4AD69E43-C83F-471B-A3FF-EADBFFBADB0B}" srcOrd="3" destOrd="0" presId="urn:microsoft.com/office/officeart/2005/8/layout/hierarchy1"/>
    <dgm:cxn modelId="{22272FCB-1589-4AAA-B58A-42B545C83DA8}" type="presParOf" srcId="{4AD69E43-C83F-471B-A3FF-EADBFFBADB0B}" destId="{DEE3B4CF-FAEB-48D5-B23C-D7E4A1A0D430}" srcOrd="0" destOrd="0" presId="urn:microsoft.com/office/officeart/2005/8/layout/hierarchy1"/>
    <dgm:cxn modelId="{9D9EA840-6E20-4C68-B71C-4BD7FC1BA5B9}" type="presParOf" srcId="{DEE3B4CF-FAEB-48D5-B23C-D7E4A1A0D430}" destId="{8E711AE0-0083-46F3-85BA-63A61D1F49DA}" srcOrd="0" destOrd="0" presId="urn:microsoft.com/office/officeart/2005/8/layout/hierarchy1"/>
    <dgm:cxn modelId="{4222472C-2F09-4335-843D-DF8D2E6AA789}" type="presParOf" srcId="{DEE3B4CF-FAEB-48D5-B23C-D7E4A1A0D430}" destId="{EC80C7E0-606B-4A57-96B8-5161273D5348}" srcOrd="1" destOrd="0" presId="urn:microsoft.com/office/officeart/2005/8/layout/hierarchy1"/>
    <dgm:cxn modelId="{89AE0EE1-E11D-44E0-AF26-5846938D9D91}" type="presParOf" srcId="{4AD69E43-C83F-471B-A3FF-EADBFFBADB0B}" destId="{E6B4FBD0-133D-4A80-A494-3B2B0D83AE86}" srcOrd="1" destOrd="0" presId="urn:microsoft.com/office/officeart/2005/8/layout/hierarchy1"/>
    <dgm:cxn modelId="{A41A63A2-5AD0-460F-B297-E87ECD9C6D34}" type="presParOf" srcId="{69D01471-6791-4579-B991-A8F2343B240A}" destId="{05244FF6-3E15-432C-92CB-44C81BA662F1}" srcOrd="4" destOrd="0" presId="urn:microsoft.com/office/officeart/2005/8/layout/hierarchy1"/>
    <dgm:cxn modelId="{ACD91F1B-0B88-40EC-B167-A9E2D5549CCB}" type="presParOf" srcId="{69D01471-6791-4579-B991-A8F2343B240A}" destId="{6921DAB8-A6CA-410E-AE28-D99D423053F0}" srcOrd="5" destOrd="0" presId="urn:microsoft.com/office/officeart/2005/8/layout/hierarchy1"/>
    <dgm:cxn modelId="{8B4ABBC5-D614-48B2-9AA3-70370D2F4474}" type="presParOf" srcId="{6921DAB8-A6CA-410E-AE28-D99D423053F0}" destId="{7D12D51C-2D20-4179-A8B2-CD7A06E52335}" srcOrd="0" destOrd="0" presId="urn:microsoft.com/office/officeart/2005/8/layout/hierarchy1"/>
    <dgm:cxn modelId="{D1A765D3-ED99-4855-AECD-18054DE8EF04}" type="presParOf" srcId="{7D12D51C-2D20-4179-A8B2-CD7A06E52335}" destId="{A9D72A27-F5F0-4BF0-851D-F30801E80A15}" srcOrd="0" destOrd="0" presId="urn:microsoft.com/office/officeart/2005/8/layout/hierarchy1"/>
    <dgm:cxn modelId="{DA230816-71B1-4AF7-AE9A-4426C9F07736}" type="presParOf" srcId="{7D12D51C-2D20-4179-A8B2-CD7A06E52335}" destId="{E9F1C64E-D4AE-47F5-BE71-7CD4FA6D0E58}" srcOrd="1" destOrd="0" presId="urn:microsoft.com/office/officeart/2005/8/layout/hierarchy1"/>
    <dgm:cxn modelId="{A7CA773A-E9B9-42EF-9580-47B747A853FB}" type="presParOf" srcId="{6921DAB8-A6CA-410E-AE28-D99D423053F0}" destId="{08278857-31A1-46C0-9C5C-8497896E27C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VY_32_INOVACE_19:hudebnívýchova1-4.roč.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Nástrojové skupiny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244FF6-3E15-432C-92CB-44C81BA662F1}">
      <dsp:nvSpPr>
        <dsp:cNvPr id="0" name=""/>
        <dsp:cNvSpPr/>
      </dsp:nvSpPr>
      <dsp:spPr>
        <a:xfrm>
          <a:off x="4541567" y="850837"/>
          <a:ext cx="2514569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2514569" y="233005"/>
              </a:lnTo>
              <a:lnTo>
                <a:pt x="2514569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B14EF0-00D1-4DFF-BD5D-A118CAB16BBE}">
      <dsp:nvSpPr>
        <dsp:cNvPr id="0" name=""/>
        <dsp:cNvSpPr/>
      </dsp:nvSpPr>
      <dsp:spPr>
        <a:xfrm>
          <a:off x="5619239" y="1939286"/>
          <a:ext cx="718448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718448" y="233005"/>
              </a:lnTo>
              <a:lnTo>
                <a:pt x="718448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435AAA-155B-4EA4-B586-6AAF0D06DFCD}">
      <dsp:nvSpPr>
        <dsp:cNvPr id="0" name=""/>
        <dsp:cNvSpPr/>
      </dsp:nvSpPr>
      <dsp:spPr>
        <a:xfrm>
          <a:off x="4900791" y="1939286"/>
          <a:ext cx="718448" cy="341916"/>
        </a:xfrm>
        <a:custGeom>
          <a:avLst/>
          <a:gdLst/>
          <a:ahLst/>
          <a:cxnLst/>
          <a:rect l="0" t="0" r="0" b="0"/>
          <a:pathLst>
            <a:path>
              <a:moveTo>
                <a:pt x="718448" y="0"/>
              </a:moveTo>
              <a:lnTo>
                <a:pt x="718448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26DA27-FB80-41A2-A944-0BADED430EE7}">
      <dsp:nvSpPr>
        <dsp:cNvPr id="0" name=""/>
        <dsp:cNvSpPr/>
      </dsp:nvSpPr>
      <dsp:spPr>
        <a:xfrm>
          <a:off x="4541567" y="850837"/>
          <a:ext cx="1077672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1077672" y="233005"/>
              </a:lnTo>
              <a:lnTo>
                <a:pt x="1077672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B204BD-6868-470A-8B75-DCF1DE83C9E1}">
      <dsp:nvSpPr>
        <dsp:cNvPr id="0" name=""/>
        <dsp:cNvSpPr/>
      </dsp:nvSpPr>
      <dsp:spPr>
        <a:xfrm>
          <a:off x="2026997" y="1939286"/>
          <a:ext cx="1436897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1436897" y="233005"/>
              </a:lnTo>
              <a:lnTo>
                <a:pt x="1436897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C9A49B-2C71-4B9D-AB30-541B38C7CC28}">
      <dsp:nvSpPr>
        <dsp:cNvPr id="0" name=""/>
        <dsp:cNvSpPr/>
      </dsp:nvSpPr>
      <dsp:spPr>
        <a:xfrm>
          <a:off x="1981277" y="1939286"/>
          <a:ext cx="91440" cy="34191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A6CFA9-5CD1-48D6-8F12-C6D646DCF811}">
      <dsp:nvSpPr>
        <dsp:cNvPr id="0" name=""/>
        <dsp:cNvSpPr/>
      </dsp:nvSpPr>
      <dsp:spPr>
        <a:xfrm>
          <a:off x="590099" y="1939286"/>
          <a:ext cx="1436897" cy="341916"/>
        </a:xfrm>
        <a:custGeom>
          <a:avLst/>
          <a:gdLst/>
          <a:ahLst/>
          <a:cxnLst/>
          <a:rect l="0" t="0" r="0" b="0"/>
          <a:pathLst>
            <a:path>
              <a:moveTo>
                <a:pt x="1436897" y="0"/>
              </a:moveTo>
              <a:lnTo>
                <a:pt x="1436897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421EFF-F7FA-48AB-888D-6C04E7A881A0}">
      <dsp:nvSpPr>
        <dsp:cNvPr id="0" name=""/>
        <dsp:cNvSpPr/>
      </dsp:nvSpPr>
      <dsp:spPr>
        <a:xfrm>
          <a:off x="2026997" y="850837"/>
          <a:ext cx="2514569" cy="341916"/>
        </a:xfrm>
        <a:custGeom>
          <a:avLst/>
          <a:gdLst/>
          <a:ahLst/>
          <a:cxnLst/>
          <a:rect l="0" t="0" r="0" b="0"/>
          <a:pathLst>
            <a:path>
              <a:moveTo>
                <a:pt x="2514569" y="0"/>
              </a:moveTo>
              <a:lnTo>
                <a:pt x="2514569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17E298-6413-4B6B-9246-1DE27E82B966}">
      <dsp:nvSpPr>
        <dsp:cNvPr id="0" name=""/>
        <dsp:cNvSpPr/>
      </dsp:nvSpPr>
      <dsp:spPr>
        <a:xfrm>
          <a:off x="3953745" y="1043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FD20A7-EE97-4AA3-8755-D7E157B58DEF}">
      <dsp:nvSpPr>
        <dsp:cNvPr id="0" name=""/>
        <dsp:cNvSpPr/>
      </dsp:nvSpPr>
      <dsp:spPr>
        <a:xfrm>
          <a:off x="4084372" y="22839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NÁSTROJE</a:t>
          </a:r>
          <a:endParaRPr lang="cs-CZ" sz="1700" kern="1200" dirty="0"/>
        </a:p>
      </dsp:txBody>
      <dsp:txXfrm>
        <a:off x="4106237" y="250264"/>
        <a:ext cx="1131913" cy="702803"/>
      </dsp:txXfrm>
    </dsp:sp>
    <dsp:sp modelId="{C25D3539-7C1F-4FF4-A70B-2638C7E9BBBE}">
      <dsp:nvSpPr>
        <dsp:cNvPr id="0" name=""/>
        <dsp:cNvSpPr/>
      </dsp:nvSpPr>
      <dsp:spPr>
        <a:xfrm>
          <a:off x="1439175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F262C3-7E9B-4076-8224-A60EF290BC88}">
      <dsp:nvSpPr>
        <dsp:cNvPr id="0" name=""/>
        <dsp:cNvSpPr/>
      </dsp:nvSpPr>
      <dsp:spPr>
        <a:xfrm>
          <a:off x="1569802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STRUNNÉ</a:t>
          </a:r>
          <a:endParaRPr lang="cs-CZ" sz="1700" kern="1200" dirty="0"/>
        </a:p>
      </dsp:txBody>
      <dsp:txXfrm>
        <a:off x="1591667" y="1338714"/>
        <a:ext cx="1131913" cy="702803"/>
      </dsp:txXfrm>
    </dsp:sp>
    <dsp:sp modelId="{4AB6E33C-A0EE-419D-9BB9-A4E53F2BAC2C}">
      <dsp:nvSpPr>
        <dsp:cNvPr id="0" name=""/>
        <dsp:cNvSpPr/>
      </dsp:nvSpPr>
      <dsp:spPr>
        <a:xfrm>
          <a:off x="2278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62E4D3-F2B6-49A2-B69F-7CB4221E88C6}">
      <dsp:nvSpPr>
        <dsp:cNvPr id="0" name=""/>
        <dsp:cNvSpPr/>
      </dsp:nvSpPr>
      <dsp:spPr>
        <a:xfrm>
          <a:off x="132905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SMYČCOVÉ</a:t>
          </a:r>
          <a:endParaRPr lang="cs-CZ" sz="1700" kern="1200" dirty="0"/>
        </a:p>
      </dsp:txBody>
      <dsp:txXfrm>
        <a:off x="154770" y="2427163"/>
        <a:ext cx="1131913" cy="702803"/>
      </dsp:txXfrm>
    </dsp:sp>
    <dsp:sp modelId="{9E1D1E5A-1FD4-43EE-A195-03082871B33D}">
      <dsp:nvSpPr>
        <dsp:cNvPr id="0" name=""/>
        <dsp:cNvSpPr/>
      </dsp:nvSpPr>
      <dsp:spPr>
        <a:xfrm>
          <a:off x="1439175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BCEB9D-761C-4039-8569-BB8262D0AE17}">
      <dsp:nvSpPr>
        <dsp:cNvPr id="0" name=""/>
        <dsp:cNvSpPr/>
      </dsp:nvSpPr>
      <dsp:spPr>
        <a:xfrm>
          <a:off x="1569802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DRNKACÍ</a:t>
          </a:r>
          <a:endParaRPr lang="cs-CZ" sz="1700" kern="1200" dirty="0"/>
        </a:p>
      </dsp:txBody>
      <dsp:txXfrm>
        <a:off x="1591667" y="2427163"/>
        <a:ext cx="1131913" cy="702803"/>
      </dsp:txXfrm>
    </dsp:sp>
    <dsp:sp modelId="{54F0F992-5A51-480E-A9BB-B0FE09EA870F}">
      <dsp:nvSpPr>
        <dsp:cNvPr id="0" name=""/>
        <dsp:cNvSpPr/>
      </dsp:nvSpPr>
      <dsp:spPr>
        <a:xfrm>
          <a:off x="2876072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7610F5-BC6F-4C56-82F0-2D2653E9D3B1}">
      <dsp:nvSpPr>
        <dsp:cNvPr id="0" name=""/>
        <dsp:cNvSpPr/>
      </dsp:nvSpPr>
      <dsp:spPr>
        <a:xfrm>
          <a:off x="3006699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ÚDERNÉ</a:t>
          </a:r>
          <a:endParaRPr lang="cs-CZ" sz="1700" kern="1200" dirty="0"/>
        </a:p>
      </dsp:txBody>
      <dsp:txXfrm>
        <a:off x="3028564" y="2427163"/>
        <a:ext cx="1131913" cy="702803"/>
      </dsp:txXfrm>
    </dsp:sp>
    <dsp:sp modelId="{B090508F-A9FA-4D7A-902A-34D9FB85E0F2}">
      <dsp:nvSpPr>
        <dsp:cNvPr id="0" name=""/>
        <dsp:cNvSpPr/>
      </dsp:nvSpPr>
      <dsp:spPr>
        <a:xfrm>
          <a:off x="5031418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11E272-A303-402F-9C18-FFB735E2CBEB}">
      <dsp:nvSpPr>
        <dsp:cNvPr id="0" name=""/>
        <dsp:cNvSpPr/>
      </dsp:nvSpPr>
      <dsp:spPr>
        <a:xfrm>
          <a:off x="5162045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DECHOVÉ</a:t>
          </a:r>
          <a:endParaRPr lang="cs-CZ" sz="1700" kern="1200" dirty="0"/>
        </a:p>
      </dsp:txBody>
      <dsp:txXfrm>
        <a:off x="5183910" y="1338714"/>
        <a:ext cx="1131913" cy="702803"/>
      </dsp:txXfrm>
    </dsp:sp>
    <dsp:sp modelId="{401A08AF-9CD1-4BDC-949F-B8452D795F6C}">
      <dsp:nvSpPr>
        <dsp:cNvPr id="0" name=""/>
        <dsp:cNvSpPr/>
      </dsp:nvSpPr>
      <dsp:spPr>
        <a:xfrm>
          <a:off x="4312969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F699FB-5EAE-40BA-9705-B004BADA1B28}">
      <dsp:nvSpPr>
        <dsp:cNvPr id="0" name=""/>
        <dsp:cNvSpPr/>
      </dsp:nvSpPr>
      <dsp:spPr>
        <a:xfrm>
          <a:off x="4443596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DŘEVĚNÉ</a:t>
          </a:r>
          <a:endParaRPr lang="cs-CZ" sz="1700" kern="1200" dirty="0"/>
        </a:p>
      </dsp:txBody>
      <dsp:txXfrm>
        <a:off x="4465461" y="2427163"/>
        <a:ext cx="1131913" cy="702803"/>
      </dsp:txXfrm>
    </dsp:sp>
    <dsp:sp modelId="{8E711AE0-0083-46F3-85BA-63A61D1F49DA}">
      <dsp:nvSpPr>
        <dsp:cNvPr id="0" name=""/>
        <dsp:cNvSpPr/>
      </dsp:nvSpPr>
      <dsp:spPr>
        <a:xfrm>
          <a:off x="5749866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80C7E0-606B-4A57-96B8-5161273D5348}">
      <dsp:nvSpPr>
        <dsp:cNvPr id="0" name=""/>
        <dsp:cNvSpPr/>
      </dsp:nvSpPr>
      <dsp:spPr>
        <a:xfrm>
          <a:off x="5880493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ŽESŤOVÉ</a:t>
          </a:r>
          <a:endParaRPr lang="cs-CZ" sz="1700" kern="1200" dirty="0"/>
        </a:p>
      </dsp:txBody>
      <dsp:txXfrm>
        <a:off x="5902358" y="2427163"/>
        <a:ext cx="1131913" cy="702803"/>
      </dsp:txXfrm>
    </dsp:sp>
    <dsp:sp modelId="{A9D72A27-F5F0-4BF0-851D-F30801E80A15}">
      <dsp:nvSpPr>
        <dsp:cNvPr id="0" name=""/>
        <dsp:cNvSpPr/>
      </dsp:nvSpPr>
      <dsp:spPr>
        <a:xfrm>
          <a:off x="6468315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F1C64E-D4AE-47F5-BE71-7CD4FA6D0E58}">
      <dsp:nvSpPr>
        <dsp:cNvPr id="0" name=""/>
        <dsp:cNvSpPr/>
      </dsp:nvSpPr>
      <dsp:spPr>
        <a:xfrm>
          <a:off x="6598942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BICÍ</a:t>
          </a:r>
          <a:endParaRPr lang="cs-CZ" sz="1700" kern="1200" dirty="0"/>
        </a:p>
      </dsp:txBody>
      <dsp:txXfrm>
        <a:off x="6620807" y="1338714"/>
        <a:ext cx="1131913" cy="7028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244FF6-3E15-432C-92CB-44C81BA662F1}">
      <dsp:nvSpPr>
        <dsp:cNvPr id="0" name=""/>
        <dsp:cNvSpPr/>
      </dsp:nvSpPr>
      <dsp:spPr>
        <a:xfrm>
          <a:off x="4541567" y="850837"/>
          <a:ext cx="2514569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2514569" y="233005"/>
              </a:lnTo>
              <a:lnTo>
                <a:pt x="2514569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B14EF0-00D1-4DFF-BD5D-A118CAB16BBE}">
      <dsp:nvSpPr>
        <dsp:cNvPr id="0" name=""/>
        <dsp:cNvSpPr/>
      </dsp:nvSpPr>
      <dsp:spPr>
        <a:xfrm>
          <a:off x="5619239" y="1939286"/>
          <a:ext cx="718448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718448" y="233005"/>
              </a:lnTo>
              <a:lnTo>
                <a:pt x="718448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435AAA-155B-4EA4-B586-6AAF0D06DFCD}">
      <dsp:nvSpPr>
        <dsp:cNvPr id="0" name=""/>
        <dsp:cNvSpPr/>
      </dsp:nvSpPr>
      <dsp:spPr>
        <a:xfrm>
          <a:off x="4900791" y="1939286"/>
          <a:ext cx="718448" cy="341916"/>
        </a:xfrm>
        <a:custGeom>
          <a:avLst/>
          <a:gdLst/>
          <a:ahLst/>
          <a:cxnLst/>
          <a:rect l="0" t="0" r="0" b="0"/>
          <a:pathLst>
            <a:path>
              <a:moveTo>
                <a:pt x="718448" y="0"/>
              </a:moveTo>
              <a:lnTo>
                <a:pt x="718448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26DA27-FB80-41A2-A944-0BADED430EE7}">
      <dsp:nvSpPr>
        <dsp:cNvPr id="0" name=""/>
        <dsp:cNvSpPr/>
      </dsp:nvSpPr>
      <dsp:spPr>
        <a:xfrm>
          <a:off x="4541567" y="850837"/>
          <a:ext cx="1077672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1077672" y="233005"/>
              </a:lnTo>
              <a:lnTo>
                <a:pt x="1077672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B204BD-6868-470A-8B75-DCF1DE83C9E1}">
      <dsp:nvSpPr>
        <dsp:cNvPr id="0" name=""/>
        <dsp:cNvSpPr/>
      </dsp:nvSpPr>
      <dsp:spPr>
        <a:xfrm>
          <a:off x="2026997" y="1939286"/>
          <a:ext cx="1436897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1436897" y="233005"/>
              </a:lnTo>
              <a:lnTo>
                <a:pt x="1436897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C9A49B-2C71-4B9D-AB30-541B38C7CC28}">
      <dsp:nvSpPr>
        <dsp:cNvPr id="0" name=""/>
        <dsp:cNvSpPr/>
      </dsp:nvSpPr>
      <dsp:spPr>
        <a:xfrm>
          <a:off x="1981277" y="1939286"/>
          <a:ext cx="91440" cy="34191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A6CFA9-5CD1-48D6-8F12-C6D646DCF811}">
      <dsp:nvSpPr>
        <dsp:cNvPr id="0" name=""/>
        <dsp:cNvSpPr/>
      </dsp:nvSpPr>
      <dsp:spPr>
        <a:xfrm>
          <a:off x="590099" y="1939286"/>
          <a:ext cx="1436897" cy="341916"/>
        </a:xfrm>
        <a:custGeom>
          <a:avLst/>
          <a:gdLst/>
          <a:ahLst/>
          <a:cxnLst/>
          <a:rect l="0" t="0" r="0" b="0"/>
          <a:pathLst>
            <a:path>
              <a:moveTo>
                <a:pt x="1436897" y="0"/>
              </a:moveTo>
              <a:lnTo>
                <a:pt x="1436897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421EFF-F7FA-48AB-888D-6C04E7A881A0}">
      <dsp:nvSpPr>
        <dsp:cNvPr id="0" name=""/>
        <dsp:cNvSpPr/>
      </dsp:nvSpPr>
      <dsp:spPr>
        <a:xfrm>
          <a:off x="2026997" y="850837"/>
          <a:ext cx="2514569" cy="341916"/>
        </a:xfrm>
        <a:custGeom>
          <a:avLst/>
          <a:gdLst/>
          <a:ahLst/>
          <a:cxnLst/>
          <a:rect l="0" t="0" r="0" b="0"/>
          <a:pathLst>
            <a:path>
              <a:moveTo>
                <a:pt x="2514569" y="0"/>
              </a:moveTo>
              <a:lnTo>
                <a:pt x="2514569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17E298-6413-4B6B-9246-1DE27E82B966}">
      <dsp:nvSpPr>
        <dsp:cNvPr id="0" name=""/>
        <dsp:cNvSpPr/>
      </dsp:nvSpPr>
      <dsp:spPr>
        <a:xfrm>
          <a:off x="3953745" y="1043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FD20A7-EE97-4AA3-8755-D7E157B58DEF}">
      <dsp:nvSpPr>
        <dsp:cNvPr id="0" name=""/>
        <dsp:cNvSpPr/>
      </dsp:nvSpPr>
      <dsp:spPr>
        <a:xfrm>
          <a:off x="4084372" y="22839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NÁSTROJE</a:t>
          </a:r>
          <a:endParaRPr lang="cs-CZ" sz="1700" kern="1200" dirty="0"/>
        </a:p>
      </dsp:txBody>
      <dsp:txXfrm>
        <a:off x="4106237" y="250264"/>
        <a:ext cx="1131913" cy="702803"/>
      </dsp:txXfrm>
    </dsp:sp>
    <dsp:sp modelId="{C25D3539-7C1F-4FF4-A70B-2638C7E9BBBE}">
      <dsp:nvSpPr>
        <dsp:cNvPr id="0" name=""/>
        <dsp:cNvSpPr/>
      </dsp:nvSpPr>
      <dsp:spPr>
        <a:xfrm>
          <a:off x="1439175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F262C3-7E9B-4076-8224-A60EF290BC88}">
      <dsp:nvSpPr>
        <dsp:cNvPr id="0" name=""/>
        <dsp:cNvSpPr/>
      </dsp:nvSpPr>
      <dsp:spPr>
        <a:xfrm>
          <a:off x="1569802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STRUNNÉ</a:t>
          </a:r>
          <a:endParaRPr lang="cs-CZ" sz="1700" kern="1200" dirty="0"/>
        </a:p>
      </dsp:txBody>
      <dsp:txXfrm>
        <a:off x="1591667" y="1338714"/>
        <a:ext cx="1131913" cy="702803"/>
      </dsp:txXfrm>
    </dsp:sp>
    <dsp:sp modelId="{4AB6E33C-A0EE-419D-9BB9-A4E53F2BAC2C}">
      <dsp:nvSpPr>
        <dsp:cNvPr id="0" name=""/>
        <dsp:cNvSpPr/>
      </dsp:nvSpPr>
      <dsp:spPr>
        <a:xfrm>
          <a:off x="2278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62E4D3-F2B6-49A2-B69F-7CB4221E88C6}">
      <dsp:nvSpPr>
        <dsp:cNvPr id="0" name=""/>
        <dsp:cNvSpPr/>
      </dsp:nvSpPr>
      <dsp:spPr>
        <a:xfrm>
          <a:off x="132905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SMYČCOVÉ</a:t>
          </a:r>
          <a:endParaRPr lang="cs-CZ" sz="1700" kern="1200" dirty="0"/>
        </a:p>
      </dsp:txBody>
      <dsp:txXfrm>
        <a:off x="154770" y="2427163"/>
        <a:ext cx="1131913" cy="702803"/>
      </dsp:txXfrm>
    </dsp:sp>
    <dsp:sp modelId="{9E1D1E5A-1FD4-43EE-A195-03082871B33D}">
      <dsp:nvSpPr>
        <dsp:cNvPr id="0" name=""/>
        <dsp:cNvSpPr/>
      </dsp:nvSpPr>
      <dsp:spPr>
        <a:xfrm>
          <a:off x="1439175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BCEB9D-761C-4039-8569-BB8262D0AE17}">
      <dsp:nvSpPr>
        <dsp:cNvPr id="0" name=""/>
        <dsp:cNvSpPr/>
      </dsp:nvSpPr>
      <dsp:spPr>
        <a:xfrm>
          <a:off x="1569802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DRNKACÍ</a:t>
          </a:r>
          <a:endParaRPr lang="cs-CZ" sz="1700" kern="1200" dirty="0"/>
        </a:p>
      </dsp:txBody>
      <dsp:txXfrm>
        <a:off x="1591667" y="2427163"/>
        <a:ext cx="1131913" cy="702803"/>
      </dsp:txXfrm>
    </dsp:sp>
    <dsp:sp modelId="{54F0F992-5A51-480E-A9BB-B0FE09EA870F}">
      <dsp:nvSpPr>
        <dsp:cNvPr id="0" name=""/>
        <dsp:cNvSpPr/>
      </dsp:nvSpPr>
      <dsp:spPr>
        <a:xfrm>
          <a:off x="2876072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7610F5-BC6F-4C56-82F0-2D2653E9D3B1}">
      <dsp:nvSpPr>
        <dsp:cNvPr id="0" name=""/>
        <dsp:cNvSpPr/>
      </dsp:nvSpPr>
      <dsp:spPr>
        <a:xfrm>
          <a:off x="3006699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ÚDERNÉ</a:t>
          </a:r>
          <a:endParaRPr lang="cs-CZ" sz="1700" kern="1200" dirty="0"/>
        </a:p>
      </dsp:txBody>
      <dsp:txXfrm>
        <a:off x="3028564" y="2427163"/>
        <a:ext cx="1131913" cy="702803"/>
      </dsp:txXfrm>
    </dsp:sp>
    <dsp:sp modelId="{B090508F-A9FA-4D7A-902A-34D9FB85E0F2}">
      <dsp:nvSpPr>
        <dsp:cNvPr id="0" name=""/>
        <dsp:cNvSpPr/>
      </dsp:nvSpPr>
      <dsp:spPr>
        <a:xfrm>
          <a:off x="5031418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11E272-A303-402F-9C18-FFB735E2CBEB}">
      <dsp:nvSpPr>
        <dsp:cNvPr id="0" name=""/>
        <dsp:cNvSpPr/>
      </dsp:nvSpPr>
      <dsp:spPr>
        <a:xfrm>
          <a:off x="5162045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DECHOVÉ</a:t>
          </a:r>
          <a:endParaRPr lang="cs-CZ" sz="1700" kern="1200" dirty="0"/>
        </a:p>
      </dsp:txBody>
      <dsp:txXfrm>
        <a:off x="5183910" y="1338714"/>
        <a:ext cx="1131913" cy="702803"/>
      </dsp:txXfrm>
    </dsp:sp>
    <dsp:sp modelId="{401A08AF-9CD1-4BDC-949F-B8452D795F6C}">
      <dsp:nvSpPr>
        <dsp:cNvPr id="0" name=""/>
        <dsp:cNvSpPr/>
      </dsp:nvSpPr>
      <dsp:spPr>
        <a:xfrm>
          <a:off x="4312969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F699FB-5EAE-40BA-9705-B004BADA1B28}">
      <dsp:nvSpPr>
        <dsp:cNvPr id="0" name=""/>
        <dsp:cNvSpPr/>
      </dsp:nvSpPr>
      <dsp:spPr>
        <a:xfrm>
          <a:off x="4443596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DŘEVĚNÉ</a:t>
          </a:r>
          <a:endParaRPr lang="cs-CZ" sz="1700" kern="1200" dirty="0"/>
        </a:p>
      </dsp:txBody>
      <dsp:txXfrm>
        <a:off x="4465461" y="2427163"/>
        <a:ext cx="1131913" cy="702803"/>
      </dsp:txXfrm>
    </dsp:sp>
    <dsp:sp modelId="{8E711AE0-0083-46F3-85BA-63A61D1F49DA}">
      <dsp:nvSpPr>
        <dsp:cNvPr id="0" name=""/>
        <dsp:cNvSpPr/>
      </dsp:nvSpPr>
      <dsp:spPr>
        <a:xfrm>
          <a:off x="5749866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80C7E0-606B-4A57-96B8-5161273D5348}">
      <dsp:nvSpPr>
        <dsp:cNvPr id="0" name=""/>
        <dsp:cNvSpPr/>
      </dsp:nvSpPr>
      <dsp:spPr>
        <a:xfrm>
          <a:off x="5880493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ŽESŤOVÉ</a:t>
          </a:r>
          <a:endParaRPr lang="cs-CZ" sz="1700" kern="1200" dirty="0"/>
        </a:p>
      </dsp:txBody>
      <dsp:txXfrm>
        <a:off x="5902358" y="2427163"/>
        <a:ext cx="1131913" cy="702803"/>
      </dsp:txXfrm>
    </dsp:sp>
    <dsp:sp modelId="{A9D72A27-F5F0-4BF0-851D-F30801E80A15}">
      <dsp:nvSpPr>
        <dsp:cNvPr id="0" name=""/>
        <dsp:cNvSpPr/>
      </dsp:nvSpPr>
      <dsp:spPr>
        <a:xfrm>
          <a:off x="6468315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F1C64E-D4AE-47F5-BE71-7CD4FA6D0E58}">
      <dsp:nvSpPr>
        <dsp:cNvPr id="0" name=""/>
        <dsp:cNvSpPr/>
      </dsp:nvSpPr>
      <dsp:spPr>
        <a:xfrm>
          <a:off x="6598942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BICÍ</a:t>
          </a:r>
          <a:endParaRPr lang="cs-CZ" sz="1700" kern="1200" dirty="0"/>
        </a:p>
      </dsp:txBody>
      <dsp:txXfrm>
        <a:off x="6620807" y="1338714"/>
        <a:ext cx="1131913" cy="7028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244FF6-3E15-432C-92CB-44C81BA662F1}">
      <dsp:nvSpPr>
        <dsp:cNvPr id="0" name=""/>
        <dsp:cNvSpPr/>
      </dsp:nvSpPr>
      <dsp:spPr>
        <a:xfrm>
          <a:off x="4541567" y="850837"/>
          <a:ext cx="2514569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2514569" y="233005"/>
              </a:lnTo>
              <a:lnTo>
                <a:pt x="2514569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B14EF0-00D1-4DFF-BD5D-A118CAB16BBE}">
      <dsp:nvSpPr>
        <dsp:cNvPr id="0" name=""/>
        <dsp:cNvSpPr/>
      </dsp:nvSpPr>
      <dsp:spPr>
        <a:xfrm>
          <a:off x="5619239" y="1939286"/>
          <a:ext cx="718448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718448" y="233005"/>
              </a:lnTo>
              <a:lnTo>
                <a:pt x="718448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435AAA-155B-4EA4-B586-6AAF0D06DFCD}">
      <dsp:nvSpPr>
        <dsp:cNvPr id="0" name=""/>
        <dsp:cNvSpPr/>
      </dsp:nvSpPr>
      <dsp:spPr>
        <a:xfrm>
          <a:off x="4900791" y="1939286"/>
          <a:ext cx="718448" cy="341916"/>
        </a:xfrm>
        <a:custGeom>
          <a:avLst/>
          <a:gdLst/>
          <a:ahLst/>
          <a:cxnLst/>
          <a:rect l="0" t="0" r="0" b="0"/>
          <a:pathLst>
            <a:path>
              <a:moveTo>
                <a:pt x="718448" y="0"/>
              </a:moveTo>
              <a:lnTo>
                <a:pt x="718448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26DA27-FB80-41A2-A944-0BADED430EE7}">
      <dsp:nvSpPr>
        <dsp:cNvPr id="0" name=""/>
        <dsp:cNvSpPr/>
      </dsp:nvSpPr>
      <dsp:spPr>
        <a:xfrm>
          <a:off x="4541567" y="850837"/>
          <a:ext cx="1077672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1077672" y="233005"/>
              </a:lnTo>
              <a:lnTo>
                <a:pt x="1077672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B204BD-6868-470A-8B75-DCF1DE83C9E1}">
      <dsp:nvSpPr>
        <dsp:cNvPr id="0" name=""/>
        <dsp:cNvSpPr/>
      </dsp:nvSpPr>
      <dsp:spPr>
        <a:xfrm>
          <a:off x="2026997" y="1939286"/>
          <a:ext cx="1436897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1436897" y="233005"/>
              </a:lnTo>
              <a:lnTo>
                <a:pt x="1436897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C9A49B-2C71-4B9D-AB30-541B38C7CC28}">
      <dsp:nvSpPr>
        <dsp:cNvPr id="0" name=""/>
        <dsp:cNvSpPr/>
      </dsp:nvSpPr>
      <dsp:spPr>
        <a:xfrm>
          <a:off x="1981277" y="1939286"/>
          <a:ext cx="91440" cy="34191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A6CFA9-5CD1-48D6-8F12-C6D646DCF811}">
      <dsp:nvSpPr>
        <dsp:cNvPr id="0" name=""/>
        <dsp:cNvSpPr/>
      </dsp:nvSpPr>
      <dsp:spPr>
        <a:xfrm>
          <a:off x="590099" y="1939286"/>
          <a:ext cx="1436897" cy="341916"/>
        </a:xfrm>
        <a:custGeom>
          <a:avLst/>
          <a:gdLst/>
          <a:ahLst/>
          <a:cxnLst/>
          <a:rect l="0" t="0" r="0" b="0"/>
          <a:pathLst>
            <a:path>
              <a:moveTo>
                <a:pt x="1436897" y="0"/>
              </a:moveTo>
              <a:lnTo>
                <a:pt x="1436897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421EFF-F7FA-48AB-888D-6C04E7A881A0}">
      <dsp:nvSpPr>
        <dsp:cNvPr id="0" name=""/>
        <dsp:cNvSpPr/>
      </dsp:nvSpPr>
      <dsp:spPr>
        <a:xfrm>
          <a:off x="2026997" y="850837"/>
          <a:ext cx="2514569" cy="341916"/>
        </a:xfrm>
        <a:custGeom>
          <a:avLst/>
          <a:gdLst/>
          <a:ahLst/>
          <a:cxnLst/>
          <a:rect l="0" t="0" r="0" b="0"/>
          <a:pathLst>
            <a:path>
              <a:moveTo>
                <a:pt x="2514569" y="0"/>
              </a:moveTo>
              <a:lnTo>
                <a:pt x="2514569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17E298-6413-4B6B-9246-1DE27E82B966}">
      <dsp:nvSpPr>
        <dsp:cNvPr id="0" name=""/>
        <dsp:cNvSpPr/>
      </dsp:nvSpPr>
      <dsp:spPr>
        <a:xfrm>
          <a:off x="3953745" y="1043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FD20A7-EE97-4AA3-8755-D7E157B58DEF}">
      <dsp:nvSpPr>
        <dsp:cNvPr id="0" name=""/>
        <dsp:cNvSpPr/>
      </dsp:nvSpPr>
      <dsp:spPr>
        <a:xfrm>
          <a:off x="4084372" y="22839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NÁSTROJE</a:t>
          </a:r>
          <a:endParaRPr lang="cs-CZ" sz="1700" kern="1200" dirty="0"/>
        </a:p>
      </dsp:txBody>
      <dsp:txXfrm>
        <a:off x="4106237" y="250264"/>
        <a:ext cx="1131913" cy="702803"/>
      </dsp:txXfrm>
    </dsp:sp>
    <dsp:sp modelId="{C25D3539-7C1F-4FF4-A70B-2638C7E9BBBE}">
      <dsp:nvSpPr>
        <dsp:cNvPr id="0" name=""/>
        <dsp:cNvSpPr/>
      </dsp:nvSpPr>
      <dsp:spPr>
        <a:xfrm>
          <a:off x="1439175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F262C3-7E9B-4076-8224-A60EF290BC88}">
      <dsp:nvSpPr>
        <dsp:cNvPr id="0" name=""/>
        <dsp:cNvSpPr/>
      </dsp:nvSpPr>
      <dsp:spPr>
        <a:xfrm>
          <a:off x="1569802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STRUNNÉ</a:t>
          </a:r>
          <a:endParaRPr lang="cs-CZ" sz="1700" kern="1200" dirty="0"/>
        </a:p>
      </dsp:txBody>
      <dsp:txXfrm>
        <a:off x="1591667" y="1338714"/>
        <a:ext cx="1131913" cy="702803"/>
      </dsp:txXfrm>
    </dsp:sp>
    <dsp:sp modelId="{4AB6E33C-A0EE-419D-9BB9-A4E53F2BAC2C}">
      <dsp:nvSpPr>
        <dsp:cNvPr id="0" name=""/>
        <dsp:cNvSpPr/>
      </dsp:nvSpPr>
      <dsp:spPr>
        <a:xfrm>
          <a:off x="2278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62E4D3-F2B6-49A2-B69F-7CB4221E88C6}">
      <dsp:nvSpPr>
        <dsp:cNvPr id="0" name=""/>
        <dsp:cNvSpPr/>
      </dsp:nvSpPr>
      <dsp:spPr>
        <a:xfrm>
          <a:off x="132905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SMYČCOVÉ</a:t>
          </a:r>
          <a:endParaRPr lang="cs-CZ" sz="1700" kern="1200" dirty="0"/>
        </a:p>
      </dsp:txBody>
      <dsp:txXfrm>
        <a:off x="154770" y="2427163"/>
        <a:ext cx="1131913" cy="702803"/>
      </dsp:txXfrm>
    </dsp:sp>
    <dsp:sp modelId="{9E1D1E5A-1FD4-43EE-A195-03082871B33D}">
      <dsp:nvSpPr>
        <dsp:cNvPr id="0" name=""/>
        <dsp:cNvSpPr/>
      </dsp:nvSpPr>
      <dsp:spPr>
        <a:xfrm>
          <a:off x="1439175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BCEB9D-761C-4039-8569-BB8262D0AE17}">
      <dsp:nvSpPr>
        <dsp:cNvPr id="0" name=""/>
        <dsp:cNvSpPr/>
      </dsp:nvSpPr>
      <dsp:spPr>
        <a:xfrm>
          <a:off x="1569802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DRNKACÍ</a:t>
          </a:r>
          <a:endParaRPr lang="cs-CZ" sz="1700" kern="1200" dirty="0"/>
        </a:p>
      </dsp:txBody>
      <dsp:txXfrm>
        <a:off x="1591667" y="2427163"/>
        <a:ext cx="1131913" cy="702803"/>
      </dsp:txXfrm>
    </dsp:sp>
    <dsp:sp modelId="{54F0F992-5A51-480E-A9BB-B0FE09EA870F}">
      <dsp:nvSpPr>
        <dsp:cNvPr id="0" name=""/>
        <dsp:cNvSpPr/>
      </dsp:nvSpPr>
      <dsp:spPr>
        <a:xfrm>
          <a:off x="2876072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7610F5-BC6F-4C56-82F0-2D2653E9D3B1}">
      <dsp:nvSpPr>
        <dsp:cNvPr id="0" name=""/>
        <dsp:cNvSpPr/>
      </dsp:nvSpPr>
      <dsp:spPr>
        <a:xfrm>
          <a:off x="3006699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ÚDERNÉ</a:t>
          </a:r>
          <a:endParaRPr lang="cs-CZ" sz="1700" kern="1200" dirty="0"/>
        </a:p>
      </dsp:txBody>
      <dsp:txXfrm>
        <a:off x="3028564" y="2427163"/>
        <a:ext cx="1131913" cy="702803"/>
      </dsp:txXfrm>
    </dsp:sp>
    <dsp:sp modelId="{B090508F-A9FA-4D7A-902A-34D9FB85E0F2}">
      <dsp:nvSpPr>
        <dsp:cNvPr id="0" name=""/>
        <dsp:cNvSpPr/>
      </dsp:nvSpPr>
      <dsp:spPr>
        <a:xfrm>
          <a:off x="5031418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11E272-A303-402F-9C18-FFB735E2CBEB}">
      <dsp:nvSpPr>
        <dsp:cNvPr id="0" name=""/>
        <dsp:cNvSpPr/>
      </dsp:nvSpPr>
      <dsp:spPr>
        <a:xfrm>
          <a:off x="5162045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DECHOVÉ</a:t>
          </a:r>
          <a:endParaRPr lang="cs-CZ" sz="1700" kern="1200" dirty="0"/>
        </a:p>
      </dsp:txBody>
      <dsp:txXfrm>
        <a:off x="5183910" y="1338714"/>
        <a:ext cx="1131913" cy="702803"/>
      </dsp:txXfrm>
    </dsp:sp>
    <dsp:sp modelId="{401A08AF-9CD1-4BDC-949F-B8452D795F6C}">
      <dsp:nvSpPr>
        <dsp:cNvPr id="0" name=""/>
        <dsp:cNvSpPr/>
      </dsp:nvSpPr>
      <dsp:spPr>
        <a:xfrm>
          <a:off x="4312969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F699FB-5EAE-40BA-9705-B004BADA1B28}">
      <dsp:nvSpPr>
        <dsp:cNvPr id="0" name=""/>
        <dsp:cNvSpPr/>
      </dsp:nvSpPr>
      <dsp:spPr>
        <a:xfrm>
          <a:off x="4443596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DŘEVĚNÉ</a:t>
          </a:r>
          <a:endParaRPr lang="cs-CZ" sz="1700" kern="1200" dirty="0"/>
        </a:p>
      </dsp:txBody>
      <dsp:txXfrm>
        <a:off x="4465461" y="2427163"/>
        <a:ext cx="1131913" cy="702803"/>
      </dsp:txXfrm>
    </dsp:sp>
    <dsp:sp modelId="{8E711AE0-0083-46F3-85BA-63A61D1F49DA}">
      <dsp:nvSpPr>
        <dsp:cNvPr id="0" name=""/>
        <dsp:cNvSpPr/>
      </dsp:nvSpPr>
      <dsp:spPr>
        <a:xfrm>
          <a:off x="5749866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80C7E0-606B-4A57-96B8-5161273D5348}">
      <dsp:nvSpPr>
        <dsp:cNvPr id="0" name=""/>
        <dsp:cNvSpPr/>
      </dsp:nvSpPr>
      <dsp:spPr>
        <a:xfrm>
          <a:off x="5880493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ŽESŤOVÉ</a:t>
          </a:r>
          <a:endParaRPr lang="cs-CZ" sz="1700" kern="1200" dirty="0"/>
        </a:p>
      </dsp:txBody>
      <dsp:txXfrm>
        <a:off x="5902358" y="2427163"/>
        <a:ext cx="1131913" cy="702803"/>
      </dsp:txXfrm>
    </dsp:sp>
    <dsp:sp modelId="{A9D72A27-F5F0-4BF0-851D-F30801E80A15}">
      <dsp:nvSpPr>
        <dsp:cNvPr id="0" name=""/>
        <dsp:cNvSpPr/>
      </dsp:nvSpPr>
      <dsp:spPr>
        <a:xfrm>
          <a:off x="6468315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F1C64E-D4AE-47F5-BE71-7CD4FA6D0E58}">
      <dsp:nvSpPr>
        <dsp:cNvPr id="0" name=""/>
        <dsp:cNvSpPr/>
      </dsp:nvSpPr>
      <dsp:spPr>
        <a:xfrm>
          <a:off x="6598942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BICÍ</a:t>
          </a:r>
          <a:endParaRPr lang="cs-CZ" sz="1700" kern="1200" dirty="0"/>
        </a:p>
      </dsp:txBody>
      <dsp:txXfrm>
        <a:off x="6620807" y="1338714"/>
        <a:ext cx="1131913" cy="70280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244FF6-3E15-432C-92CB-44C81BA662F1}">
      <dsp:nvSpPr>
        <dsp:cNvPr id="0" name=""/>
        <dsp:cNvSpPr/>
      </dsp:nvSpPr>
      <dsp:spPr>
        <a:xfrm>
          <a:off x="4541567" y="850837"/>
          <a:ext cx="2514569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2514569" y="233005"/>
              </a:lnTo>
              <a:lnTo>
                <a:pt x="2514569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B14EF0-00D1-4DFF-BD5D-A118CAB16BBE}">
      <dsp:nvSpPr>
        <dsp:cNvPr id="0" name=""/>
        <dsp:cNvSpPr/>
      </dsp:nvSpPr>
      <dsp:spPr>
        <a:xfrm>
          <a:off x="5619239" y="1939286"/>
          <a:ext cx="718448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718448" y="233005"/>
              </a:lnTo>
              <a:lnTo>
                <a:pt x="718448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435AAA-155B-4EA4-B586-6AAF0D06DFCD}">
      <dsp:nvSpPr>
        <dsp:cNvPr id="0" name=""/>
        <dsp:cNvSpPr/>
      </dsp:nvSpPr>
      <dsp:spPr>
        <a:xfrm>
          <a:off x="4900791" y="1939286"/>
          <a:ext cx="718448" cy="341916"/>
        </a:xfrm>
        <a:custGeom>
          <a:avLst/>
          <a:gdLst/>
          <a:ahLst/>
          <a:cxnLst/>
          <a:rect l="0" t="0" r="0" b="0"/>
          <a:pathLst>
            <a:path>
              <a:moveTo>
                <a:pt x="718448" y="0"/>
              </a:moveTo>
              <a:lnTo>
                <a:pt x="718448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26DA27-FB80-41A2-A944-0BADED430EE7}">
      <dsp:nvSpPr>
        <dsp:cNvPr id="0" name=""/>
        <dsp:cNvSpPr/>
      </dsp:nvSpPr>
      <dsp:spPr>
        <a:xfrm>
          <a:off x="4541567" y="850837"/>
          <a:ext cx="1077672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1077672" y="233005"/>
              </a:lnTo>
              <a:lnTo>
                <a:pt x="1077672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B204BD-6868-470A-8B75-DCF1DE83C9E1}">
      <dsp:nvSpPr>
        <dsp:cNvPr id="0" name=""/>
        <dsp:cNvSpPr/>
      </dsp:nvSpPr>
      <dsp:spPr>
        <a:xfrm>
          <a:off x="2026997" y="1939286"/>
          <a:ext cx="1436897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1436897" y="233005"/>
              </a:lnTo>
              <a:lnTo>
                <a:pt x="1436897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C9A49B-2C71-4B9D-AB30-541B38C7CC28}">
      <dsp:nvSpPr>
        <dsp:cNvPr id="0" name=""/>
        <dsp:cNvSpPr/>
      </dsp:nvSpPr>
      <dsp:spPr>
        <a:xfrm>
          <a:off x="1981277" y="1939286"/>
          <a:ext cx="91440" cy="34191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A6CFA9-5CD1-48D6-8F12-C6D646DCF811}">
      <dsp:nvSpPr>
        <dsp:cNvPr id="0" name=""/>
        <dsp:cNvSpPr/>
      </dsp:nvSpPr>
      <dsp:spPr>
        <a:xfrm>
          <a:off x="590099" y="1939286"/>
          <a:ext cx="1436897" cy="341916"/>
        </a:xfrm>
        <a:custGeom>
          <a:avLst/>
          <a:gdLst/>
          <a:ahLst/>
          <a:cxnLst/>
          <a:rect l="0" t="0" r="0" b="0"/>
          <a:pathLst>
            <a:path>
              <a:moveTo>
                <a:pt x="1436897" y="0"/>
              </a:moveTo>
              <a:lnTo>
                <a:pt x="1436897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421EFF-F7FA-48AB-888D-6C04E7A881A0}">
      <dsp:nvSpPr>
        <dsp:cNvPr id="0" name=""/>
        <dsp:cNvSpPr/>
      </dsp:nvSpPr>
      <dsp:spPr>
        <a:xfrm>
          <a:off x="2026997" y="850837"/>
          <a:ext cx="2514569" cy="341916"/>
        </a:xfrm>
        <a:custGeom>
          <a:avLst/>
          <a:gdLst/>
          <a:ahLst/>
          <a:cxnLst/>
          <a:rect l="0" t="0" r="0" b="0"/>
          <a:pathLst>
            <a:path>
              <a:moveTo>
                <a:pt x="2514569" y="0"/>
              </a:moveTo>
              <a:lnTo>
                <a:pt x="2514569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17E298-6413-4B6B-9246-1DE27E82B966}">
      <dsp:nvSpPr>
        <dsp:cNvPr id="0" name=""/>
        <dsp:cNvSpPr/>
      </dsp:nvSpPr>
      <dsp:spPr>
        <a:xfrm>
          <a:off x="3953745" y="1043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FD20A7-EE97-4AA3-8755-D7E157B58DEF}">
      <dsp:nvSpPr>
        <dsp:cNvPr id="0" name=""/>
        <dsp:cNvSpPr/>
      </dsp:nvSpPr>
      <dsp:spPr>
        <a:xfrm>
          <a:off x="4084372" y="22839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NÁSTROJE</a:t>
          </a:r>
          <a:endParaRPr lang="cs-CZ" sz="1700" kern="1200" dirty="0"/>
        </a:p>
      </dsp:txBody>
      <dsp:txXfrm>
        <a:off x="4106237" y="250264"/>
        <a:ext cx="1131913" cy="702803"/>
      </dsp:txXfrm>
    </dsp:sp>
    <dsp:sp modelId="{C25D3539-7C1F-4FF4-A70B-2638C7E9BBBE}">
      <dsp:nvSpPr>
        <dsp:cNvPr id="0" name=""/>
        <dsp:cNvSpPr/>
      </dsp:nvSpPr>
      <dsp:spPr>
        <a:xfrm>
          <a:off x="1439175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F262C3-7E9B-4076-8224-A60EF290BC88}">
      <dsp:nvSpPr>
        <dsp:cNvPr id="0" name=""/>
        <dsp:cNvSpPr/>
      </dsp:nvSpPr>
      <dsp:spPr>
        <a:xfrm>
          <a:off x="1569802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STRUNNÉ</a:t>
          </a:r>
          <a:endParaRPr lang="cs-CZ" sz="1700" kern="1200" dirty="0"/>
        </a:p>
      </dsp:txBody>
      <dsp:txXfrm>
        <a:off x="1591667" y="1338714"/>
        <a:ext cx="1131913" cy="702803"/>
      </dsp:txXfrm>
    </dsp:sp>
    <dsp:sp modelId="{4AB6E33C-A0EE-419D-9BB9-A4E53F2BAC2C}">
      <dsp:nvSpPr>
        <dsp:cNvPr id="0" name=""/>
        <dsp:cNvSpPr/>
      </dsp:nvSpPr>
      <dsp:spPr>
        <a:xfrm>
          <a:off x="2278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62E4D3-F2B6-49A2-B69F-7CB4221E88C6}">
      <dsp:nvSpPr>
        <dsp:cNvPr id="0" name=""/>
        <dsp:cNvSpPr/>
      </dsp:nvSpPr>
      <dsp:spPr>
        <a:xfrm>
          <a:off x="132905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SMYČCOVÉ</a:t>
          </a:r>
          <a:endParaRPr lang="cs-CZ" sz="1700" kern="1200" dirty="0"/>
        </a:p>
      </dsp:txBody>
      <dsp:txXfrm>
        <a:off x="154770" y="2427163"/>
        <a:ext cx="1131913" cy="702803"/>
      </dsp:txXfrm>
    </dsp:sp>
    <dsp:sp modelId="{9E1D1E5A-1FD4-43EE-A195-03082871B33D}">
      <dsp:nvSpPr>
        <dsp:cNvPr id="0" name=""/>
        <dsp:cNvSpPr/>
      </dsp:nvSpPr>
      <dsp:spPr>
        <a:xfrm>
          <a:off x="1439175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BCEB9D-761C-4039-8569-BB8262D0AE17}">
      <dsp:nvSpPr>
        <dsp:cNvPr id="0" name=""/>
        <dsp:cNvSpPr/>
      </dsp:nvSpPr>
      <dsp:spPr>
        <a:xfrm>
          <a:off x="1569802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DRNKACÍ</a:t>
          </a:r>
          <a:endParaRPr lang="cs-CZ" sz="1700" kern="1200" dirty="0"/>
        </a:p>
      </dsp:txBody>
      <dsp:txXfrm>
        <a:off x="1591667" y="2427163"/>
        <a:ext cx="1131913" cy="702803"/>
      </dsp:txXfrm>
    </dsp:sp>
    <dsp:sp modelId="{54F0F992-5A51-480E-A9BB-B0FE09EA870F}">
      <dsp:nvSpPr>
        <dsp:cNvPr id="0" name=""/>
        <dsp:cNvSpPr/>
      </dsp:nvSpPr>
      <dsp:spPr>
        <a:xfrm>
          <a:off x="2876072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7610F5-BC6F-4C56-82F0-2D2653E9D3B1}">
      <dsp:nvSpPr>
        <dsp:cNvPr id="0" name=""/>
        <dsp:cNvSpPr/>
      </dsp:nvSpPr>
      <dsp:spPr>
        <a:xfrm>
          <a:off x="3006699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ÚDERNÉ</a:t>
          </a:r>
          <a:endParaRPr lang="cs-CZ" sz="1700" kern="1200" dirty="0"/>
        </a:p>
      </dsp:txBody>
      <dsp:txXfrm>
        <a:off x="3028564" y="2427163"/>
        <a:ext cx="1131913" cy="702803"/>
      </dsp:txXfrm>
    </dsp:sp>
    <dsp:sp modelId="{B090508F-A9FA-4D7A-902A-34D9FB85E0F2}">
      <dsp:nvSpPr>
        <dsp:cNvPr id="0" name=""/>
        <dsp:cNvSpPr/>
      </dsp:nvSpPr>
      <dsp:spPr>
        <a:xfrm>
          <a:off x="5031418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11E272-A303-402F-9C18-FFB735E2CBEB}">
      <dsp:nvSpPr>
        <dsp:cNvPr id="0" name=""/>
        <dsp:cNvSpPr/>
      </dsp:nvSpPr>
      <dsp:spPr>
        <a:xfrm>
          <a:off x="5162045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DECHOVÉ</a:t>
          </a:r>
          <a:endParaRPr lang="cs-CZ" sz="1700" kern="1200" dirty="0"/>
        </a:p>
      </dsp:txBody>
      <dsp:txXfrm>
        <a:off x="5183910" y="1338714"/>
        <a:ext cx="1131913" cy="702803"/>
      </dsp:txXfrm>
    </dsp:sp>
    <dsp:sp modelId="{401A08AF-9CD1-4BDC-949F-B8452D795F6C}">
      <dsp:nvSpPr>
        <dsp:cNvPr id="0" name=""/>
        <dsp:cNvSpPr/>
      </dsp:nvSpPr>
      <dsp:spPr>
        <a:xfrm>
          <a:off x="4312969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F699FB-5EAE-40BA-9705-B004BADA1B28}">
      <dsp:nvSpPr>
        <dsp:cNvPr id="0" name=""/>
        <dsp:cNvSpPr/>
      </dsp:nvSpPr>
      <dsp:spPr>
        <a:xfrm>
          <a:off x="4443596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DŘEVĚNÉ</a:t>
          </a:r>
          <a:endParaRPr lang="cs-CZ" sz="1700" kern="1200" dirty="0"/>
        </a:p>
      </dsp:txBody>
      <dsp:txXfrm>
        <a:off x="4465461" y="2427163"/>
        <a:ext cx="1131913" cy="702803"/>
      </dsp:txXfrm>
    </dsp:sp>
    <dsp:sp modelId="{8E711AE0-0083-46F3-85BA-63A61D1F49DA}">
      <dsp:nvSpPr>
        <dsp:cNvPr id="0" name=""/>
        <dsp:cNvSpPr/>
      </dsp:nvSpPr>
      <dsp:spPr>
        <a:xfrm>
          <a:off x="5749866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80C7E0-606B-4A57-96B8-5161273D5348}">
      <dsp:nvSpPr>
        <dsp:cNvPr id="0" name=""/>
        <dsp:cNvSpPr/>
      </dsp:nvSpPr>
      <dsp:spPr>
        <a:xfrm>
          <a:off x="5880493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ŽESŤOVÉ</a:t>
          </a:r>
          <a:endParaRPr lang="cs-CZ" sz="1700" kern="1200" dirty="0"/>
        </a:p>
      </dsp:txBody>
      <dsp:txXfrm>
        <a:off x="5902358" y="2427163"/>
        <a:ext cx="1131913" cy="702803"/>
      </dsp:txXfrm>
    </dsp:sp>
    <dsp:sp modelId="{A9D72A27-F5F0-4BF0-851D-F30801E80A15}">
      <dsp:nvSpPr>
        <dsp:cNvPr id="0" name=""/>
        <dsp:cNvSpPr/>
      </dsp:nvSpPr>
      <dsp:spPr>
        <a:xfrm>
          <a:off x="6468315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F1C64E-D4AE-47F5-BE71-7CD4FA6D0E58}">
      <dsp:nvSpPr>
        <dsp:cNvPr id="0" name=""/>
        <dsp:cNvSpPr/>
      </dsp:nvSpPr>
      <dsp:spPr>
        <a:xfrm>
          <a:off x="6598942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BICÍ</a:t>
          </a:r>
          <a:endParaRPr lang="cs-CZ" sz="1700" kern="1200" dirty="0"/>
        </a:p>
      </dsp:txBody>
      <dsp:txXfrm>
        <a:off x="6620807" y="1338714"/>
        <a:ext cx="1131913" cy="70280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244FF6-3E15-432C-92CB-44C81BA662F1}">
      <dsp:nvSpPr>
        <dsp:cNvPr id="0" name=""/>
        <dsp:cNvSpPr/>
      </dsp:nvSpPr>
      <dsp:spPr>
        <a:xfrm>
          <a:off x="4541567" y="850837"/>
          <a:ext cx="2514569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2514569" y="233005"/>
              </a:lnTo>
              <a:lnTo>
                <a:pt x="2514569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B14EF0-00D1-4DFF-BD5D-A118CAB16BBE}">
      <dsp:nvSpPr>
        <dsp:cNvPr id="0" name=""/>
        <dsp:cNvSpPr/>
      </dsp:nvSpPr>
      <dsp:spPr>
        <a:xfrm>
          <a:off x="5619239" y="1939286"/>
          <a:ext cx="718448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718448" y="233005"/>
              </a:lnTo>
              <a:lnTo>
                <a:pt x="718448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435AAA-155B-4EA4-B586-6AAF0D06DFCD}">
      <dsp:nvSpPr>
        <dsp:cNvPr id="0" name=""/>
        <dsp:cNvSpPr/>
      </dsp:nvSpPr>
      <dsp:spPr>
        <a:xfrm>
          <a:off x="4900791" y="1939286"/>
          <a:ext cx="718448" cy="341916"/>
        </a:xfrm>
        <a:custGeom>
          <a:avLst/>
          <a:gdLst/>
          <a:ahLst/>
          <a:cxnLst/>
          <a:rect l="0" t="0" r="0" b="0"/>
          <a:pathLst>
            <a:path>
              <a:moveTo>
                <a:pt x="718448" y="0"/>
              </a:moveTo>
              <a:lnTo>
                <a:pt x="718448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26DA27-FB80-41A2-A944-0BADED430EE7}">
      <dsp:nvSpPr>
        <dsp:cNvPr id="0" name=""/>
        <dsp:cNvSpPr/>
      </dsp:nvSpPr>
      <dsp:spPr>
        <a:xfrm>
          <a:off x="4541567" y="850837"/>
          <a:ext cx="1077672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1077672" y="233005"/>
              </a:lnTo>
              <a:lnTo>
                <a:pt x="1077672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B204BD-6868-470A-8B75-DCF1DE83C9E1}">
      <dsp:nvSpPr>
        <dsp:cNvPr id="0" name=""/>
        <dsp:cNvSpPr/>
      </dsp:nvSpPr>
      <dsp:spPr>
        <a:xfrm>
          <a:off x="2026997" y="1939286"/>
          <a:ext cx="1436897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1436897" y="233005"/>
              </a:lnTo>
              <a:lnTo>
                <a:pt x="1436897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C9A49B-2C71-4B9D-AB30-541B38C7CC28}">
      <dsp:nvSpPr>
        <dsp:cNvPr id="0" name=""/>
        <dsp:cNvSpPr/>
      </dsp:nvSpPr>
      <dsp:spPr>
        <a:xfrm>
          <a:off x="1981277" y="1939286"/>
          <a:ext cx="91440" cy="34191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A6CFA9-5CD1-48D6-8F12-C6D646DCF811}">
      <dsp:nvSpPr>
        <dsp:cNvPr id="0" name=""/>
        <dsp:cNvSpPr/>
      </dsp:nvSpPr>
      <dsp:spPr>
        <a:xfrm>
          <a:off x="590099" y="1939286"/>
          <a:ext cx="1436897" cy="341916"/>
        </a:xfrm>
        <a:custGeom>
          <a:avLst/>
          <a:gdLst/>
          <a:ahLst/>
          <a:cxnLst/>
          <a:rect l="0" t="0" r="0" b="0"/>
          <a:pathLst>
            <a:path>
              <a:moveTo>
                <a:pt x="1436897" y="0"/>
              </a:moveTo>
              <a:lnTo>
                <a:pt x="1436897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421EFF-F7FA-48AB-888D-6C04E7A881A0}">
      <dsp:nvSpPr>
        <dsp:cNvPr id="0" name=""/>
        <dsp:cNvSpPr/>
      </dsp:nvSpPr>
      <dsp:spPr>
        <a:xfrm>
          <a:off x="2026997" y="850837"/>
          <a:ext cx="2514569" cy="341916"/>
        </a:xfrm>
        <a:custGeom>
          <a:avLst/>
          <a:gdLst/>
          <a:ahLst/>
          <a:cxnLst/>
          <a:rect l="0" t="0" r="0" b="0"/>
          <a:pathLst>
            <a:path>
              <a:moveTo>
                <a:pt x="2514569" y="0"/>
              </a:moveTo>
              <a:lnTo>
                <a:pt x="2514569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17E298-6413-4B6B-9246-1DE27E82B966}">
      <dsp:nvSpPr>
        <dsp:cNvPr id="0" name=""/>
        <dsp:cNvSpPr/>
      </dsp:nvSpPr>
      <dsp:spPr>
        <a:xfrm>
          <a:off x="3953745" y="1043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FD20A7-EE97-4AA3-8755-D7E157B58DEF}">
      <dsp:nvSpPr>
        <dsp:cNvPr id="0" name=""/>
        <dsp:cNvSpPr/>
      </dsp:nvSpPr>
      <dsp:spPr>
        <a:xfrm>
          <a:off x="4084372" y="22839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NÁSTROJE</a:t>
          </a:r>
          <a:endParaRPr lang="cs-CZ" sz="1700" kern="1200" dirty="0"/>
        </a:p>
      </dsp:txBody>
      <dsp:txXfrm>
        <a:off x="4106237" y="250264"/>
        <a:ext cx="1131913" cy="702803"/>
      </dsp:txXfrm>
    </dsp:sp>
    <dsp:sp modelId="{C25D3539-7C1F-4FF4-A70B-2638C7E9BBBE}">
      <dsp:nvSpPr>
        <dsp:cNvPr id="0" name=""/>
        <dsp:cNvSpPr/>
      </dsp:nvSpPr>
      <dsp:spPr>
        <a:xfrm>
          <a:off x="1439175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F262C3-7E9B-4076-8224-A60EF290BC88}">
      <dsp:nvSpPr>
        <dsp:cNvPr id="0" name=""/>
        <dsp:cNvSpPr/>
      </dsp:nvSpPr>
      <dsp:spPr>
        <a:xfrm>
          <a:off x="1569802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STRUNNÉ</a:t>
          </a:r>
          <a:endParaRPr lang="cs-CZ" sz="1700" kern="1200" dirty="0"/>
        </a:p>
      </dsp:txBody>
      <dsp:txXfrm>
        <a:off x="1591667" y="1338714"/>
        <a:ext cx="1131913" cy="702803"/>
      </dsp:txXfrm>
    </dsp:sp>
    <dsp:sp modelId="{4AB6E33C-A0EE-419D-9BB9-A4E53F2BAC2C}">
      <dsp:nvSpPr>
        <dsp:cNvPr id="0" name=""/>
        <dsp:cNvSpPr/>
      </dsp:nvSpPr>
      <dsp:spPr>
        <a:xfrm>
          <a:off x="2278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62E4D3-F2B6-49A2-B69F-7CB4221E88C6}">
      <dsp:nvSpPr>
        <dsp:cNvPr id="0" name=""/>
        <dsp:cNvSpPr/>
      </dsp:nvSpPr>
      <dsp:spPr>
        <a:xfrm>
          <a:off x="132905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SMYČCOVÉ</a:t>
          </a:r>
          <a:endParaRPr lang="cs-CZ" sz="1700" kern="1200" dirty="0"/>
        </a:p>
      </dsp:txBody>
      <dsp:txXfrm>
        <a:off x="154770" y="2427163"/>
        <a:ext cx="1131913" cy="702803"/>
      </dsp:txXfrm>
    </dsp:sp>
    <dsp:sp modelId="{9E1D1E5A-1FD4-43EE-A195-03082871B33D}">
      <dsp:nvSpPr>
        <dsp:cNvPr id="0" name=""/>
        <dsp:cNvSpPr/>
      </dsp:nvSpPr>
      <dsp:spPr>
        <a:xfrm>
          <a:off x="1439175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BCEB9D-761C-4039-8569-BB8262D0AE17}">
      <dsp:nvSpPr>
        <dsp:cNvPr id="0" name=""/>
        <dsp:cNvSpPr/>
      </dsp:nvSpPr>
      <dsp:spPr>
        <a:xfrm>
          <a:off x="1569802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DRNKACÍ</a:t>
          </a:r>
          <a:endParaRPr lang="cs-CZ" sz="1700" kern="1200" dirty="0"/>
        </a:p>
      </dsp:txBody>
      <dsp:txXfrm>
        <a:off x="1591667" y="2427163"/>
        <a:ext cx="1131913" cy="702803"/>
      </dsp:txXfrm>
    </dsp:sp>
    <dsp:sp modelId="{54F0F992-5A51-480E-A9BB-B0FE09EA870F}">
      <dsp:nvSpPr>
        <dsp:cNvPr id="0" name=""/>
        <dsp:cNvSpPr/>
      </dsp:nvSpPr>
      <dsp:spPr>
        <a:xfrm>
          <a:off x="2876072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7610F5-BC6F-4C56-82F0-2D2653E9D3B1}">
      <dsp:nvSpPr>
        <dsp:cNvPr id="0" name=""/>
        <dsp:cNvSpPr/>
      </dsp:nvSpPr>
      <dsp:spPr>
        <a:xfrm>
          <a:off x="3006699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ÚDERNÉ</a:t>
          </a:r>
          <a:endParaRPr lang="cs-CZ" sz="1700" kern="1200" dirty="0"/>
        </a:p>
      </dsp:txBody>
      <dsp:txXfrm>
        <a:off x="3028564" y="2427163"/>
        <a:ext cx="1131913" cy="702803"/>
      </dsp:txXfrm>
    </dsp:sp>
    <dsp:sp modelId="{B090508F-A9FA-4D7A-902A-34D9FB85E0F2}">
      <dsp:nvSpPr>
        <dsp:cNvPr id="0" name=""/>
        <dsp:cNvSpPr/>
      </dsp:nvSpPr>
      <dsp:spPr>
        <a:xfrm>
          <a:off x="5031418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11E272-A303-402F-9C18-FFB735E2CBEB}">
      <dsp:nvSpPr>
        <dsp:cNvPr id="0" name=""/>
        <dsp:cNvSpPr/>
      </dsp:nvSpPr>
      <dsp:spPr>
        <a:xfrm>
          <a:off x="5162045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DECHOVÉ</a:t>
          </a:r>
          <a:endParaRPr lang="cs-CZ" sz="1700" kern="1200" dirty="0"/>
        </a:p>
      </dsp:txBody>
      <dsp:txXfrm>
        <a:off x="5183910" y="1338714"/>
        <a:ext cx="1131913" cy="702803"/>
      </dsp:txXfrm>
    </dsp:sp>
    <dsp:sp modelId="{401A08AF-9CD1-4BDC-949F-B8452D795F6C}">
      <dsp:nvSpPr>
        <dsp:cNvPr id="0" name=""/>
        <dsp:cNvSpPr/>
      </dsp:nvSpPr>
      <dsp:spPr>
        <a:xfrm>
          <a:off x="4312969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F699FB-5EAE-40BA-9705-B004BADA1B28}">
      <dsp:nvSpPr>
        <dsp:cNvPr id="0" name=""/>
        <dsp:cNvSpPr/>
      </dsp:nvSpPr>
      <dsp:spPr>
        <a:xfrm>
          <a:off x="4443596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DŘEVĚNÉ</a:t>
          </a:r>
          <a:endParaRPr lang="cs-CZ" sz="1700" kern="1200" dirty="0"/>
        </a:p>
      </dsp:txBody>
      <dsp:txXfrm>
        <a:off x="4465461" y="2427163"/>
        <a:ext cx="1131913" cy="702803"/>
      </dsp:txXfrm>
    </dsp:sp>
    <dsp:sp modelId="{8E711AE0-0083-46F3-85BA-63A61D1F49DA}">
      <dsp:nvSpPr>
        <dsp:cNvPr id="0" name=""/>
        <dsp:cNvSpPr/>
      </dsp:nvSpPr>
      <dsp:spPr>
        <a:xfrm>
          <a:off x="5749866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80C7E0-606B-4A57-96B8-5161273D5348}">
      <dsp:nvSpPr>
        <dsp:cNvPr id="0" name=""/>
        <dsp:cNvSpPr/>
      </dsp:nvSpPr>
      <dsp:spPr>
        <a:xfrm>
          <a:off x="5880493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ŽESŤOVÉ</a:t>
          </a:r>
          <a:endParaRPr lang="cs-CZ" sz="1700" kern="1200" dirty="0"/>
        </a:p>
      </dsp:txBody>
      <dsp:txXfrm>
        <a:off x="5902358" y="2427163"/>
        <a:ext cx="1131913" cy="702803"/>
      </dsp:txXfrm>
    </dsp:sp>
    <dsp:sp modelId="{A9D72A27-F5F0-4BF0-851D-F30801E80A15}">
      <dsp:nvSpPr>
        <dsp:cNvPr id="0" name=""/>
        <dsp:cNvSpPr/>
      </dsp:nvSpPr>
      <dsp:spPr>
        <a:xfrm>
          <a:off x="6468315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F1C64E-D4AE-47F5-BE71-7CD4FA6D0E58}">
      <dsp:nvSpPr>
        <dsp:cNvPr id="0" name=""/>
        <dsp:cNvSpPr/>
      </dsp:nvSpPr>
      <dsp:spPr>
        <a:xfrm>
          <a:off x="6598942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BICÍ</a:t>
          </a:r>
          <a:endParaRPr lang="cs-CZ" sz="1700" kern="1200" dirty="0"/>
        </a:p>
      </dsp:txBody>
      <dsp:txXfrm>
        <a:off x="6620807" y="1338714"/>
        <a:ext cx="1131913" cy="70280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244FF6-3E15-432C-92CB-44C81BA662F1}">
      <dsp:nvSpPr>
        <dsp:cNvPr id="0" name=""/>
        <dsp:cNvSpPr/>
      </dsp:nvSpPr>
      <dsp:spPr>
        <a:xfrm>
          <a:off x="4541567" y="850837"/>
          <a:ext cx="2514569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2514569" y="233005"/>
              </a:lnTo>
              <a:lnTo>
                <a:pt x="2514569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B14EF0-00D1-4DFF-BD5D-A118CAB16BBE}">
      <dsp:nvSpPr>
        <dsp:cNvPr id="0" name=""/>
        <dsp:cNvSpPr/>
      </dsp:nvSpPr>
      <dsp:spPr>
        <a:xfrm>
          <a:off x="5619239" y="1939286"/>
          <a:ext cx="718448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718448" y="233005"/>
              </a:lnTo>
              <a:lnTo>
                <a:pt x="718448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435AAA-155B-4EA4-B586-6AAF0D06DFCD}">
      <dsp:nvSpPr>
        <dsp:cNvPr id="0" name=""/>
        <dsp:cNvSpPr/>
      </dsp:nvSpPr>
      <dsp:spPr>
        <a:xfrm>
          <a:off x="4900791" y="1939286"/>
          <a:ext cx="718448" cy="341916"/>
        </a:xfrm>
        <a:custGeom>
          <a:avLst/>
          <a:gdLst/>
          <a:ahLst/>
          <a:cxnLst/>
          <a:rect l="0" t="0" r="0" b="0"/>
          <a:pathLst>
            <a:path>
              <a:moveTo>
                <a:pt x="718448" y="0"/>
              </a:moveTo>
              <a:lnTo>
                <a:pt x="718448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26DA27-FB80-41A2-A944-0BADED430EE7}">
      <dsp:nvSpPr>
        <dsp:cNvPr id="0" name=""/>
        <dsp:cNvSpPr/>
      </dsp:nvSpPr>
      <dsp:spPr>
        <a:xfrm>
          <a:off x="4541567" y="850837"/>
          <a:ext cx="1077672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1077672" y="233005"/>
              </a:lnTo>
              <a:lnTo>
                <a:pt x="1077672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B204BD-6868-470A-8B75-DCF1DE83C9E1}">
      <dsp:nvSpPr>
        <dsp:cNvPr id="0" name=""/>
        <dsp:cNvSpPr/>
      </dsp:nvSpPr>
      <dsp:spPr>
        <a:xfrm>
          <a:off x="2026997" y="1939286"/>
          <a:ext cx="1436897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1436897" y="233005"/>
              </a:lnTo>
              <a:lnTo>
                <a:pt x="1436897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C9A49B-2C71-4B9D-AB30-541B38C7CC28}">
      <dsp:nvSpPr>
        <dsp:cNvPr id="0" name=""/>
        <dsp:cNvSpPr/>
      </dsp:nvSpPr>
      <dsp:spPr>
        <a:xfrm>
          <a:off x="1981277" y="1939286"/>
          <a:ext cx="91440" cy="34191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A6CFA9-5CD1-48D6-8F12-C6D646DCF811}">
      <dsp:nvSpPr>
        <dsp:cNvPr id="0" name=""/>
        <dsp:cNvSpPr/>
      </dsp:nvSpPr>
      <dsp:spPr>
        <a:xfrm>
          <a:off x="590099" y="1939286"/>
          <a:ext cx="1436897" cy="341916"/>
        </a:xfrm>
        <a:custGeom>
          <a:avLst/>
          <a:gdLst/>
          <a:ahLst/>
          <a:cxnLst/>
          <a:rect l="0" t="0" r="0" b="0"/>
          <a:pathLst>
            <a:path>
              <a:moveTo>
                <a:pt x="1436897" y="0"/>
              </a:moveTo>
              <a:lnTo>
                <a:pt x="1436897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421EFF-F7FA-48AB-888D-6C04E7A881A0}">
      <dsp:nvSpPr>
        <dsp:cNvPr id="0" name=""/>
        <dsp:cNvSpPr/>
      </dsp:nvSpPr>
      <dsp:spPr>
        <a:xfrm>
          <a:off x="2026997" y="850837"/>
          <a:ext cx="2514569" cy="341916"/>
        </a:xfrm>
        <a:custGeom>
          <a:avLst/>
          <a:gdLst/>
          <a:ahLst/>
          <a:cxnLst/>
          <a:rect l="0" t="0" r="0" b="0"/>
          <a:pathLst>
            <a:path>
              <a:moveTo>
                <a:pt x="2514569" y="0"/>
              </a:moveTo>
              <a:lnTo>
                <a:pt x="2514569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17E298-6413-4B6B-9246-1DE27E82B966}">
      <dsp:nvSpPr>
        <dsp:cNvPr id="0" name=""/>
        <dsp:cNvSpPr/>
      </dsp:nvSpPr>
      <dsp:spPr>
        <a:xfrm>
          <a:off x="3953745" y="1043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FD20A7-EE97-4AA3-8755-D7E157B58DEF}">
      <dsp:nvSpPr>
        <dsp:cNvPr id="0" name=""/>
        <dsp:cNvSpPr/>
      </dsp:nvSpPr>
      <dsp:spPr>
        <a:xfrm>
          <a:off x="4084372" y="22839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NÁSTROJE</a:t>
          </a:r>
          <a:endParaRPr lang="cs-CZ" sz="1700" kern="1200" dirty="0"/>
        </a:p>
      </dsp:txBody>
      <dsp:txXfrm>
        <a:off x="4106237" y="250264"/>
        <a:ext cx="1131913" cy="702803"/>
      </dsp:txXfrm>
    </dsp:sp>
    <dsp:sp modelId="{C25D3539-7C1F-4FF4-A70B-2638C7E9BBBE}">
      <dsp:nvSpPr>
        <dsp:cNvPr id="0" name=""/>
        <dsp:cNvSpPr/>
      </dsp:nvSpPr>
      <dsp:spPr>
        <a:xfrm>
          <a:off x="1439175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F262C3-7E9B-4076-8224-A60EF290BC88}">
      <dsp:nvSpPr>
        <dsp:cNvPr id="0" name=""/>
        <dsp:cNvSpPr/>
      </dsp:nvSpPr>
      <dsp:spPr>
        <a:xfrm>
          <a:off x="1569802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STRUNNÉ</a:t>
          </a:r>
          <a:endParaRPr lang="cs-CZ" sz="1700" kern="1200" dirty="0"/>
        </a:p>
      </dsp:txBody>
      <dsp:txXfrm>
        <a:off x="1591667" y="1338714"/>
        <a:ext cx="1131913" cy="702803"/>
      </dsp:txXfrm>
    </dsp:sp>
    <dsp:sp modelId="{4AB6E33C-A0EE-419D-9BB9-A4E53F2BAC2C}">
      <dsp:nvSpPr>
        <dsp:cNvPr id="0" name=""/>
        <dsp:cNvSpPr/>
      </dsp:nvSpPr>
      <dsp:spPr>
        <a:xfrm>
          <a:off x="2278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62E4D3-F2B6-49A2-B69F-7CB4221E88C6}">
      <dsp:nvSpPr>
        <dsp:cNvPr id="0" name=""/>
        <dsp:cNvSpPr/>
      </dsp:nvSpPr>
      <dsp:spPr>
        <a:xfrm>
          <a:off x="132905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SMYČCOVÉ</a:t>
          </a:r>
          <a:endParaRPr lang="cs-CZ" sz="1700" kern="1200" dirty="0"/>
        </a:p>
      </dsp:txBody>
      <dsp:txXfrm>
        <a:off x="154770" y="2427163"/>
        <a:ext cx="1131913" cy="702803"/>
      </dsp:txXfrm>
    </dsp:sp>
    <dsp:sp modelId="{9E1D1E5A-1FD4-43EE-A195-03082871B33D}">
      <dsp:nvSpPr>
        <dsp:cNvPr id="0" name=""/>
        <dsp:cNvSpPr/>
      </dsp:nvSpPr>
      <dsp:spPr>
        <a:xfrm>
          <a:off x="1439175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BCEB9D-761C-4039-8569-BB8262D0AE17}">
      <dsp:nvSpPr>
        <dsp:cNvPr id="0" name=""/>
        <dsp:cNvSpPr/>
      </dsp:nvSpPr>
      <dsp:spPr>
        <a:xfrm>
          <a:off x="1569802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DRNKACÍ</a:t>
          </a:r>
          <a:endParaRPr lang="cs-CZ" sz="1700" kern="1200" dirty="0"/>
        </a:p>
      </dsp:txBody>
      <dsp:txXfrm>
        <a:off x="1591667" y="2427163"/>
        <a:ext cx="1131913" cy="702803"/>
      </dsp:txXfrm>
    </dsp:sp>
    <dsp:sp modelId="{54F0F992-5A51-480E-A9BB-B0FE09EA870F}">
      <dsp:nvSpPr>
        <dsp:cNvPr id="0" name=""/>
        <dsp:cNvSpPr/>
      </dsp:nvSpPr>
      <dsp:spPr>
        <a:xfrm>
          <a:off x="2876072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7610F5-BC6F-4C56-82F0-2D2653E9D3B1}">
      <dsp:nvSpPr>
        <dsp:cNvPr id="0" name=""/>
        <dsp:cNvSpPr/>
      </dsp:nvSpPr>
      <dsp:spPr>
        <a:xfrm>
          <a:off x="3006699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ÚDERNÉ</a:t>
          </a:r>
          <a:endParaRPr lang="cs-CZ" sz="1700" kern="1200" dirty="0"/>
        </a:p>
      </dsp:txBody>
      <dsp:txXfrm>
        <a:off x="3028564" y="2427163"/>
        <a:ext cx="1131913" cy="702803"/>
      </dsp:txXfrm>
    </dsp:sp>
    <dsp:sp modelId="{B090508F-A9FA-4D7A-902A-34D9FB85E0F2}">
      <dsp:nvSpPr>
        <dsp:cNvPr id="0" name=""/>
        <dsp:cNvSpPr/>
      </dsp:nvSpPr>
      <dsp:spPr>
        <a:xfrm>
          <a:off x="5031418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11E272-A303-402F-9C18-FFB735E2CBEB}">
      <dsp:nvSpPr>
        <dsp:cNvPr id="0" name=""/>
        <dsp:cNvSpPr/>
      </dsp:nvSpPr>
      <dsp:spPr>
        <a:xfrm>
          <a:off x="5162045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DECHOVÉ</a:t>
          </a:r>
          <a:endParaRPr lang="cs-CZ" sz="1700" kern="1200" dirty="0"/>
        </a:p>
      </dsp:txBody>
      <dsp:txXfrm>
        <a:off x="5183910" y="1338714"/>
        <a:ext cx="1131913" cy="702803"/>
      </dsp:txXfrm>
    </dsp:sp>
    <dsp:sp modelId="{401A08AF-9CD1-4BDC-949F-B8452D795F6C}">
      <dsp:nvSpPr>
        <dsp:cNvPr id="0" name=""/>
        <dsp:cNvSpPr/>
      </dsp:nvSpPr>
      <dsp:spPr>
        <a:xfrm>
          <a:off x="4312969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F699FB-5EAE-40BA-9705-B004BADA1B28}">
      <dsp:nvSpPr>
        <dsp:cNvPr id="0" name=""/>
        <dsp:cNvSpPr/>
      </dsp:nvSpPr>
      <dsp:spPr>
        <a:xfrm>
          <a:off x="4443596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DŘEVĚNÉ</a:t>
          </a:r>
          <a:endParaRPr lang="cs-CZ" sz="1700" kern="1200" dirty="0"/>
        </a:p>
      </dsp:txBody>
      <dsp:txXfrm>
        <a:off x="4465461" y="2427163"/>
        <a:ext cx="1131913" cy="702803"/>
      </dsp:txXfrm>
    </dsp:sp>
    <dsp:sp modelId="{8E711AE0-0083-46F3-85BA-63A61D1F49DA}">
      <dsp:nvSpPr>
        <dsp:cNvPr id="0" name=""/>
        <dsp:cNvSpPr/>
      </dsp:nvSpPr>
      <dsp:spPr>
        <a:xfrm>
          <a:off x="5749866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80C7E0-606B-4A57-96B8-5161273D5348}">
      <dsp:nvSpPr>
        <dsp:cNvPr id="0" name=""/>
        <dsp:cNvSpPr/>
      </dsp:nvSpPr>
      <dsp:spPr>
        <a:xfrm>
          <a:off x="5880493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ŽESŤOVÉ</a:t>
          </a:r>
          <a:endParaRPr lang="cs-CZ" sz="1700" kern="1200" dirty="0"/>
        </a:p>
      </dsp:txBody>
      <dsp:txXfrm>
        <a:off x="5902358" y="2427163"/>
        <a:ext cx="1131913" cy="702803"/>
      </dsp:txXfrm>
    </dsp:sp>
    <dsp:sp modelId="{A9D72A27-F5F0-4BF0-851D-F30801E80A15}">
      <dsp:nvSpPr>
        <dsp:cNvPr id="0" name=""/>
        <dsp:cNvSpPr/>
      </dsp:nvSpPr>
      <dsp:spPr>
        <a:xfrm>
          <a:off x="6468315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F1C64E-D4AE-47F5-BE71-7CD4FA6D0E58}">
      <dsp:nvSpPr>
        <dsp:cNvPr id="0" name=""/>
        <dsp:cNvSpPr/>
      </dsp:nvSpPr>
      <dsp:spPr>
        <a:xfrm>
          <a:off x="6598942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BICÍ</a:t>
          </a:r>
          <a:endParaRPr lang="cs-CZ" sz="1700" kern="1200" dirty="0"/>
        </a:p>
      </dsp:txBody>
      <dsp:txXfrm>
        <a:off x="6620807" y="1338714"/>
        <a:ext cx="1131913" cy="70280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244FF6-3E15-432C-92CB-44C81BA662F1}">
      <dsp:nvSpPr>
        <dsp:cNvPr id="0" name=""/>
        <dsp:cNvSpPr/>
      </dsp:nvSpPr>
      <dsp:spPr>
        <a:xfrm>
          <a:off x="4541567" y="850837"/>
          <a:ext cx="2514569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2514569" y="233005"/>
              </a:lnTo>
              <a:lnTo>
                <a:pt x="2514569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B14EF0-00D1-4DFF-BD5D-A118CAB16BBE}">
      <dsp:nvSpPr>
        <dsp:cNvPr id="0" name=""/>
        <dsp:cNvSpPr/>
      </dsp:nvSpPr>
      <dsp:spPr>
        <a:xfrm>
          <a:off x="5619239" y="1939286"/>
          <a:ext cx="718448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718448" y="233005"/>
              </a:lnTo>
              <a:lnTo>
                <a:pt x="718448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435AAA-155B-4EA4-B586-6AAF0D06DFCD}">
      <dsp:nvSpPr>
        <dsp:cNvPr id="0" name=""/>
        <dsp:cNvSpPr/>
      </dsp:nvSpPr>
      <dsp:spPr>
        <a:xfrm>
          <a:off x="4900791" y="1939286"/>
          <a:ext cx="718448" cy="341916"/>
        </a:xfrm>
        <a:custGeom>
          <a:avLst/>
          <a:gdLst/>
          <a:ahLst/>
          <a:cxnLst/>
          <a:rect l="0" t="0" r="0" b="0"/>
          <a:pathLst>
            <a:path>
              <a:moveTo>
                <a:pt x="718448" y="0"/>
              </a:moveTo>
              <a:lnTo>
                <a:pt x="718448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26DA27-FB80-41A2-A944-0BADED430EE7}">
      <dsp:nvSpPr>
        <dsp:cNvPr id="0" name=""/>
        <dsp:cNvSpPr/>
      </dsp:nvSpPr>
      <dsp:spPr>
        <a:xfrm>
          <a:off x="4541567" y="850837"/>
          <a:ext cx="1077672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1077672" y="233005"/>
              </a:lnTo>
              <a:lnTo>
                <a:pt x="1077672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B204BD-6868-470A-8B75-DCF1DE83C9E1}">
      <dsp:nvSpPr>
        <dsp:cNvPr id="0" name=""/>
        <dsp:cNvSpPr/>
      </dsp:nvSpPr>
      <dsp:spPr>
        <a:xfrm>
          <a:off x="2026997" y="1939286"/>
          <a:ext cx="1436897" cy="341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005"/>
              </a:lnTo>
              <a:lnTo>
                <a:pt x="1436897" y="233005"/>
              </a:lnTo>
              <a:lnTo>
                <a:pt x="1436897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C9A49B-2C71-4B9D-AB30-541B38C7CC28}">
      <dsp:nvSpPr>
        <dsp:cNvPr id="0" name=""/>
        <dsp:cNvSpPr/>
      </dsp:nvSpPr>
      <dsp:spPr>
        <a:xfrm>
          <a:off x="1981277" y="1939286"/>
          <a:ext cx="91440" cy="34191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A6CFA9-5CD1-48D6-8F12-C6D646DCF811}">
      <dsp:nvSpPr>
        <dsp:cNvPr id="0" name=""/>
        <dsp:cNvSpPr/>
      </dsp:nvSpPr>
      <dsp:spPr>
        <a:xfrm>
          <a:off x="590099" y="1939286"/>
          <a:ext cx="1436897" cy="341916"/>
        </a:xfrm>
        <a:custGeom>
          <a:avLst/>
          <a:gdLst/>
          <a:ahLst/>
          <a:cxnLst/>
          <a:rect l="0" t="0" r="0" b="0"/>
          <a:pathLst>
            <a:path>
              <a:moveTo>
                <a:pt x="1436897" y="0"/>
              </a:moveTo>
              <a:lnTo>
                <a:pt x="1436897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421EFF-F7FA-48AB-888D-6C04E7A881A0}">
      <dsp:nvSpPr>
        <dsp:cNvPr id="0" name=""/>
        <dsp:cNvSpPr/>
      </dsp:nvSpPr>
      <dsp:spPr>
        <a:xfrm>
          <a:off x="2026997" y="850837"/>
          <a:ext cx="2514569" cy="341916"/>
        </a:xfrm>
        <a:custGeom>
          <a:avLst/>
          <a:gdLst/>
          <a:ahLst/>
          <a:cxnLst/>
          <a:rect l="0" t="0" r="0" b="0"/>
          <a:pathLst>
            <a:path>
              <a:moveTo>
                <a:pt x="2514569" y="0"/>
              </a:moveTo>
              <a:lnTo>
                <a:pt x="2514569" y="233005"/>
              </a:lnTo>
              <a:lnTo>
                <a:pt x="0" y="233005"/>
              </a:lnTo>
              <a:lnTo>
                <a:pt x="0" y="34191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17E298-6413-4B6B-9246-1DE27E82B966}">
      <dsp:nvSpPr>
        <dsp:cNvPr id="0" name=""/>
        <dsp:cNvSpPr/>
      </dsp:nvSpPr>
      <dsp:spPr>
        <a:xfrm>
          <a:off x="3953745" y="1043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FD20A7-EE97-4AA3-8755-D7E157B58DEF}">
      <dsp:nvSpPr>
        <dsp:cNvPr id="0" name=""/>
        <dsp:cNvSpPr/>
      </dsp:nvSpPr>
      <dsp:spPr>
        <a:xfrm>
          <a:off x="4084372" y="22839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NÁSTROJE</a:t>
          </a:r>
          <a:endParaRPr lang="cs-CZ" sz="1700" kern="1200" dirty="0"/>
        </a:p>
      </dsp:txBody>
      <dsp:txXfrm>
        <a:off x="4106237" y="250264"/>
        <a:ext cx="1131913" cy="702803"/>
      </dsp:txXfrm>
    </dsp:sp>
    <dsp:sp modelId="{C25D3539-7C1F-4FF4-A70B-2638C7E9BBBE}">
      <dsp:nvSpPr>
        <dsp:cNvPr id="0" name=""/>
        <dsp:cNvSpPr/>
      </dsp:nvSpPr>
      <dsp:spPr>
        <a:xfrm>
          <a:off x="1439175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F262C3-7E9B-4076-8224-A60EF290BC88}">
      <dsp:nvSpPr>
        <dsp:cNvPr id="0" name=""/>
        <dsp:cNvSpPr/>
      </dsp:nvSpPr>
      <dsp:spPr>
        <a:xfrm>
          <a:off x="1569802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STRUNNÉ</a:t>
          </a:r>
          <a:endParaRPr lang="cs-CZ" sz="1700" kern="1200" dirty="0"/>
        </a:p>
      </dsp:txBody>
      <dsp:txXfrm>
        <a:off x="1591667" y="1338714"/>
        <a:ext cx="1131913" cy="702803"/>
      </dsp:txXfrm>
    </dsp:sp>
    <dsp:sp modelId="{4AB6E33C-A0EE-419D-9BB9-A4E53F2BAC2C}">
      <dsp:nvSpPr>
        <dsp:cNvPr id="0" name=""/>
        <dsp:cNvSpPr/>
      </dsp:nvSpPr>
      <dsp:spPr>
        <a:xfrm>
          <a:off x="2278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62E4D3-F2B6-49A2-B69F-7CB4221E88C6}">
      <dsp:nvSpPr>
        <dsp:cNvPr id="0" name=""/>
        <dsp:cNvSpPr/>
      </dsp:nvSpPr>
      <dsp:spPr>
        <a:xfrm>
          <a:off x="132905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SMYČCOVÉ</a:t>
          </a:r>
          <a:endParaRPr lang="cs-CZ" sz="1700" kern="1200" dirty="0"/>
        </a:p>
      </dsp:txBody>
      <dsp:txXfrm>
        <a:off x="154770" y="2427163"/>
        <a:ext cx="1131913" cy="702803"/>
      </dsp:txXfrm>
    </dsp:sp>
    <dsp:sp modelId="{9E1D1E5A-1FD4-43EE-A195-03082871B33D}">
      <dsp:nvSpPr>
        <dsp:cNvPr id="0" name=""/>
        <dsp:cNvSpPr/>
      </dsp:nvSpPr>
      <dsp:spPr>
        <a:xfrm>
          <a:off x="1439175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BCEB9D-761C-4039-8569-BB8262D0AE17}">
      <dsp:nvSpPr>
        <dsp:cNvPr id="0" name=""/>
        <dsp:cNvSpPr/>
      </dsp:nvSpPr>
      <dsp:spPr>
        <a:xfrm>
          <a:off x="1569802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DRNKACÍ</a:t>
          </a:r>
          <a:endParaRPr lang="cs-CZ" sz="1700" kern="1200" dirty="0"/>
        </a:p>
      </dsp:txBody>
      <dsp:txXfrm>
        <a:off x="1591667" y="2427163"/>
        <a:ext cx="1131913" cy="702803"/>
      </dsp:txXfrm>
    </dsp:sp>
    <dsp:sp modelId="{54F0F992-5A51-480E-A9BB-B0FE09EA870F}">
      <dsp:nvSpPr>
        <dsp:cNvPr id="0" name=""/>
        <dsp:cNvSpPr/>
      </dsp:nvSpPr>
      <dsp:spPr>
        <a:xfrm>
          <a:off x="2876072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7610F5-BC6F-4C56-82F0-2D2653E9D3B1}">
      <dsp:nvSpPr>
        <dsp:cNvPr id="0" name=""/>
        <dsp:cNvSpPr/>
      </dsp:nvSpPr>
      <dsp:spPr>
        <a:xfrm>
          <a:off x="3006699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ÚDERNÉ</a:t>
          </a:r>
          <a:endParaRPr lang="cs-CZ" sz="1700" kern="1200" dirty="0"/>
        </a:p>
      </dsp:txBody>
      <dsp:txXfrm>
        <a:off x="3028564" y="2427163"/>
        <a:ext cx="1131913" cy="702803"/>
      </dsp:txXfrm>
    </dsp:sp>
    <dsp:sp modelId="{B090508F-A9FA-4D7A-902A-34D9FB85E0F2}">
      <dsp:nvSpPr>
        <dsp:cNvPr id="0" name=""/>
        <dsp:cNvSpPr/>
      </dsp:nvSpPr>
      <dsp:spPr>
        <a:xfrm>
          <a:off x="5031418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11E272-A303-402F-9C18-FFB735E2CBEB}">
      <dsp:nvSpPr>
        <dsp:cNvPr id="0" name=""/>
        <dsp:cNvSpPr/>
      </dsp:nvSpPr>
      <dsp:spPr>
        <a:xfrm>
          <a:off x="5162045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DECHOVÉ</a:t>
          </a:r>
          <a:endParaRPr lang="cs-CZ" sz="1700" kern="1200" dirty="0"/>
        </a:p>
      </dsp:txBody>
      <dsp:txXfrm>
        <a:off x="5183910" y="1338714"/>
        <a:ext cx="1131913" cy="702803"/>
      </dsp:txXfrm>
    </dsp:sp>
    <dsp:sp modelId="{401A08AF-9CD1-4BDC-949F-B8452D795F6C}">
      <dsp:nvSpPr>
        <dsp:cNvPr id="0" name=""/>
        <dsp:cNvSpPr/>
      </dsp:nvSpPr>
      <dsp:spPr>
        <a:xfrm>
          <a:off x="4312969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F699FB-5EAE-40BA-9705-B004BADA1B28}">
      <dsp:nvSpPr>
        <dsp:cNvPr id="0" name=""/>
        <dsp:cNvSpPr/>
      </dsp:nvSpPr>
      <dsp:spPr>
        <a:xfrm>
          <a:off x="4443596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DŘEVĚNÉ</a:t>
          </a:r>
          <a:endParaRPr lang="cs-CZ" sz="1700" kern="1200" dirty="0"/>
        </a:p>
      </dsp:txBody>
      <dsp:txXfrm>
        <a:off x="4465461" y="2427163"/>
        <a:ext cx="1131913" cy="702803"/>
      </dsp:txXfrm>
    </dsp:sp>
    <dsp:sp modelId="{8E711AE0-0083-46F3-85BA-63A61D1F49DA}">
      <dsp:nvSpPr>
        <dsp:cNvPr id="0" name=""/>
        <dsp:cNvSpPr/>
      </dsp:nvSpPr>
      <dsp:spPr>
        <a:xfrm>
          <a:off x="5749866" y="228120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80C7E0-606B-4A57-96B8-5161273D5348}">
      <dsp:nvSpPr>
        <dsp:cNvPr id="0" name=""/>
        <dsp:cNvSpPr/>
      </dsp:nvSpPr>
      <dsp:spPr>
        <a:xfrm>
          <a:off x="5880493" y="2405298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ŽESŤOVÉ</a:t>
          </a:r>
          <a:endParaRPr lang="cs-CZ" sz="1700" kern="1200" dirty="0"/>
        </a:p>
      </dsp:txBody>
      <dsp:txXfrm>
        <a:off x="5902358" y="2427163"/>
        <a:ext cx="1131913" cy="702803"/>
      </dsp:txXfrm>
    </dsp:sp>
    <dsp:sp modelId="{A9D72A27-F5F0-4BF0-851D-F30801E80A15}">
      <dsp:nvSpPr>
        <dsp:cNvPr id="0" name=""/>
        <dsp:cNvSpPr/>
      </dsp:nvSpPr>
      <dsp:spPr>
        <a:xfrm>
          <a:off x="6468315" y="1192753"/>
          <a:ext cx="1175643" cy="7465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F1C64E-D4AE-47F5-BE71-7CD4FA6D0E58}">
      <dsp:nvSpPr>
        <dsp:cNvPr id="0" name=""/>
        <dsp:cNvSpPr/>
      </dsp:nvSpPr>
      <dsp:spPr>
        <a:xfrm>
          <a:off x="6598942" y="1316849"/>
          <a:ext cx="1175643" cy="746533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BICÍ</a:t>
          </a:r>
          <a:endParaRPr lang="cs-CZ" sz="1700" kern="1200" dirty="0"/>
        </a:p>
      </dsp:txBody>
      <dsp:txXfrm>
        <a:off x="6620807" y="1338714"/>
        <a:ext cx="1131913" cy="702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B1236-499E-43D7-AE1A-9D614C37BE0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C8B3E-C0E3-4FA8-A998-605A76AEE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4483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B1236-499E-43D7-AE1A-9D614C37BE0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C8B3E-C0E3-4FA8-A998-605A76AEE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565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B1236-499E-43D7-AE1A-9D614C37BE0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C8B3E-C0E3-4FA8-A998-605A76AEE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7657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B1236-499E-43D7-AE1A-9D614C37BE0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C8B3E-C0E3-4FA8-A998-605A76AEE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41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B1236-499E-43D7-AE1A-9D614C37BE0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C8B3E-C0E3-4FA8-A998-605A76AEE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826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B1236-499E-43D7-AE1A-9D614C37BE0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C8B3E-C0E3-4FA8-A998-605A76AEE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203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B1236-499E-43D7-AE1A-9D614C37BE0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C8B3E-C0E3-4FA8-A998-605A76AEE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819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B1236-499E-43D7-AE1A-9D614C37BE0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C8B3E-C0E3-4FA8-A998-605A76AEE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583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B1236-499E-43D7-AE1A-9D614C37BE0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C8B3E-C0E3-4FA8-A998-605A76AEE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952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B1236-499E-43D7-AE1A-9D614C37BE0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C8B3E-C0E3-4FA8-A998-605A76AEE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288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B1236-499E-43D7-AE1A-9D614C37BE0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C8B3E-C0E3-4FA8-A998-605A76AEE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66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1B1236-499E-43D7-AE1A-9D614C37BE0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2C8B3E-C0E3-4FA8-A998-605A76AEE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689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4528751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930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Materiál slouží k výkladu přehledu o  nástrojových skupinách. Postupně jsou zde představovány jednotlivé skupiny nástrojů. Materiál slouží také jako zápisek do sešitu.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13840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Nástrojové skupiny</a:t>
            </a:r>
            <a:endParaRPr lang="cs-CZ" sz="5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78781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Hudební nástroje můžeme rozdělit do několika skupin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03540584"/>
              </p:ext>
            </p:extLst>
          </p:nvPr>
        </p:nvGraphicFramePr>
        <p:xfrm>
          <a:off x="683568" y="2132856"/>
          <a:ext cx="7776864" cy="3256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66988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nástroje - smyčcové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mají smyčec</a:t>
            </a:r>
          </a:p>
          <a:p>
            <a:r>
              <a:rPr lang="cs-CZ" dirty="0" smtClean="0"/>
              <a:t>např.: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housle</a:t>
            </a:r>
          </a:p>
          <a:p>
            <a:pPr marL="0" indent="0">
              <a:buNone/>
            </a:pPr>
            <a:r>
              <a:rPr lang="cs-CZ" dirty="0" smtClean="0"/>
              <a:t>viola</a:t>
            </a:r>
          </a:p>
          <a:p>
            <a:pPr marL="0" indent="0">
              <a:buNone/>
            </a:pPr>
            <a:r>
              <a:rPr lang="cs-CZ" dirty="0" smtClean="0"/>
              <a:t>violoncello</a:t>
            </a:r>
          </a:p>
          <a:p>
            <a:pPr marL="0" indent="0">
              <a:buNone/>
            </a:pPr>
            <a:r>
              <a:rPr lang="cs-CZ" dirty="0" smtClean="0"/>
              <a:t>kontrabas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5667955" y="4217694"/>
            <a:ext cx="2696344" cy="1925960"/>
            <a:chOff x="2918602" y="3969060"/>
            <a:chExt cx="2696344" cy="1925960"/>
          </a:xfrm>
        </p:grpSpPr>
        <p:pic>
          <p:nvPicPr>
            <p:cNvPr id="1028" name="Picture 4" descr="C:\Users\08DJ\AppData\Local\Microsoft\Windows\Temporary Internet Files\Content.IE5\6JSEHDW1\MP90038278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8602" y="3969060"/>
              <a:ext cx="2696344" cy="192596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4620517" y="5378234"/>
              <a:ext cx="93471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housle</a:t>
              </a:r>
              <a:endParaRPr lang="cs-CZ" sz="20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227101" y="3477600"/>
            <a:ext cx="1917113" cy="2885540"/>
            <a:chOff x="5830970" y="1808820"/>
            <a:chExt cx="2520280" cy="3528392"/>
          </a:xfrm>
        </p:grpSpPr>
        <p:pic>
          <p:nvPicPr>
            <p:cNvPr id="1029" name="Picture 5" descr="C:\Users\08DJ\AppData\Local\Microsoft\Windows\Temporary Internet Files\Content.IE5\2X5EWVNS\MP900385375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30970" y="1808820"/>
              <a:ext cx="2520280" cy="352839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651295" y="1926921"/>
              <a:ext cx="131318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violoncello</a:t>
              </a:r>
              <a:endParaRPr lang="cs-CZ" sz="20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4306910" y="1628800"/>
            <a:ext cx="3927022" cy="1848800"/>
            <a:chOff x="4306910" y="1628800"/>
            <a:chExt cx="3927022" cy="1848800"/>
          </a:xfrm>
        </p:grpSpPr>
        <p:pic>
          <p:nvPicPr>
            <p:cNvPr id="1026" name="Picture 2" descr="C:\Users\08DJ\AppData\Local\Microsoft\Windows\Temporary Internet Files\Content.IE5\UKIZDSLW\MP900382756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45612" y="1628800"/>
              <a:ext cx="2588320" cy="18488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4306910" y="1628800"/>
              <a:ext cx="964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smyčec</a:t>
              </a:r>
              <a:endParaRPr lang="cs-CZ" dirty="0"/>
            </a:p>
          </p:txBody>
        </p:sp>
        <p:cxnSp>
          <p:nvCxnSpPr>
            <p:cNvPr id="11" name="Přímá spojnice se šipkou 10"/>
            <p:cNvCxnSpPr/>
            <p:nvPr/>
          </p:nvCxnSpPr>
          <p:spPr>
            <a:xfrm>
              <a:off x="5144214" y="1830919"/>
              <a:ext cx="795938" cy="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53009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0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300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0"/>
                            </p:stCondLst>
                            <p:childTnLst>
                              <p:par>
                                <p:cTn id="43" presetID="4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8000"/>
                            </p:stCondLst>
                            <p:childTnLst>
                              <p:par>
                                <p:cTn id="47" presetID="4" presetClass="entr" presetSubtype="3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Hudební nástroje můžeme rozdělit do několika skupin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18110155"/>
              </p:ext>
            </p:extLst>
          </p:nvPr>
        </p:nvGraphicFramePr>
        <p:xfrm>
          <a:off x="683568" y="2132856"/>
          <a:ext cx="7776864" cy="3256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59909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nástroje - drnkací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drnká se na ně prsty</a:t>
            </a:r>
          </a:p>
          <a:p>
            <a:r>
              <a:rPr lang="cs-CZ" dirty="0" smtClean="0"/>
              <a:t>např.: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kytara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2" name="Picture 4" descr="C:\Users\08DJ\AppData\Local\Microsoft\Windows\Temporary Internet Files\Content.IE5\6JSEHDW1\MC90044130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3055">
            <a:off x="2668383" y="964941"/>
            <a:ext cx="5447826" cy="54478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296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7" presetID="3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80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" presetClass="entr" presetSubtype="3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Hudební nástroje můžeme rozdělit do několika skupin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03602489"/>
              </p:ext>
            </p:extLst>
          </p:nvPr>
        </p:nvGraphicFramePr>
        <p:xfrm>
          <a:off x="683568" y="2132856"/>
          <a:ext cx="7776864" cy="3256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016520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Dechové nástroje - dřevěné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jsou nebo původně byly ze dřeva</a:t>
            </a:r>
          </a:p>
          <a:p>
            <a:r>
              <a:rPr lang="cs-CZ" dirty="0" smtClean="0"/>
              <a:t>např.: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pikola</a:t>
            </a:r>
          </a:p>
          <a:p>
            <a:pPr marL="0" indent="0">
              <a:buNone/>
            </a:pPr>
            <a:r>
              <a:rPr lang="cs-CZ" dirty="0" smtClean="0"/>
              <a:t>zobcové flétny</a:t>
            </a:r>
          </a:p>
          <a:p>
            <a:pPr marL="0" indent="0">
              <a:buNone/>
            </a:pPr>
            <a:r>
              <a:rPr lang="cs-CZ" dirty="0" smtClean="0"/>
              <a:t>příčná flétna</a:t>
            </a:r>
          </a:p>
          <a:p>
            <a:pPr marL="0" indent="0">
              <a:buNone/>
            </a:pPr>
            <a:r>
              <a:rPr lang="cs-CZ" dirty="0" smtClean="0"/>
              <a:t>hoboj</a:t>
            </a:r>
          </a:p>
          <a:p>
            <a:pPr marL="0" indent="0">
              <a:buNone/>
            </a:pPr>
            <a:r>
              <a:rPr lang="cs-CZ" dirty="0" smtClean="0"/>
              <a:t>klarinet</a:t>
            </a:r>
          </a:p>
          <a:p>
            <a:pPr marL="0" indent="0">
              <a:buNone/>
            </a:pPr>
            <a:r>
              <a:rPr lang="cs-CZ" dirty="0" smtClean="0"/>
              <a:t>fagot</a:t>
            </a:r>
            <a:endParaRPr lang="cs-CZ" dirty="0"/>
          </a:p>
        </p:txBody>
      </p:sp>
      <p:pic>
        <p:nvPicPr>
          <p:cNvPr id="4100" name="Picture 4" descr="C:\Users\08DJ\AppData\Local\Microsoft\Windows\Temporary Internet Files\Content.IE5\6JSEHDW1\MP9002277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92299"/>
            <a:ext cx="2402997" cy="16019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8DJ\AppData\Local\Microsoft\Windows\Temporary Internet Files\Content.IE5\6JSEHDW1\MC9000891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864" y="3501008"/>
            <a:ext cx="2538823" cy="24239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929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3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7000"/>
                            </p:stCondLst>
                            <p:childTnLst>
                              <p:par>
                                <p:cTn id="39" presetID="4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0"/>
                            </p:stCondLst>
                            <p:childTnLst>
                              <p:par>
                                <p:cTn id="4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2000"/>
                            </p:stCondLst>
                            <p:childTnLst>
                              <p:par>
                                <p:cTn id="4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4000"/>
                            </p:stCondLst>
                            <p:childTnLst>
                              <p:par>
                                <p:cTn id="5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7000"/>
                            </p:stCondLst>
                            <p:childTnLst>
                              <p:par>
                                <p:cTn id="5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Hudební nástroje můžeme rozdělit do několika skupin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03602489"/>
              </p:ext>
            </p:extLst>
          </p:nvPr>
        </p:nvGraphicFramePr>
        <p:xfrm>
          <a:off x="683568" y="2132856"/>
          <a:ext cx="7776864" cy="3256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016520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Dechové nástroje - žesťové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neboli „plechové“  - jsou z plechu</a:t>
            </a:r>
          </a:p>
          <a:p>
            <a:r>
              <a:rPr lang="cs-CZ" dirty="0" smtClean="0"/>
              <a:t>např.: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trubka</a:t>
            </a:r>
          </a:p>
          <a:p>
            <a:pPr marL="0" indent="0">
              <a:buNone/>
            </a:pPr>
            <a:r>
              <a:rPr lang="cs-CZ" dirty="0" smtClean="0"/>
              <a:t>lesní roh</a:t>
            </a:r>
          </a:p>
          <a:p>
            <a:pPr marL="0" indent="0">
              <a:buNone/>
            </a:pPr>
            <a:r>
              <a:rPr lang="cs-CZ" dirty="0" smtClean="0"/>
              <a:t>pozoun</a:t>
            </a:r>
          </a:p>
          <a:p>
            <a:pPr marL="0" indent="0">
              <a:buNone/>
            </a:pPr>
            <a:r>
              <a:rPr lang="cs-CZ" dirty="0" smtClean="0"/>
              <a:t>tuba</a:t>
            </a:r>
            <a:endParaRPr lang="cs-CZ" dirty="0"/>
          </a:p>
        </p:txBody>
      </p:sp>
      <p:pic>
        <p:nvPicPr>
          <p:cNvPr id="5124" name="Picture 4" descr="C:\Users\08DJ\AppData\Local\Microsoft\Windows\Temporary Internet Files\Content.IE5\2X5EWVNS\MP9003827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08628" y="1795556"/>
            <a:ext cx="2037603" cy="28526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DJ\AppData\Local\Microsoft\Windows\Temporary Internet Files\Content.IE5\UKIZDSLW\MC9003549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9297" y="2244112"/>
            <a:ext cx="2518601" cy="21209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8DJ\AppData\Local\Microsoft\Windows\Temporary Internet Files\Content.IE5\6JSEHDW1\MP9003852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4716016" y="3241575"/>
            <a:ext cx="1985363" cy="27795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08DJ\AppData\Local\Microsoft\Windows\Temporary Internet Files\Content.IE5\2X5EWVNS\MP90017504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692" y="4648200"/>
            <a:ext cx="2908920" cy="1939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1818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0"/>
                            </p:stCondLst>
                            <p:childTnLst>
                              <p:par>
                                <p:cTn id="27" presetID="4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80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37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2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4000"/>
                            </p:stCondLst>
                            <p:childTnLst>
                              <p:par>
                                <p:cTn id="47" presetID="4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7000"/>
                            </p:stCondLst>
                            <p:childTnLst>
                              <p:par>
                                <p:cTn id="5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9000"/>
                            </p:stCondLst>
                            <p:childTnLst>
                              <p:par>
                                <p:cTn id="57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Hudební nástroje můžeme rozdělit do několika skupin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03602489"/>
              </p:ext>
            </p:extLst>
          </p:nvPr>
        </p:nvGraphicFramePr>
        <p:xfrm>
          <a:off x="683568" y="2132856"/>
          <a:ext cx="7776864" cy="3256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016520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nástroje- úderné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něco udeří na strunu</a:t>
            </a:r>
          </a:p>
          <a:p>
            <a:r>
              <a:rPr lang="cs-CZ" dirty="0" smtClean="0"/>
              <a:t>např.: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klavír</a:t>
            </a:r>
            <a:endParaRPr lang="cs-CZ" dirty="0"/>
          </a:p>
        </p:txBody>
      </p:sp>
      <p:pic>
        <p:nvPicPr>
          <p:cNvPr id="3074" name="Picture 2" descr="C:\Users\08DJ\AppData\Local\Microsoft\Windows\Temporary Internet Files\Content.IE5\EQ5SA4X0\MC90044178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348880"/>
            <a:ext cx="4183360" cy="4183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5237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Hudební nástroje můžeme rozdělit do několika skupin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03602489"/>
              </p:ext>
            </p:extLst>
          </p:nvPr>
        </p:nvGraphicFramePr>
        <p:xfrm>
          <a:off x="683568" y="2132856"/>
          <a:ext cx="7776864" cy="3256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016520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Bicí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nich se bije rukama nebo paličkami</a:t>
            </a:r>
          </a:p>
          <a:p>
            <a:r>
              <a:rPr lang="cs-CZ" dirty="0" smtClean="0"/>
              <a:t>např.:</a:t>
            </a:r>
          </a:p>
          <a:p>
            <a:pPr marL="0" indent="0">
              <a:buNone/>
            </a:pPr>
            <a:r>
              <a:rPr lang="cs-CZ" dirty="0" smtClean="0"/>
              <a:t>bubny</a:t>
            </a:r>
          </a:p>
          <a:p>
            <a:pPr marL="0" indent="0">
              <a:buNone/>
            </a:pPr>
            <a:r>
              <a:rPr lang="cs-CZ" dirty="0" smtClean="0"/>
              <a:t>tympán</a:t>
            </a:r>
            <a:endParaRPr lang="cs-CZ" dirty="0"/>
          </a:p>
        </p:txBody>
      </p:sp>
      <p:pic>
        <p:nvPicPr>
          <p:cNvPr id="6146" name="Picture 2" descr="C:\Users\08DJ\AppData\Local\Microsoft\Windows\Temporary Internet Files\Content.IE5\UKIZDSLW\MP9003156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2420888"/>
            <a:ext cx="2339475" cy="166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DJ\AppData\Local\Microsoft\Windows\Temporary Internet Files\Content.IE5\2X5EWVNS\MP9003853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8105" y="4365104"/>
            <a:ext cx="2595533" cy="1853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DJ\AppData\Local\Microsoft\Windows\Temporary Internet Files\Content.IE5\UKIZDSLW\MC9003906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861048"/>
            <a:ext cx="209989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03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000"/>
                            </p:stCondLst>
                            <p:childTnLst>
                              <p:par>
                                <p:cTn id="34" presetID="3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4000"/>
                            </p:stCondLst>
                            <p:childTnLst>
                              <p:par>
                                <p:cTn id="4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000"/>
                            </p:stCondLst>
                            <p:childTnLst>
                              <p:par>
                                <p:cTn id="49" presetID="3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9000"/>
                            </p:stCondLst>
                            <p:childTnLst>
                              <p:par>
                                <p:cTn id="56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Hudební nástroje můžeme rozdělit do několika skupin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03602489"/>
              </p:ext>
            </p:extLst>
          </p:nvPr>
        </p:nvGraphicFramePr>
        <p:xfrm>
          <a:off x="683568" y="2132856"/>
          <a:ext cx="7776864" cy="3256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016520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26. 11. 2012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Obrázky:</a:t>
            </a:r>
          </a:p>
          <a:p>
            <a:pPr marL="0" indent="0">
              <a:buNone/>
            </a:pPr>
            <a:r>
              <a:rPr lang="cs-CZ" sz="2000" dirty="0" smtClean="0"/>
              <a:t>Otevřená galerie Microsoft Office, 26. 11. 2012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50246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279</Words>
  <Application>Microsoft Office PowerPoint</Application>
  <PresentationFormat>Předvádění na obrazovce (4:3)</PresentationFormat>
  <Paragraphs>126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</vt:lpstr>
      <vt:lpstr>Nástrojové skupiny</vt:lpstr>
      <vt:lpstr>Hudební nástroje můžeme rozdělit do několika skupin</vt:lpstr>
      <vt:lpstr>Strunné nástroje - smyčcové</vt:lpstr>
      <vt:lpstr>Hudební nástroje můžeme rozdělit do několika skupin</vt:lpstr>
      <vt:lpstr>Strunné nástroje - drnkací</vt:lpstr>
      <vt:lpstr>Hudební nástroje můžeme rozdělit do několika skupin</vt:lpstr>
      <vt:lpstr>Dechové nástroje - dřevěné</vt:lpstr>
      <vt:lpstr>Hudební nástroje můžeme rozdělit do několika skupin</vt:lpstr>
      <vt:lpstr>Dechové nástroje - žesťové</vt:lpstr>
      <vt:lpstr>Hudební nástroje můžeme rozdělit do několika skupin</vt:lpstr>
      <vt:lpstr>Strunné nástroje- úderné</vt:lpstr>
      <vt:lpstr>Hudební nástroje můžeme rozdělit do několika skupin</vt:lpstr>
      <vt:lpstr>Bicí nástroje</vt:lpstr>
      <vt:lpstr>Hudební nástroje můžeme rozdělit do několika skupin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53</cp:revision>
  <dcterms:created xsi:type="dcterms:W3CDTF">2012-12-15T16:42:54Z</dcterms:created>
  <dcterms:modified xsi:type="dcterms:W3CDTF">2012-12-18T16:22:38Z</dcterms:modified>
</cp:coreProperties>
</file>