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76" r:id="rId2"/>
    <p:sldId id="277" r:id="rId3"/>
    <p:sldId id="256" r:id="rId4"/>
    <p:sldId id="257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438D5451-20A0-410B-8545-2EC7269820A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4" name="hammer.wav"/>
          </p:stSnd>
        </p:sndAc>
      </p:transition>
    </mc:Choice>
    <mc:Fallback xmlns="">
      <p:transition spd="slow">
        <p:fade/>
        <p:sndAc>
          <p:stSnd>
            <p:snd r:embed="rId15" name="hammer.wav"/>
          </p:stSnd>
        </p:sndAc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3.jpg"/><Relationship Id="rId7" Type="http://schemas.openxmlformats.org/officeDocument/2006/relationships/image" Target="../media/image7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ice.microsoft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smtClean="0"/>
              <a:t>VY_32_INOVACE_02B_VE ŠKOLE – AT SCHOOL</a:t>
            </a:r>
            <a:endParaRPr lang="cs-CZ" sz="3200" b="1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92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Hra – dotkni se…..</a:t>
            </a:r>
            <a:br>
              <a:rPr lang="cs-CZ" dirty="0" smtClean="0"/>
            </a:br>
            <a:r>
              <a:rPr lang="cs-CZ" dirty="0" smtClean="0"/>
              <a:t>(procvičování slovní zásoby – ve škole)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87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 SCHOOL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260648"/>
            <a:ext cx="1280160" cy="1280160"/>
          </a:xfrm>
        </p:spPr>
      </p:pic>
      <p:pic>
        <p:nvPicPr>
          <p:cNvPr id="1029" name="Picture 5" descr="C:\Users\Míková\AppData\Local\Microsoft\Windows\Temporary Internet Files\Content.IE5\AYE6ED9Z\MC9002521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06944"/>
            <a:ext cx="1268273" cy="182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íková\AppData\Local\Microsoft\Windows\Temporary Internet Files\Content.IE5\86UG01VS\MC90021523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204" y="3565522"/>
            <a:ext cx="2225644" cy="2682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Míková\AppData\Local\Microsoft\Windows\Temporary Internet Files\Content.IE5\Q5COEES0\MC90021554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45" y="260648"/>
            <a:ext cx="2243750" cy="253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Míková\AppData\Local\Microsoft\Windows\Temporary Internet Files\Content.IE5\AYE6ED9Z\MC9002517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543" y="2826867"/>
            <a:ext cx="1816913" cy="120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72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8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HRA – TOUCH…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996953"/>
            <a:ext cx="8248708" cy="2592288"/>
          </a:xfrm>
        </p:spPr>
        <p:txBody>
          <a:bodyPr>
            <a:normAutofit/>
          </a:bodyPr>
          <a:lstStyle/>
          <a:p>
            <a:r>
              <a:rPr lang="cs-CZ" sz="7200" smtClean="0"/>
              <a:t> Let´s</a:t>
            </a:r>
            <a:r>
              <a:rPr lang="cs-CZ" sz="7200" dirty="0" smtClean="0"/>
              <a:t> play a game. </a:t>
            </a:r>
            <a:r>
              <a:rPr lang="cs-CZ" sz="7200" dirty="0" err="1" smtClean="0"/>
              <a:t>Touch</a:t>
            </a:r>
            <a:r>
              <a:rPr lang="cs-CZ" sz="7200" dirty="0" smtClean="0"/>
              <a:t> </a:t>
            </a:r>
            <a:r>
              <a:rPr lang="cs-CZ" sz="7200" dirty="0" err="1" smtClean="0"/>
              <a:t>the</a:t>
            </a:r>
            <a:r>
              <a:rPr lang="cs-CZ" sz="7200" dirty="0" smtClean="0"/>
              <a:t>………..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85669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WALL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ZEĎ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9218" name="Picture 2" descr="C:\Users\Míková\AppData\Local\Microsoft\Windows\Temporary Internet Files\Content.IE5\AYE6ED9Z\MP9004328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348881"/>
            <a:ext cx="309634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GLUE</a:t>
            </a: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LEPIDLO</a:t>
            </a:r>
          </a:p>
          <a:p>
            <a:pPr marL="0" indent="0">
              <a:buNone/>
            </a:pP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10242" name="Picture 2" descr="C:\Users\Míková\AppData\Local\Microsoft\Windows\Temporary Internet Files\Content.IE5\Q5COEES0\MC9002338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865" y="2356164"/>
            <a:ext cx="2162269" cy="214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CEILING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STROP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11266" name="Picture 2" descr="C:\Users\Míková\AppData\Local\Microsoft\Windows\Temporary Internet Files\Content.IE5\EKP7OPCV\MC9003124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977" y="2521001"/>
            <a:ext cx="1730045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SCISSORS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NŮŽKY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12290" name="Picture 2" descr="C:\Users\Míková\AppData\Local\Microsoft\Windows\Temporary Internet Files\Content.IE5\86UG01VS\MC9002521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429" y="2785262"/>
            <a:ext cx="1825142" cy="128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WINDOW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OKNO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13314" name="Picture 2" descr="C:\Users\Míková\AppData\Local\Microsoft\Windows\Temporary Internet Files\Content.IE5\AYE6ED9Z\MM900336779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72" y="2132856"/>
            <a:ext cx="2038325" cy="2853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RUBBER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GUMA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14338" name="Picture 2" descr="C:\Users\Míková\AppData\Local\Microsoft\Windows\Temporary Internet Files\Content.IE5\AYE6ED9Z\MP90040116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669" y="1863204"/>
            <a:ext cx="2504661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RULER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PRAVÍTKO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15362" name="Picture 2" descr="C:\Users\Míková\AppData\Local\Microsoft\Windows\Temporary Internet Files\Content.IE5\EKP7OPCV\MC9003046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084" y="2665933"/>
            <a:ext cx="1849831" cy="152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BAG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BATOH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16386" name="Picture 2" descr="C:\Users\Míková\AppData\Local\Microsoft\Windows\Temporary Internet Files\Content.IE5\86UG01VS\MC9002811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059" y="2486685"/>
            <a:ext cx="1757881" cy="188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PENCIL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TUŽKA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17410" name="Picture 2" descr="C:\Users\Míková\AppData\Local\Microsoft\Windows\Temporary Internet Files\Content.IE5\AYE6ED9Z\MC9002950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685" y="2770632"/>
            <a:ext cx="1830629" cy="131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PENCIL CASE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PENÁL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18434" name="Picture 2" descr="C:\Users\Míková\AppData\Local\Microsoft\Windows\Temporary Internet Files\Content.IE5\EKP7OPCV\MC900234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455" y="2412748"/>
            <a:ext cx="2301089" cy="203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err="1" smtClean="0"/>
              <a:t>Touch</a:t>
            </a:r>
            <a:r>
              <a:rPr lang="cs-CZ" sz="4800" dirty="0" smtClean="0"/>
              <a:t> </a:t>
            </a:r>
            <a:r>
              <a:rPr lang="cs-CZ" sz="4800" dirty="0" err="1" smtClean="0"/>
              <a:t>the</a:t>
            </a:r>
            <a:r>
              <a:rPr lang="cs-CZ" sz="4800" dirty="0" smtClean="0"/>
              <a:t> 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>
                <a:solidFill>
                  <a:schemeClr val="bg2">
                    <a:lumMod val="10000"/>
                  </a:schemeClr>
                </a:solidFill>
              </a:rPr>
              <a:t>PEN</a:t>
            </a: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6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PERO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767032" cy="4429156"/>
          </a:xfrm>
        </p:spPr>
        <p:txBody>
          <a:bodyPr>
            <a:normAutofit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endParaRPr lang="cs-CZ" sz="4400" dirty="0" smtClean="0"/>
          </a:p>
          <a:p>
            <a:endParaRPr lang="cs-CZ" sz="4400" dirty="0"/>
          </a:p>
        </p:txBody>
      </p:sp>
      <p:pic>
        <p:nvPicPr>
          <p:cNvPr id="19458" name="Picture 2" descr="C:\Users\Míková\AppData\Local\Microsoft\Windows\Temporary Internet Files\Content.IE5\AYE6ED9Z\MC9002521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863" y="2515971"/>
            <a:ext cx="1268273" cy="182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237080"/>
          </a:xfrm>
        </p:spPr>
        <p:txBody>
          <a:bodyPr>
            <a:normAutofit/>
          </a:bodyPr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3"/>
              </a:rPr>
              <a:t>www.ofice.microsoft.com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6232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  <p:sndAc>
          <p:stSnd>
            <p:snd r:embed="rId2" name="hammer.wav"/>
          </p:stSnd>
        </p:sndAc>
      </p:transition>
    </mc:Choice>
    <mc:Fallback>
      <p:transition spd="slow">
        <p:fade/>
        <p:sndAc>
          <p:stSnd>
            <p:snd r:embed="rId2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rooklet">
      <a:dk1>
        <a:sysClr val="windowText" lastClr="000000"/>
      </a:dk1>
      <a:lt1>
        <a:sysClr val="window" lastClr="FFFFFF"/>
      </a:lt1>
      <a:dk2>
        <a:srgbClr val="4062E3"/>
      </a:dk2>
      <a:lt2>
        <a:srgbClr val="C7E4F8"/>
      </a:lt2>
      <a:accent1>
        <a:srgbClr val="79498D"/>
      </a:accent1>
      <a:accent2>
        <a:srgbClr val="AE236A"/>
      </a:accent2>
      <a:accent3>
        <a:srgbClr val="F88941"/>
      </a:accent3>
      <a:accent4>
        <a:srgbClr val="DEC441"/>
      </a:accent4>
      <a:accent5>
        <a:srgbClr val="9FA500"/>
      </a:accent5>
      <a:accent6>
        <a:srgbClr val="707070"/>
      </a:accent6>
      <a:hlink>
        <a:srgbClr val="0000E1"/>
      </a:hlink>
      <a:folHlink>
        <a:srgbClr val="800080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TC010219410[[fn=Motiv potůčku]]</Template>
  <TotalTime>109</TotalTime>
  <Words>93</Words>
  <Application>Microsoft Office PowerPoint</Application>
  <PresentationFormat>Předvádění na obrazovce (4:3)</PresentationFormat>
  <Paragraphs>110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Brooklet</vt:lpstr>
      <vt:lpstr>VY_32_INOVACE_02B_VE ŠKOLE – AT SCHOOL</vt:lpstr>
      <vt:lpstr>Hra – dotkni se….. (procvičování slovní zásoby – ve škole)</vt:lpstr>
      <vt:lpstr>AT SCHOOL</vt:lpstr>
      <vt:lpstr>HRA – TOUCH…</vt:lpstr>
      <vt:lpstr>Touch the ….</vt:lpstr>
      <vt:lpstr>Touch the ….</vt:lpstr>
      <vt:lpstr>Touch the ….</vt:lpstr>
      <vt:lpstr>Touch the ….</vt:lpstr>
      <vt:lpstr>Touch the ….</vt:lpstr>
      <vt:lpstr>Touch the ….</vt:lpstr>
      <vt:lpstr>Touch the ….</vt:lpstr>
      <vt:lpstr>Touch the ….</vt:lpstr>
      <vt:lpstr>Touch the ….</vt:lpstr>
      <vt:lpstr>Touch the ….</vt:lpstr>
      <vt:lpstr>Touch the ….</vt:lpstr>
      <vt:lpstr>Ilustrace: www.ofice.microsoft.com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 SCHOOL</dc:title>
  <dc:creator>Míková</dc:creator>
  <cp:lastModifiedBy>Míková</cp:lastModifiedBy>
  <cp:revision>13</cp:revision>
  <dcterms:created xsi:type="dcterms:W3CDTF">2011-01-05T18:36:48Z</dcterms:created>
  <dcterms:modified xsi:type="dcterms:W3CDTF">2012-03-10T14:08:40Z</dcterms:modified>
</cp:coreProperties>
</file>