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8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37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8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2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8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5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89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8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6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31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54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1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</a:t>
            </a:r>
            <a:r>
              <a:rPr lang="cs-CZ" dirty="0" smtClean="0"/>
              <a:t>VY_52_INOVACE_</a:t>
            </a:r>
            <a:r>
              <a:rPr lang="cs-CZ" dirty="0" smtClean="0">
                <a:solidFill>
                  <a:srgbClr val="FFC000"/>
                </a:solidFill>
              </a:rPr>
              <a:t>1A_09_Kapradiny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Přírodopis  </a:t>
            </a:r>
            <a:r>
              <a:rPr lang="cs-CZ" dirty="0">
                <a:solidFill>
                  <a:srgbClr val="FFC000"/>
                </a:solidFill>
              </a:rPr>
              <a:t>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K</a:t>
            </a:r>
            <a:r>
              <a:rPr lang="cs-CZ" sz="2800" dirty="0" smtClean="0"/>
              <a:t>apradiny probírají žáci 7. třídy.</a:t>
            </a:r>
          </a:p>
          <a:p>
            <a:r>
              <a:rPr lang="cs-CZ" sz="2800" dirty="0" smtClean="0"/>
              <a:t>Uvádíme zde základní znaky kapradin a jejich vývoje.</a:t>
            </a:r>
          </a:p>
          <a:p>
            <a:r>
              <a:rPr lang="cs-CZ" sz="2800" dirty="0" smtClean="0"/>
              <a:t>Jednotlivé druhy jsou zobrazeny na obrázcích.</a:t>
            </a:r>
          </a:p>
          <a:p>
            <a:r>
              <a:rPr lang="cs-CZ" sz="2800" dirty="0" smtClean="0"/>
              <a:t>Materiál je určen pro </a:t>
            </a:r>
            <a:r>
              <a:rPr lang="cs-CZ" sz="2800" smtClean="0"/>
              <a:t>interaktivní tabuli.</a:t>
            </a:r>
            <a:endParaRPr lang="cs-CZ" sz="2800" dirty="0" smtClean="0"/>
          </a:p>
          <a:p>
            <a:endParaRPr lang="cs-CZ" sz="2800" dirty="0" smtClean="0"/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060848"/>
            <a:ext cx="6400800" cy="1752600"/>
          </a:xfrm>
        </p:spPr>
        <p:txBody>
          <a:bodyPr>
            <a:normAutofit fontScale="55000" lnSpcReduction="20000"/>
          </a:bodyPr>
          <a:lstStyle/>
          <a:p>
            <a:r>
              <a:rPr lang="cs-CZ" sz="17500" b="1" dirty="0" smtClean="0"/>
              <a:t>KAPRADINY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18879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Znaky: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endParaRPr lang="cs-CZ" dirty="0"/>
          </a:p>
          <a:p>
            <a:r>
              <a:rPr lang="cs-CZ" dirty="0" smtClean="0"/>
              <a:t>dokonaleji </a:t>
            </a:r>
            <a:r>
              <a:rPr lang="cs-CZ" dirty="0"/>
              <a:t>vyvinuta vodivá pletiva (cévní svazky tvořené dřevní a </a:t>
            </a:r>
            <a:r>
              <a:rPr lang="cs-CZ" dirty="0" smtClean="0"/>
              <a:t>  </a:t>
            </a:r>
            <a:r>
              <a:rPr lang="cs-CZ" dirty="0"/>
              <a:t>lýkovou částí)</a:t>
            </a:r>
          </a:p>
          <a:p>
            <a:r>
              <a:rPr lang="cs-CZ" dirty="0" smtClean="0"/>
              <a:t>rozmnožují </a:t>
            </a:r>
            <a:r>
              <a:rPr lang="cs-CZ" dirty="0"/>
              <a:t>se výtrusy (výtrusnice na spodní straně listů)</a:t>
            </a:r>
          </a:p>
          <a:p>
            <a:r>
              <a:rPr lang="cs-CZ" dirty="0" smtClean="0"/>
              <a:t>rostou </a:t>
            </a:r>
            <a:r>
              <a:rPr lang="cs-CZ" dirty="0"/>
              <a:t>na vlhkých stinných místech</a:t>
            </a:r>
          </a:p>
          <a:p>
            <a:r>
              <a:rPr lang="cs-CZ" dirty="0" smtClean="0"/>
              <a:t>stavba - </a:t>
            </a:r>
            <a:r>
              <a:rPr lang="cs-CZ" dirty="0"/>
              <a:t>oddenek (podzemní stonek)</a:t>
            </a:r>
          </a:p>
          <a:p>
            <a:pPr marL="0" indent="0">
              <a:buNone/>
            </a:pPr>
            <a:r>
              <a:rPr lang="cs-CZ" dirty="0"/>
              <a:t>             </a:t>
            </a:r>
            <a:r>
              <a:rPr lang="cs-CZ" dirty="0" smtClean="0"/>
              <a:t>    </a:t>
            </a:r>
            <a:r>
              <a:rPr lang="cs-CZ" dirty="0"/>
              <a:t>-  kořeny</a:t>
            </a:r>
          </a:p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dirty="0"/>
              <a:t>-  listy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1295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Vnější stavba kapradiny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8292147" cy="4745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5974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Výtrusnice kapradiny s výtrusy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187" y="1741777"/>
            <a:ext cx="4800533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847854" y="2220375"/>
            <a:ext cx="4402416" cy="3219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568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rozmnožování kapradin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67625"/>
            <a:ext cx="8496944" cy="5472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48595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80728"/>
            <a:ext cx="3514725" cy="538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25627"/>
            <a:ext cx="3124200" cy="6532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ž</a:t>
            </a:r>
            <a:r>
              <a:rPr lang="cs-CZ" b="1" dirty="0" smtClean="0"/>
              <a:t>ebrovice různolistá         bukovinec osladičovitý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776060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863688"/>
            <a:ext cx="1800200" cy="5994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9"/>
            <a:ext cx="8229600" cy="5760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err="1"/>
              <a:t>h</a:t>
            </a:r>
            <a:r>
              <a:rPr lang="cs-CZ" b="1" dirty="0" err="1" smtClean="0"/>
              <a:t>adilka</a:t>
            </a:r>
            <a:r>
              <a:rPr lang="cs-CZ" b="1" dirty="0" smtClean="0"/>
              <a:t> obecná                            hasivka orličí</a:t>
            </a:r>
            <a:endParaRPr lang="cs-CZ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964562"/>
            <a:ext cx="4169677" cy="5792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4925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3388"/>
            <a:ext cx="3816424" cy="6661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3900"/>
            <a:ext cx="4104456" cy="65631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9"/>
            <a:ext cx="8229600" cy="5760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kapraď samec                             papratka samičí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048994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702" y="476672"/>
            <a:ext cx="4305300" cy="628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749390"/>
            <a:ext cx="2088232" cy="6169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9"/>
            <a:ext cx="8229600" cy="5760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p</a:t>
            </a:r>
            <a:r>
              <a:rPr lang="cs-CZ" b="1" dirty="0" smtClean="0"/>
              <a:t>érovník pštrosí                        vratička měsíční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152358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9"/>
            <a:ext cx="8229600" cy="5760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sleziník severní                       sleziník zední</a:t>
            </a:r>
            <a:endParaRPr lang="cs-CZ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11" y="695325"/>
            <a:ext cx="3990975" cy="6162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878736"/>
            <a:ext cx="3744416" cy="5950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156386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908720"/>
            <a:ext cx="4105275" cy="581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229600" cy="15121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o</a:t>
            </a:r>
            <a:r>
              <a:rPr lang="cs-CZ" b="1" dirty="0" smtClean="0"/>
              <a:t>sladič obecný              parožnatka –  </a:t>
            </a:r>
            <a:r>
              <a:rPr lang="cs-CZ" sz="2000" b="1" dirty="0" smtClean="0"/>
              <a:t>pokojová rostlina,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                                                                                                      roste v tropech</a:t>
            </a:r>
            <a:endParaRPr lang="cs-CZ" sz="20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270669"/>
            <a:ext cx="3888432" cy="5191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74480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 </a:t>
            </a:r>
            <a:r>
              <a:rPr lang="cs-CZ" sz="1200" dirty="0"/>
              <a:t>Kapradina stavba. </a:t>
            </a:r>
            <a:r>
              <a:rPr lang="cs-CZ" sz="1200" i="1" dirty="0"/>
              <a:t>Www.google.cz</a:t>
            </a:r>
            <a:r>
              <a:rPr lang="cs-CZ" sz="1200" dirty="0"/>
              <a:t> [online]. 2009 [cit. 2011-10-15]. Dostupné z: http://www.google.cz/imgres?q=kapradiny+stavba&amp;hl=cs&amp;gbv=2&amp;tbm=isch&amp;tbnid=eR56ehUUCFQfJM:&amp;imgrefurl=http://vyuka.zsjarose.cz/index.php%3Faction%3Dlesson_detail%26id%3D1493&amp;docid=D5LZSQ8bpmF-oM&amp;imgurl=http://vyuka.zsjarose.cz/data/swic/lessons/2165.jpg&amp;w=650&amp;h=372&amp;ei=c9bdT4vGM9P24QS55b3VCg&amp;zoom=1&amp;iact=hc&amp;vpx=167&amp;vpy=165&amp;dur=42&amp;hovh=170&amp;hovw=297&amp;tx=174&amp;ty=98&amp;sig=106598003853866900806&amp;page=1&amp;tbnh=112&amp;tbnw=195&amp;start=0&amp;ndsp=16&amp;ved=1t:429,r:0,s:0,i:71&amp;biw=1333&amp;bih=680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Výtrusnice kapradin. </a:t>
            </a:r>
            <a:r>
              <a:rPr lang="cs-CZ" sz="1200" i="1" dirty="0"/>
              <a:t>Www.google.cz</a:t>
            </a:r>
            <a:r>
              <a:rPr lang="cs-CZ" sz="1200" dirty="0"/>
              <a:t> [online]. 2009 [cit. 2011-10-15]. Dostupné z: http://www.google.cz/imgres?q=v%C3%BDtrusnice+kapradin&amp;hl=cs&amp;gbv=2&amp;tbm=isch&amp;tbnid=2vilkNHKbIfDJM:&amp;imgrefurl=http://www.biomach.cz/biologie-rostlin/system-a-evoluce-rostlin/kapradorosty&amp;docid=YnjrLnS88eENCM&amp;imgurl=http://www.biomach.cz/_/rsrc/1325181722884/biologie-rostlin/system-a-evoluce-rostlin/kapradorosty/v%2525C3%2525BDtrusnicov%2525C3%2525A9%252520kupky.JPG&amp;w=400&amp;h=300&amp;ei=J9fdT--JEOiC4gSjmuDBCg&amp;zoom=1&amp;iact=hc&amp;vpx=502&amp;vpy=364&amp;dur=1345&amp;hovh=194&amp;hovw=259&amp;tx=106&amp;ty=81&amp;sig=106598003853866900806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Výtrusnice kapradin.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2011-10-15]. Dostupné z: http://www.google.cz/imgres?q=v%C3%BDtrusnice+kapradin&amp;hl=cs&amp;gbv=2&amp;tbm=isch&amp;tbnid=2Fyzkv4hlJoAdM:&amp;imgrefurl=http://mikrosvet.mimoni.cz/ulohy/54-kapradorosty-5-vytrusnice-a-vytrusy-kapradin&amp;docid=GqwT9cTRHLvQMM&amp;imgurl=http://mikrosvet.mimoni.cz/images-resized/78685019dff157d78e4b336cc54ba2a4.jpg&amp;w=800&amp;h=585&amp;ei=J9fdT--JEOiC4gSjmuDBCg&amp;zoom=1&amp;iact=hc&amp;vpx=507&amp;vpy=163&amp;dur=1878&amp;hovh=192&amp;hovw=263&amp;tx=116&amp;ty=106&amp;sig=106598003853866900806&amp;page=1&amp;tbnh=149&amp;tbnw=196&amp;start=0&amp;ndsp=18&amp;ved=1t:429,r:8,s:0,i:96&amp;biw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Rozmnožování kapradin.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2011-10-15]. Dostupné z: http://www.google.cz/imgres?q=rozmno%C5%BEov%C3%A1n%C3%AD+kapradin&amp;hl=cs&amp;gbv=2&amp;tbm=isch&amp;tbnid=Y7WER1op9C5I9M:&amp;imgrefurl=http://www.vyukovematerialy.cz/biol/rocnik6/vice/kaprad.htm&amp;docid=8DM9mPistLSAsM&amp;imgurl=http://www.vyukovematerialy.cz/biol/rocnik6/foto/kaprad.jpg&amp;w=1500&amp;h=1000&amp;ei=KNndT5OnJuSm4gSWiOmsCg&amp;zoom=1&amp;iact=hc&amp;vpx=406&amp;vpy=188&amp;dur=2258&amp;hovh=183&amp;hovw=275&amp;tx=216&amp;ty=148&amp;sig=106598003853866900806&amp;page=3&amp;tbnh=138&amp;tbnw=230&amp;start=42&amp;ndsp=23&amp;ved=1t:429,r:7,s:42,i:229&amp;biw=1333&amp;bih=680 </a:t>
            </a:r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/>
              <a:t>Parožnatka. </a:t>
            </a:r>
            <a:r>
              <a:rPr lang="cs-CZ" sz="1200" i="1" dirty="0"/>
              <a:t>Www.gogle.cz</a:t>
            </a:r>
            <a:r>
              <a:rPr lang="cs-CZ" sz="1200" dirty="0"/>
              <a:t> [online]. 2008 [cit. 2011-10-15]. Dostupné z: http://www.google.cz/imgres?q=paro%C5%BEnatka&amp;hl=cs&amp;gbv=2&amp;tbm=isch&amp;tbnid=G1nJW_V5FrcwzM:&amp;imgrefurl=http://www.ceskestavby.cz/poradna/paroznatka-28.html&amp;docid=ogEFKH1V1xkMZM&amp;imgurl=http://img.ceskestavby.cz/foto_poradna/t_112375800038_01.jpg&amp;w=200&amp;h=267&amp;ei=g9ndT6PNNszc4QSNvLmnCg&amp;zoom=1&amp;iact=hc&amp;vpx=630&amp;vpy=81&amp;dur=566&amp;hovh=213&amp;hovw=160&amp;tx=98&amp;ty=113&amp;sig=106598003853866900806&amp;page=1&amp;tbnh=154&amp;tbnw=115&amp;start=0&amp;ndsp=19&amp;ved=1t:429,r:9,s:0,i:99&amp;biw=1333&amp;bih=680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Obrázky kapradin:</a:t>
            </a:r>
          </a:p>
          <a:p>
            <a:pPr marL="0" indent="0">
              <a:buNone/>
            </a:pPr>
            <a:r>
              <a:rPr lang="cs-CZ" sz="1200" i="1" dirty="0"/>
              <a:t>Naší přírodou krok za krokem</a:t>
            </a:r>
            <a:r>
              <a:rPr lang="cs-CZ" sz="1200" dirty="0"/>
              <a:t>. Praha: Albatros, 1994. </a:t>
            </a:r>
            <a:r>
              <a:rPr lang="cs-CZ" sz="1200"/>
              <a:t>ISBN 80-00-00102-0.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19607688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294</Words>
  <Application>Microsoft Office PowerPoint</Application>
  <PresentationFormat>Předvádění na obrazovce (4:3)</PresentationFormat>
  <Paragraphs>44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 </vt:lpstr>
      <vt:lpstr>Anotace:</vt:lpstr>
      <vt:lpstr>Prezentace aplikace PowerPoint</vt:lpstr>
      <vt:lpstr>Znaky:</vt:lpstr>
      <vt:lpstr>Vnější stavba kapradiny</vt:lpstr>
      <vt:lpstr>Výtrusnice kapradiny s výtrusy</vt:lpstr>
      <vt:lpstr>Schéma rozmnožování kapradin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  <vt:lpstr>Prezentace aplikace PowerPoint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17</cp:revision>
  <cp:lastPrinted>2011-11-28T08:18:46Z</cp:lastPrinted>
  <dcterms:created xsi:type="dcterms:W3CDTF">2011-09-01T06:10:59Z</dcterms:created>
  <dcterms:modified xsi:type="dcterms:W3CDTF">2012-06-24T11:17:34Z</dcterms:modified>
</cp:coreProperties>
</file>