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VY_52_INOVACE_07_1.test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.test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CE2B23E-2A8B-4453-92E4-F7556B4357FF}" type="presOf" srcId="{445C7998-7549-48B0-BD68-D4F0167F02E5}" destId="{BC35EE03-4121-4EF9-923D-7CB6D30D358D}" srcOrd="0" destOrd="0" presId="urn:microsoft.com/office/officeart/2005/8/layout/target3"/>
    <dgm:cxn modelId="{8CE8CBAC-C8F7-4F85-8815-0DB7209ACC63}" type="presOf" srcId="{C73C7642-F245-4585-8F88-243F9FAEF6CA}" destId="{AA41A67C-3D3F-4AE9-9E0F-5D7F7BB2E74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6C16B66-21F4-4C03-B108-DEEC5A285A78}" type="presOf" srcId="{FBBFC3EA-9D9D-4F3A-BEA6-9C2C0E46BF20}" destId="{832BF48F-0145-4429-9E02-8FCA946CCE9E}" srcOrd="1" destOrd="0" presId="urn:microsoft.com/office/officeart/2005/8/layout/target3"/>
    <dgm:cxn modelId="{7F870D83-6FBC-484F-989C-2EBCA43622E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F9EE7DF-0805-47F7-88B6-D3A22C976498}" type="presOf" srcId="{445C7998-7549-48B0-BD68-D4F0167F02E5}" destId="{4D19AB04-24FA-40C2-B203-52AE3D15E171}" srcOrd="1" destOrd="0" presId="urn:microsoft.com/office/officeart/2005/8/layout/target3"/>
    <dgm:cxn modelId="{B7FAC592-0623-4100-87E9-A9CB750CEDEE}" type="presOf" srcId="{019433A1-1324-4DE1-9E6F-32B851095F74}" destId="{A3817367-F2BC-482F-8832-FA00B51DCCF3}" srcOrd="0" destOrd="0" presId="urn:microsoft.com/office/officeart/2005/8/layout/target3"/>
    <dgm:cxn modelId="{612F42E4-87F6-4FC7-BE9C-BACE6C11DA26}" type="presOf" srcId="{DAEA276B-ECF9-46F6-A7D3-4693B2D32BC4}" destId="{CDED6FE3-AD8F-4ACC-B6B8-710EDDD97598}" srcOrd="0" destOrd="0" presId="urn:microsoft.com/office/officeart/2005/8/layout/target3"/>
    <dgm:cxn modelId="{4B0686B6-EDF9-4004-B1EC-776991B717FF}" type="presOf" srcId="{FBBFC3EA-9D9D-4F3A-BEA6-9C2C0E46BF20}" destId="{643EA938-EDE0-4533-ACCC-D2BD6F3A527C}" srcOrd="0" destOrd="0" presId="urn:microsoft.com/office/officeart/2005/8/layout/target3"/>
    <dgm:cxn modelId="{439D7E90-F712-4931-BD2F-398CB4E60140}" type="presOf" srcId="{EBC41103-E2E5-4D48-9B4B-425520D3D098}" destId="{50C2F88D-8688-44C2-A854-691F34009D3B}" srcOrd="0" destOrd="0" presId="urn:microsoft.com/office/officeart/2005/8/layout/target3"/>
    <dgm:cxn modelId="{AA0C9891-7B65-4FFE-AF1A-CA7E7A155CA2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DAAB2C3-E368-4BE7-88EB-9344E74A56D2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BEE2C7C1-B429-415D-82EC-101F945A0152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A08B6E3-2C2E-4C5F-A045-EFFEB0A20183}" type="presOf" srcId="{019433A1-1324-4DE1-9E6F-32B851095F74}" destId="{E7297F21-D4FD-4A41-AE58-814D01A6B5E7}" srcOrd="1" destOrd="0" presId="urn:microsoft.com/office/officeart/2005/8/layout/target3"/>
    <dgm:cxn modelId="{A279887C-63A3-45EE-ADA6-6A496BE5AAC6}" type="presParOf" srcId="{71045F8C-00FA-488E-A7BD-E2E6753D979D}" destId="{3577EC6B-C980-4F34-8C69-4365E7B8FC8C}" srcOrd="0" destOrd="0" presId="urn:microsoft.com/office/officeart/2005/8/layout/target3"/>
    <dgm:cxn modelId="{350C1EA5-EB7B-4932-A337-24F16A9DABDA}" type="presParOf" srcId="{71045F8C-00FA-488E-A7BD-E2E6753D979D}" destId="{6940EB87-DC1D-4BC3-9408-9AC2E1FFC039}" srcOrd="1" destOrd="0" presId="urn:microsoft.com/office/officeart/2005/8/layout/target3"/>
    <dgm:cxn modelId="{E93CF97D-9301-48C4-AAE5-8800047B096E}" type="presParOf" srcId="{71045F8C-00FA-488E-A7BD-E2E6753D979D}" destId="{BC35EE03-4121-4EF9-923D-7CB6D30D358D}" srcOrd="2" destOrd="0" presId="urn:microsoft.com/office/officeart/2005/8/layout/target3"/>
    <dgm:cxn modelId="{B63560CC-4770-45BC-A32A-E94FCBD8FEE8}" type="presParOf" srcId="{71045F8C-00FA-488E-A7BD-E2E6753D979D}" destId="{C95EEA27-3CBF-4645-A92D-9D8AF5C1CBFC}" srcOrd="3" destOrd="0" presId="urn:microsoft.com/office/officeart/2005/8/layout/target3"/>
    <dgm:cxn modelId="{5D46EDAC-3737-464E-96EC-A61315B2FA06}" type="presParOf" srcId="{71045F8C-00FA-488E-A7BD-E2E6753D979D}" destId="{851BB866-B6AE-4566-893F-4C635BA974FC}" srcOrd="4" destOrd="0" presId="urn:microsoft.com/office/officeart/2005/8/layout/target3"/>
    <dgm:cxn modelId="{9AD1BCF5-691E-48E4-9994-46EF83AA3352}" type="presParOf" srcId="{71045F8C-00FA-488E-A7BD-E2E6753D979D}" destId="{643EA938-EDE0-4533-ACCC-D2BD6F3A527C}" srcOrd="5" destOrd="0" presId="urn:microsoft.com/office/officeart/2005/8/layout/target3"/>
    <dgm:cxn modelId="{C7AA7F22-97F9-4A18-BEB4-368A05DC0FB4}" type="presParOf" srcId="{71045F8C-00FA-488E-A7BD-E2E6753D979D}" destId="{92F31B18-D66D-4CC7-89B9-378928DE877D}" srcOrd="6" destOrd="0" presId="urn:microsoft.com/office/officeart/2005/8/layout/target3"/>
    <dgm:cxn modelId="{13B2EDF8-2962-4028-83DD-DFA31998006E}" type="presParOf" srcId="{71045F8C-00FA-488E-A7BD-E2E6753D979D}" destId="{902074E1-B931-4618-97F1-FADBE82E9C3C}" srcOrd="7" destOrd="0" presId="urn:microsoft.com/office/officeart/2005/8/layout/target3"/>
    <dgm:cxn modelId="{12CF9161-9529-49CE-8B5F-E8FB5F641C00}" type="presParOf" srcId="{71045F8C-00FA-488E-A7BD-E2E6753D979D}" destId="{A3817367-F2BC-482F-8832-FA00B51DCCF3}" srcOrd="8" destOrd="0" presId="urn:microsoft.com/office/officeart/2005/8/layout/target3"/>
    <dgm:cxn modelId="{D13569C9-2649-4EC6-B320-5A749470FAEB}" type="presParOf" srcId="{71045F8C-00FA-488E-A7BD-E2E6753D979D}" destId="{626ABFF6-56C8-4386-B662-68EC364EED9D}" srcOrd="9" destOrd="0" presId="urn:microsoft.com/office/officeart/2005/8/layout/target3"/>
    <dgm:cxn modelId="{A478AF8E-DB62-48DD-893D-2FB1BF6525FF}" type="presParOf" srcId="{71045F8C-00FA-488E-A7BD-E2E6753D979D}" destId="{6DB11F1C-D028-4800-9625-6611CA9DE6D4}" srcOrd="10" destOrd="0" presId="urn:microsoft.com/office/officeart/2005/8/layout/target3"/>
    <dgm:cxn modelId="{6F8EFB99-2859-4F2B-86FD-457E41EE3107}" type="presParOf" srcId="{71045F8C-00FA-488E-A7BD-E2E6753D979D}" destId="{CDED6FE3-AD8F-4ACC-B6B8-710EDDD97598}" srcOrd="11" destOrd="0" presId="urn:microsoft.com/office/officeart/2005/8/layout/target3"/>
    <dgm:cxn modelId="{41334AF6-F2EA-4F9C-AF26-8BFE71E31F54}" type="presParOf" srcId="{71045F8C-00FA-488E-A7BD-E2E6753D979D}" destId="{397AC6D7-84A6-4150-958F-83C92D9ACF38}" srcOrd="12" destOrd="0" presId="urn:microsoft.com/office/officeart/2005/8/layout/target3"/>
    <dgm:cxn modelId="{64496195-5906-49B2-856C-403A8B702F59}" type="presParOf" srcId="{71045F8C-00FA-488E-A7BD-E2E6753D979D}" destId="{D7419528-33A6-416D-9E64-B3F7915C5149}" srcOrd="13" destOrd="0" presId="urn:microsoft.com/office/officeart/2005/8/layout/target3"/>
    <dgm:cxn modelId="{310544A8-5D55-4530-967B-FD1B2EE05B32}" type="presParOf" srcId="{71045F8C-00FA-488E-A7BD-E2E6753D979D}" destId="{97289DF2-90F4-4EC2-A9FC-633B00BAB610}" srcOrd="14" destOrd="0" presId="urn:microsoft.com/office/officeart/2005/8/layout/target3"/>
    <dgm:cxn modelId="{B1754E09-AC22-4C98-BFDD-CD0EE3753532}" type="presParOf" srcId="{71045F8C-00FA-488E-A7BD-E2E6753D979D}" destId="{234EBA9D-95B4-4C20-A84E-6F65F1085DC6}" srcOrd="15" destOrd="0" presId="urn:microsoft.com/office/officeart/2005/8/layout/target3"/>
    <dgm:cxn modelId="{E25A3985-2832-43DB-86A1-29016308F739}" type="presParOf" srcId="{71045F8C-00FA-488E-A7BD-E2E6753D979D}" destId="{12255512-213F-41DF-90A6-8B4CD74A2B52}" srcOrd="16" destOrd="0" presId="urn:microsoft.com/office/officeart/2005/8/layout/target3"/>
    <dgm:cxn modelId="{87D7666F-B36F-46DE-A075-3BC97226A407}" type="presParOf" srcId="{71045F8C-00FA-488E-A7BD-E2E6753D979D}" destId="{50C2F88D-8688-44C2-A854-691F34009D3B}" srcOrd="17" destOrd="0" presId="urn:microsoft.com/office/officeart/2005/8/layout/target3"/>
    <dgm:cxn modelId="{B9A9AC4A-057D-4AF9-B143-709252FEFDDB}" type="presParOf" srcId="{71045F8C-00FA-488E-A7BD-E2E6753D979D}" destId="{4D19AB04-24FA-40C2-B203-52AE3D15E171}" srcOrd="18" destOrd="0" presId="urn:microsoft.com/office/officeart/2005/8/layout/target3"/>
    <dgm:cxn modelId="{1FA28422-22DA-4F73-9537-14223302246F}" type="presParOf" srcId="{71045F8C-00FA-488E-A7BD-E2E6753D979D}" destId="{832BF48F-0145-4429-9E02-8FCA946CCE9E}" srcOrd="19" destOrd="0" presId="urn:microsoft.com/office/officeart/2005/8/layout/target3"/>
    <dgm:cxn modelId="{DAAB1901-F78C-4567-A492-76400A01B2CE}" type="presParOf" srcId="{71045F8C-00FA-488E-A7BD-E2E6753D979D}" destId="{E7297F21-D4FD-4A41-AE58-814D01A6B5E7}" srcOrd="20" destOrd="0" presId="urn:microsoft.com/office/officeart/2005/8/layout/target3"/>
    <dgm:cxn modelId="{B5A74B64-6035-4C77-869C-E760021580F8}" type="presParOf" srcId="{71045F8C-00FA-488E-A7BD-E2E6753D979D}" destId="{F69A1436-182C-465B-AD7F-FE48E0C090C1}" srcOrd="21" destOrd="0" presId="urn:microsoft.com/office/officeart/2005/8/layout/target3"/>
    <dgm:cxn modelId="{AD1B16FC-3B07-4CD1-A682-450409D12D2D}" type="presParOf" srcId="{71045F8C-00FA-488E-A7BD-E2E6753D979D}" destId="{AA41A67C-3D3F-4AE9-9E0F-5D7F7BB2E741}" srcOrd="22" destOrd="0" presId="urn:microsoft.com/office/officeart/2005/8/layout/target3"/>
    <dgm:cxn modelId="{88FCDBEB-FFB9-4EE1-B968-7CCDE6403DE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VY_52_INOVACE_07_1.test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.test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8361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660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8140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1863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3861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3441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90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90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2202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071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099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3136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9726240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639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45718"/>
              </p:ext>
            </p:extLst>
          </p:nvPr>
        </p:nvGraphicFramePr>
        <p:xfrm>
          <a:off x="1524000" y="1397000"/>
          <a:ext cx="6096000" cy="212344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Učebnice/kalkulačka/-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Aktivní zopakování učiva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Každý žák má tištěnou podobu testu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4785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7523162" cy="6436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0109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0289"/>
            <a:ext cx="8136904" cy="6622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6246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24744"/>
            <a:ext cx="9866168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65634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64</Words>
  <Application>Microsoft Office PowerPoint</Application>
  <PresentationFormat>Předvádění na obrazovce (4:3)</PresentationFormat>
  <Paragraphs>17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4</cp:revision>
  <dcterms:created xsi:type="dcterms:W3CDTF">2012-03-05T18:14:14Z</dcterms:created>
  <dcterms:modified xsi:type="dcterms:W3CDTF">2012-03-06T17:56:25Z</dcterms:modified>
</cp:coreProperties>
</file>