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sldIdLst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58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71" autoAdjust="0"/>
  </p:normalViewPr>
  <p:slideViewPr>
    <p:cSldViewPr>
      <p:cViewPr>
        <p:scale>
          <a:sx n="100" d="100"/>
          <a:sy n="100" d="100"/>
        </p:scale>
        <p:origin x="-24" y="-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10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8851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67939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821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42122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85594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5231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7000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30284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43435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5304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470954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838122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48257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1D3641"/>
                </a:solidFill>
              </a:rPr>
              <a:pPr/>
              <a:t>27.2.2013</a:t>
            </a:fld>
            <a:endParaRPr lang="cs-CZ">
              <a:solidFill>
                <a:srgbClr val="1D3641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1D3641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1D3641"/>
                </a:solidFill>
              </a:rPr>
              <a:pPr/>
              <a:t>‹#›</a:t>
            </a:fld>
            <a:endParaRPr lang="cs-CZ">
              <a:solidFill>
                <a:srgbClr val="1D364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7827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588920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3443351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8376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83650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4837684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66484453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00420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252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555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D04293-7222-4F17-ABF4-C9947EBA2C49}" type="datetimeFigureOut">
              <a:rPr lang="cs-CZ" smtClean="0">
                <a:solidFill>
                  <a:srgbClr val="DFE6D0"/>
                </a:solidFill>
              </a:rPr>
              <a:pPr/>
              <a:t>27.2.2013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DEE4B75-727B-4C16-9B67-E1F6FFB0BAEC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18394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1A_24_Poznávačka hmyz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Tento materiál slouží k procvičení druhů hmyzu.</a:t>
            </a:r>
          </a:p>
          <a:p>
            <a:r>
              <a:rPr lang="cs-CZ" dirty="0" err="1" smtClean="0"/>
              <a:t>Poznávačku</a:t>
            </a:r>
            <a:r>
              <a:rPr lang="cs-CZ" dirty="0" smtClean="0"/>
              <a:t> prezentujeme na interaktivní tabuli nebo si žáci mohou procvičovat sami </a:t>
            </a:r>
            <a:r>
              <a:rPr lang="cs-CZ" dirty="0" smtClean="0"/>
              <a:t>           na </a:t>
            </a:r>
            <a:r>
              <a:rPr lang="cs-CZ" dirty="0" smtClean="0"/>
              <a:t>počítači.</a:t>
            </a:r>
          </a:p>
          <a:p>
            <a:r>
              <a:rPr lang="cs-CZ" dirty="0" smtClean="0"/>
              <a:t>Učivo je pro 6. třídu.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7620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sz="8800" b="1" i="1"/>
              <a:t>Poznávačka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5616" y="3140968"/>
            <a:ext cx="6705600" cy="3192016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chemeClr val="bg1"/>
                </a:solidFill>
              </a14:hiddenFill>
            </a:ext>
          </a:extLst>
        </p:spPr>
        <p:txBody>
          <a:bodyPr/>
          <a:lstStyle/>
          <a:p>
            <a:r>
              <a:rPr lang="cs-CZ" sz="6600" b="1" i="1" dirty="0" smtClean="0"/>
              <a:t>Hmyz</a:t>
            </a:r>
            <a:endParaRPr lang="cs-CZ" sz="6600" b="1" i="1" dirty="0"/>
          </a:p>
        </p:txBody>
      </p:sp>
    </p:spTree>
    <p:extLst>
      <p:ext uri="{BB962C8B-B14F-4D97-AF65-F5344CB8AC3E}">
        <p14:creationId xmlns:p14="http://schemas.microsoft.com/office/powerpoint/2010/main" xmlns="" val="1402183486"/>
      </p:ext>
    </p:extLst>
  </p:cSld>
  <p:clrMapOvr>
    <a:masterClrMapping/>
  </p:clrMapOvr>
  <p:transition advTm="468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1.</a:t>
            </a:r>
          </a:p>
        </p:txBody>
      </p:sp>
      <p:pic>
        <p:nvPicPr>
          <p:cNvPr id="27653" name="Picture 5" descr="C:\Documents and Settings\mc\Plocha\Nová složka\blechy obec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838200"/>
            <a:ext cx="7162800" cy="505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8193152"/>
      </p:ext>
    </p:extLst>
  </p:cSld>
  <p:clrMapOvr>
    <a:masterClrMapping/>
  </p:clrMapOvr>
  <p:transition advTm="1526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2.</a:t>
            </a:r>
          </a:p>
        </p:txBody>
      </p:sp>
      <p:pic>
        <p:nvPicPr>
          <p:cNvPr id="28678" name="Picture 1030" descr="C:\Documents and Settings\mc\Plocha\Nová složka\komá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7400" y="457200"/>
            <a:ext cx="5759450" cy="586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5485270"/>
      </p:ext>
    </p:extLst>
  </p:cSld>
  <p:clrMapOvr>
    <a:masterClrMapping/>
  </p:clrMapOvr>
  <p:transition advTm="1496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3.</a:t>
            </a:r>
          </a:p>
        </p:txBody>
      </p:sp>
      <p:pic>
        <p:nvPicPr>
          <p:cNvPr id="29701" name="Picture 5" descr="C:\Documents and Settings\mc\Plocha\Nová složka\mravkole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483"/>
          <a:stretch>
            <a:fillRect/>
          </a:stretch>
        </p:blipFill>
        <p:spPr bwMode="auto">
          <a:xfrm>
            <a:off x="1828800" y="381000"/>
            <a:ext cx="6400800" cy="5884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7096381"/>
      </p:ext>
    </p:extLst>
  </p:cSld>
  <p:clrMapOvr>
    <a:masterClrMapping/>
  </p:clrMapOvr>
  <p:transition advTm="14912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4.</a:t>
            </a:r>
          </a:p>
        </p:txBody>
      </p:sp>
      <p:pic>
        <p:nvPicPr>
          <p:cNvPr id="30725" name="Picture 5" descr="C:\Documents and Settings\mc\Plocha\Nová složka\pěnodějka obec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3460"/>
          <a:stretch>
            <a:fillRect/>
          </a:stretch>
        </p:blipFill>
        <p:spPr bwMode="auto">
          <a:xfrm>
            <a:off x="2590800" y="381000"/>
            <a:ext cx="4340225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4798610"/>
      </p:ext>
    </p:extLst>
  </p:cSld>
  <p:clrMapOvr>
    <a:masterClrMapping/>
  </p:clrMapOvr>
  <p:transition advTm="15648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5.</a:t>
            </a:r>
          </a:p>
        </p:txBody>
      </p:sp>
      <p:pic>
        <p:nvPicPr>
          <p:cNvPr id="31751" name="Picture 7" descr="C:\Documents and Settings\mc\Plocha\Nová složka\vážka plosk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8800" y="609600"/>
            <a:ext cx="6507163" cy="5529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450654"/>
      </p:ext>
    </p:extLst>
  </p:cSld>
  <p:clrMapOvr>
    <a:masterClrMapping/>
  </p:clrMapOvr>
  <p:transition advTm="1523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6.</a:t>
            </a:r>
          </a:p>
        </p:txBody>
      </p:sp>
      <p:pic>
        <p:nvPicPr>
          <p:cNvPr id="32774" name="Picture 6" descr="C:\Documents and Settings\mc\Plocha\Nová složka\saranče modrokřídl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6400" y="533400"/>
            <a:ext cx="6629400" cy="576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91342237"/>
      </p:ext>
    </p:extLst>
  </p:cSld>
  <p:clrMapOvr>
    <a:masterClrMapping/>
  </p:clrMapOvr>
  <p:transition advTm="15248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7.</a:t>
            </a:r>
          </a:p>
        </p:txBody>
      </p:sp>
      <p:pic>
        <p:nvPicPr>
          <p:cNvPr id="33798" name="Picture 6" descr="C:\Documents and Settings\mc\Plocha\Nová složka\šváb obecn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1800" y="381000"/>
            <a:ext cx="3946525" cy="601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04804602"/>
      </p:ext>
    </p:extLst>
  </p:cSld>
  <p:clrMapOvr>
    <a:masterClrMapping/>
  </p:clrMapOvr>
  <p:transition advTm="16112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8.</a:t>
            </a:r>
          </a:p>
        </p:txBody>
      </p:sp>
      <p:pic>
        <p:nvPicPr>
          <p:cNvPr id="34822" name="Picture 6" descr="C:\Documents and Settings\mc\Plocha\Nová složka\rybenka domác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1600" y="609600"/>
            <a:ext cx="7104063" cy="443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794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9.</a:t>
            </a:r>
            <a:endParaRPr lang="cs-CZ" sz="9600" b="1" dirty="0"/>
          </a:p>
        </p:txBody>
      </p:sp>
      <p:pic>
        <p:nvPicPr>
          <p:cNvPr id="27654" name="Picture 6" descr="I:\věci z déčka\Milos\ŠKOLA\OBRÁZKY\OBR-PŘÍRODOPIS\Hmyz\HMYZ učbnice 6.třída\obr hmyz poznávačka bez popisku\čmelák zemn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0200" y="466725"/>
            <a:ext cx="58674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4730386"/>
      </p:ext>
    </p:extLst>
  </p:cSld>
  <p:clrMapOvr>
    <a:masterClrMapping/>
  </p:clrMapOvr>
  <p:transition advTm="1526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10.</a:t>
            </a:r>
            <a:endParaRPr lang="cs-CZ" sz="9600" b="1" dirty="0"/>
          </a:p>
        </p:txBody>
      </p:sp>
      <p:pic>
        <p:nvPicPr>
          <p:cNvPr id="28679" name="Picture 1031" descr="I:\věci z déčka\Milos\ŠKOLA\OBRÁZKY\OBR-PŘÍRODOPIS\Hmyz\HMYZ učbnice 6.třída\obr hmyz poznávačka bez popisku\chrostí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147" r="51764" b="568"/>
          <a:stretch>
            <a:fillRect/>
          </a:stretch>
        </p:blipFill>
        <p:spPr bwMode="auto">
          <a:xfrm>
            <a:off x="2106782" y="457200"/>
            <a:ext cx="4419600" cy="323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8680" name="Picture 1032" descr="I:\věci z déčka\Milos\ŠKOLA\OBRÁZKY\OBR-PŘÍRODOPIS\Hmyz\HMYZ učbnice 6.třída\obr hmyz poznávačka bez popisku\chrostí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202" t="16743" r="702"/>
          <a:stretch>
            <a:fillRect/>
          </a:stretch>
        </p:blipFill>
        <p:spPr bwMode="auto">
          <a:xfrm>
            <a:off x="4419600" y="3200400"/>
            <a:ext cx="4267200" cy="320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422578"/>
      </p:ext>
    </p:extLst>
  </p:cSld>
  <p:clrMapOvr>
    <a:masterClrMapping/>
  </p:clrMapOvr>
  <p:transition advTm="1496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348880"/>
            <a:ext cx="1818928" cy="1143000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11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pic>
        <p:nvPicPr>
          <p:cNvPr id="29702" name="Picture 6" descr="I:\věci z déčka\Milos\ŠKOLA\OBRÁZKY\OBR-PŘÍRODOPIS\Hmyz\HMYZ učbnice 6.třída\obr hmyz poznávačka bez popisku\kobylka zele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71600"/>
            <a:ext cx="7126288" cy="336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4069744"/>
      </p:ext>
    </p:extLst>
  </p:cSld>
  <p:clrMapOvr>
    <a:masterClrMapping/>
  </p:clrMapOvr>
  <p:transition advTm="14912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755304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12.</a:t>
            </a:r>
            <a:endParaRPr lang="cs-CZ" sz="9600" b="1" dirty="0"/>
          </a:p>
        </p:txBody>
      </p:sp>
      <p:pic>
        <p:nvPicPr>
          <p:cNvPr id="30726" name="Picture 6" descr="I:\věci z déčka\Milos\ŠKOLA\OBRÁZKY\OBR-PŘÍRODOPIS\Hmyz\HMYZ učbnice 6.třída\obr hmyz poznávačka bez popisku\lumek velk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81000"/>
            <a:ext cx="3392488" cy="578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75204024"/>
      </p:ext>
    </p:extLst>
  </p:cSld>
  <p:clrMapOvr>
    <a:masterClrMapping/>
  </p:clrMapOvr>
  <p:transition advTm="15648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420888"/>
            <a:ext cx="1728192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13.</a:t>
            </a:r>
            <a:endParaRPr lang="cs-CZ" sz="9600" b="1" dirty="0"/>
          </a:p>
        </p:txBody>
      </p:sp>
      <p:pic>
        <p:nvPicPr>
          <p:cNvPr id="31752" name="Picture 8" descr="I:\věci z déčka\Milos\ŠKOLA\OBRÁZKY\OBR-PŘÍRODOPIS\Hmyz\HMYZ učbnice 6.třída\obr hmyz poznávačka bez popisku\mšice třešňov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0800" y="381000"/>
            <a:ext cx="44164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21437535"/>
      </p:ext>
    </p:extLst>
  </p:cSld>
  <p:clrMapOvr>
    <a:masterClrMapping/>
  </p:clrMapOvr>
  <p:transition advTm="15232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14.</a:t>
            </a:r>
            <a:endParaRPr lang="cs-CZ" sz="9600" b="1" dirty="0"/>
          </a:p>
        </p:txBody>
      </p:sp>
      <p:pic>
        <p:nvPicPr>
          <p:cNvPr id="32775" name="Picture 7" descr="I:\věci z déčka\Milos\ŠKOLA\OBRÁZKY\OBR-PŘÍRODOPIS\Hmyz\HMYZ učbnice 6.třída\obr hmyz poznávačka bez popisku\štěnice domác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4600" y="914400"/>
            <a:ext cx="4319588" cy="487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0194311"/>
      </p:ext>
    </p:extLst>
  </p:cSld>
  <p:clrMapOvr>
    <a:masterClrMapping/>
  </p:clrMapOvr>
  <p:transition advTm="15248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583" y="2420888"/>
            <a:ext cx="2034952" cy="1143000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15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pic>
        <p:nvPicPr>
          <p:cNvPr id="33799" name="Picture 7" descr="I:\věci z déčka\Milos\ŠKOLA\OBRÁZKY\OBR-PŘÍRODOPIS\Hmyz\HMYZ učbnice 6.třída\obr hmyz poznávačka bez popisku\zlatoočka obec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914400"/>
            <a:ext cx="6869113" cy="46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9553946"/>
      </p:ext>
    </p:extLst>
  </p:cSld>
  <p:clrMapOvr>
    <a:masterClrMapping/>
  </p:clrMapOvr>
  <p:transition advTm="16112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16.</a:t>
            </a:r>
            <a:endParaRPr lang="cs-CZ" sz="9600" b="1" dirty="0"/>
          </a:p>
        </p:txBody>
      </p:sp>
      <p:pic>
        <p:nvPicPr>
          <p:cNvPr id="34823" name="Picture 7" descr="I:\věci z déčka\Milos\ŠKOLA\OBRÁZKY\OBR-PŘÍRODOPIS\Hmyz\HMYZ učbnice 6.třída\obr hmyz poznávačka bez popisku\moucha domác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914400"/>
            <a:ext cx="5389563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3571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1.</a:t>
            </a:r>
            <a:endParaRPr lang="cs-CZ" sz="9600" b="1" dirty="0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371600" y="58674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Blecha obecná</a:t>
            </a:r>
          </a:p>
        </p:txBody>
      </p:sp>
      <p:pic>
        <p:nvPicPr>
          <p:cNvPr id="35847" name="Picture 7" descr="C:\Documents and Settings\mc\Plocha\Nová složka\blechy obec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0200" y="838200"/>
            <a:ext cx="6934200" cy="489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912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2.</a:t>
            </a:r>
            <a:endParaRPr lang="cs-CZ" sz="9600" b="1" dirty="0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800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3048000" y="58674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Komár pisklavý</a:t>
            </a:r>
          </a:p>
        </p:txBody>
      </p:sp>
      <p:pic>
        <p:nvPicPr>
          <p:cNvPr id="36872" name="Picture 8" descr="C:\Documents and Settings\mc\Plocha\Nová složka\komá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81000"/>
            <a:ext cx="5310188" cy="541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3016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331244"/>
            <a:ext cx="2250976" cy="1143000"/>
          </a:xfrm>
        </p:spPr>
        <p:txBody>
          <a:bodyPr>
            <a:normAutofit fontScale="90000"/>
          </a:bodyPr>
          <a:lstStyle/>
          <a:p>
            <a:r>
              <a:rPr lang="cs-CZ" sz="9600" dirty="0"/>
              <a:t>3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Mravkolev</a:t>
            </a:r>
          </a:p>
        </p:txBody>
      </p:sp>
      <p:pic>
        <p:nvPicPr>
          <p:cNvPr id="37895" name="Picture 7" descr="C:\Documents and Settings\mc\Plocha\Nová složka\mravkole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9483"/>
          <a:stretch>
            <a:fillRect/>
          </a:stretch>
        </p:blipFill>
        <p:spPr bwMode="auto">
          <a:xfrm>
            <a:off x="1676400" y="381000"/>
            <a:ext cx="5486400" cy="504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811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981200" cy="1143000"/>
          </a:xfrm>
        </p:spPr>
        <p:txBody>
          <a:bodyPr>
            <a:normAutofit fontScale="90000"/>
          </a:bodyPr>
          <a:lstStyle/>
          <a:p>
            <a:r>
              <a:rPr lang="cs-CZ" sz="9600" dirty="0"/>
              <a:t>4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Pěnodějka obecná</a:t>
            </a:r>
          </a:p>
        </p:txBody>
      </p:sp>
      <p:pic>
        <p:nvPicPr>
          <p:cNvPr id="38919" name="Picture 7" descr="C:\Documents and Settings\mc\Plocha\Nová složka\pěnodějka obec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3460"/>
          <a:stretch>
            <a:fillRect/>
          </a:stretch>
        </p:blipFill>
        <p:spPr bwMode="auto">
          <a:xfrm>
            <a:off x="2133600" y="304800"/>
            <a:ext cx="400685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718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438400"/>
            <a:ext cx="1728192" cy="1143000"/>
          </a:xfrm>
        </p:spPr>
        <p:txBody>
          <a:bodyPr>
            <a:normAutofit fontScale="90000"/>
          </a:bodyPr>
          <a:lstStyle/>
          <a:p>
            <a:r>
              <a:rPr lang="cs-CZ" sz="9600" dirty="0"/>
              <a:t>5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3276600" y="57912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Vážka ploská</a:t>
            </a:r>
          </a:p>
        </p:txBody>
      </p:sp>
      <p:pic>
        <p:nvPicPr>
          <p:cNvPr id="39943" name="Picture 7" descr="C:\Documents and Settings\mc\Plocha\Nová složka\vážka plosk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6400" y="457200"/>
            <a:ext cx="6049963" cy="514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912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438400"/>
            <a:ext cx="1752600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6.</a:t>
            </a:r>
            <a:endParaRPr lang="cs-CZ" sz="9600" b="1" dirty="0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Saranče modrokřídlá</a:t>
            </a:r>
          </a:p>
        </p:txBody>
      </p:sp>
      <p:pic>
        <p:nvPicPr>
          <p:cNvPr id="40967" name="Picture 7" descr="C:\Documents and Settings\mc\Plocha\Nová složka\saranče modrokřídl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81000"/>
            <a:ext cx="6248400" cy="5434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1506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7.</a:t>
            </a:r>
            <a:endParaRPr lang="cs-CZ" sz="9600" b="1" dirty="0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Šváb obecný</a:t>
            </a:r>
          </a:p>
        </p:txBody>
      </p:sp>
      <p:pic>
        <p:nvPicPr>
          <p:cNvPr id="41991" name="Picture 7" descr="C:\Documents and Settings\mc\Plocha\Nová složka\šváb obecn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38400" y="304800"/>
            <a:ext cx="3349625" cy="511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1183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962944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8.</a:t>
            </a:r>
            <a:endParaRPr lang="cs-CZ" sz="9600" b="1" dirty="0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1828800" y="52578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Rybenka domácí</a:t>
            </a:r>
          </a:p>
        </p:txBody>
      </p:sp>
      <p:pic>
        <p:nvPicPr>
          <p:cNvPr id="43015" name="Picture 7" descr="C:\Documents and Settings\mc\Plocha\Nová složka\rybenka domác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09601"/>
            <a:ext cx="6495951" cy="405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037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dirty="0"/>
              <a:t>9</a:t>
            </a:r>
            <a:r>
              <a:rPr lang="cs-CZ" sz="9600" b="1" dirty="0" smtClean="0"/>
              <a:t>.</a:t>
            </a:r>
            <a:endParaRPr lang="cs-CZ" sz="9600" b="1" dirty="0"/>
          </a:p>
        </p:txBody>
      </p:sp>
      <p:pic>
        <p:nvPicPr>
          <p:cNvPr id="35848" name="Picture 8" descr="I:\věci z déčka\Milos\ŠKOLA\OBRÁZKY\OBR-PŘÍRODOPIS\Hmyz\HMYZ učbnice 6.třída\obr hmyz poznávačka bez popisku\čmelák zemn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0200" y="466725"/>
            <a:ext cx="58674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5846" name="Text Box 6"/>
          <p:cNvSpPr txBox="1">
            <a:spLocks noChangeArrowheads="1"/>
          </p:cNvSpPr>
          <p:nvPr/>
        </p:nvSpPr>
        <p:spPr bwMode="auto">
          <a:xfrm>
            <a:off x="1295400" y="58674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Čmelák zemní</a:t>
            </a:r>
          </a:p>
        </p:txBody>
      </p:sp>
    </p:spTree>
    <p:extLst>
      <p:ext uri="{BB962C8B-B14F-4D97-AF65-F5344CB8AC3E}">
        <p14:creationId xmlns:p14="http://schemas.microsoft.com/office/powerpoint/2010/main" xmlns="" val="98006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2510" y="2276872"/>
            <a:ext cx="1674912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10.</a:t>
            </a:r>
            <a:endParaRPr lang="cs-CZ" sz="9600" b="1" dirty="0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800">
              <a:solidFill>
                <a:prstClr val="white"/>
              </a:solidFill>
            </a:endParaRPr>
          </a:p>
        </p:txBody>
      </p:sp>
      <p:pic>
        <p:nvPicPr>
          <p:cNvPr id="36873" name="Picture 9" descr="I:\věci z déčka\Milos\ŠKOLA\OBRÁZKY\OBR-PŘÍRODOPIS\Hmyz\HMYZ učbnice 6.třída\obr hmyz poznávačka bez popisku\chrostí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147" r="51764" b="568"/>
          <a:stretch>
            <a:fillRect/>
          </a:stretch>
        </p:blipFill>
        <p:spPr bwMode="auto">
          <a:xfrm>
            <a:off x="1447800" y="457200"/>
            <a:ext cx="4419600" cy="323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874" name="Picture 10" descr="I:\věci z déčka\Milos\ŠKOLA\OBRÁZKY\OBR-PŘÍRODOPIS\Hmyz\HMYZ učbnice 6.třída\obr hmyz poznávačka bez popisku\chrostí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202" t="16743" r="702"/>
          <a:stretch>
            <a:fillRect/>
          </a:stretch>
        </p:blipFill>
        <p:spPr bwMode="auto">
          <a:xfrm>
            <a:off x="4419600" y="3200400"/>
            <a:ext cx="4267200" cy="320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1295400" y="5638800"/>
            <a:ext cx="55626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Chrostík </a:t>
            </a:r>
          </a:p>
        </p:txBody>
      </p:sp>
    </p:spTree>
    <p:extLst>
      <p:ext uri="{BB962C8B-B14F-4D97-AF65-F5344CB8AC3E}">
        <p14:creationId xmlns:p14="http://schemas.microsoft.com/office/powerpoint/2010/main" xmlns="" val="125802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2438400"/>
            <a:ext cx="1800200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11.</a:t>
            </a:r>
            <a:endParaRPr lang="cs-CZ" sz="9600" b="1" dirty="0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3124200" y="5791200"/>
            <a:ext cx="5638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Kobylka zelená</a:t>
            </a:r>
          </a:p>
        </p:txBody>
      </p:sp>
      <p:pic>
        <p:nvPicPr>
          <p:cNvPr id="37896" name="Picture 8" descr="I:\věci z déčka\Milos\ŠKOLA\OBRÁZKY\OBR-PŘÍRODOPIS\Hmyz\HMYZ učbnice 6.třída\obr hmyz poznávačka bez popisku\kobylka zele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24744"/>
            <a:ext cx="7126288" cy="336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5130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2115344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12.</a:t>
            </a:r>
            <a:endParaRPr lang="cs-CZ" sz="9600" b="1" dirty="0"/>
          </a:p>
        </p:txBody>
      </p:sp>
      <p:pic>
        <p:nvPicPr>
          <p:cNvPr id="38920" name="Picture 8" descr="I:\věci z déčka\Milos\ŠKOLA\OBRÁZKY\OBR-PŘÍRODOPIS\Hmyz\HMYZ učbnice 6.třída\obr hmyz poznávačka bez popisku\lumek velký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19400" y="381000"/>
            <a:ext cx="3392488" cy="578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2578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Lumek velký</a:t>
            </a:r>
          </a:p>
        </p:txBody>
      </p:sp>
    </p:spTree>
    <p:extLst>
      <p:ext uri="{BB962C8B-B14F-4D97-AF65-F5344CB8AC3E}">
        <p14:creationId xmlns:p14="http://schemas.microsoft.com/office/powerpoint/2010/main" xmlns="" val="428756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13.</a:t>
            </a:r>
            <a:endParaRPr lang="cs-CZ" sz="9600" b="1" dirty="0"/>
          </a:p>
        </p:txBody>
      </p:sp>
      <p:pic>
        <p:nvPicPr>
          <p:cNvPr id="39944" name="Picture 8" descr="I:\věci z déčka\Milos\ŠKOLA\OBRÁZKY\OBR-PŘÍRODOPIS\Hmyz\HMYZ učbnice 6.třída\obr hmyz poznávačka bez popisku\mšice třešňov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01709"/>
            <a:ext cx="44164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9942" name="Text Box 6"/>
          <p:cNvSpPr txBox="1">
            <a:spLocks noChangeArrowheads="1"/>
          </p:cNvSpPr>
          <p:nvPr/>
        </p:nvSpPr>
        <p:spPr bwMode="auto">
          <a:xfrm>
            <a:off x="3505200" y="5867400"/>
            <a:ext cx="5334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Mšice </a:t>
            </a:r>
          </a:p>
        </p:txBody>
      </p:sp>
    </p:spTree>
    <p:extLst>
      <p:ext uri="{BB962C8B-B14F-4D97-AF65-F5344CB8AC3E}">
        <p14:creationId xmlns:p14="http://schemas.microsoft.com/office/powerpoint/2010/main" xmlns="" val="68040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14.</a:t>
            </a:r>
            <a:endParaRPr lang="cs-CZ" sz="9600" b="1" dirty="0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1752600" y="5943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Štěnice domácí</a:t>
            </a:r>
          </a:p>
        </p:txBody>
      </p:sp>
      <p:pic>
        <p:nvPicPr>
          <p:cNvPr id="40968" name="Picture 8" descr="I:\věci z déčka\Milos\ŠKOLA\OBRÁZKY\OBR-PŘÍRODOPIS\Hmyz\HMYZ učbnice 6.třída\obr hmyz poznávačka bez popisku\štěnice domác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4600" y="914400"/>
            <a:ext cx="4319588" cy="487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088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r>
              <a:rPr lang="cs-CZ" sz="9600" b="1" dirty="0" smtClean="0"/>
              <a:t>15.</a:t>
            </a:r>
            <a:endParaRPr lang="cs-CZ" sz="9600" b="1" dirty="0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16764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Zlatoočka obecná</a:t>
            </a:r>
          </a:p>
        </p:txBody>
      </p:sp>
      <p:pic>
        <p:nvPicPr>
          <p:cNvPr id="41992" name="Picture 8" descr="I:\věci z déčka\Milos\ŠKOLA\OBRÁZKY\OBR-PŘÍRODOPIS\Hmyz\HMYZ učbnice 6.třída\obr hmyz poznávačka bez popisku\zlatoočka obecná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07933"/>
            <a:ext cx="6869113" cy="4646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73290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420888"/>
            <a:ext cx="2034480" cy="1143000"/>
          </a:xfrm>
        </p:spPr>
        <p:txBody>
          <a:bodyPr>
            <a:normAutofit fontScale="90000"/>
          </a:bodyPr>
          <a:lstStyle/>
          <a:p>
            <a:r>
              <a:rPr lang="cs-CZ" sz="9600" dirty="0" smtClean="0"/>
              <a:t>16.</a:t>
            </a:r>
            <a:endParaRPr lang="cs-CZ" sz="9600" b="1" dirty="0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1828800" y="5562600"/>
            <a:ext cx="6477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 b="1">
                <a:solidFill>
                  <a:srgbClr val="FFFF00"/>
                </a:solidFill>
              </a:rPr>
              <a:t>Moucha domácí</a:t>
            </a:r>
          </a:p>
        </p:txBody>
      </p:sp>
      <p:pic>
        <p:nvPicPr>
          <p:cNvPr id="43016" name="Picture 8" descr="I:\věci z déčka\Milos\ŠKOLA\OBRÁZKY\OBR-PŘÍRODOPIS\Hmyz\HMYZ učbnice 6.třída\obr hmyz poznávačka bez popisku\moucha domácí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81000"/>
            <a:ext cx="5389563" cy="47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8094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i="1" dirty="0"/>
              <a:t>Přírodopis 1</a:t>
            </a:r>
            <a:r>
              <a:rPr lang="cs-CZ" sz="1200" dirty="0"/>
              <a:t>. Praha: SPN, 2004. ISBN 80-7235-068-4. 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</TotalTime>
  <Words>168</Words>
  <Application>Microsoft Office PowerPoint</Application>
  <PresentationFormat>Předvádění na obrazovce (4:3)</PresentationFormat>
  <Paragraphs>65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36</vt:i4>
      </vt:variant>
    </vt:vector>
  </HeadingPairs>
  <TitlesOfParts>
    <vt:vector size="39" baseType="lpstr">
      <vt:lpstr>Došky</vt:lpstr>
      <vt:lpstr>Motiv systému Office</vt:lpstr>
      <vt:lpstr>1_Došky</vt:lpstr>
      <vt:lpstr> </vt:lpstr>
      <vt:lpstr>Anotace:</vt:lpstr>
      <vt:lpstr>Poznávačka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Citace: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Dum</cp:lastModifiedBy>
  <cp:revision>17</cp:revision>
  <cp:lastPrinted>2011-11-28T08:18:46Z</cp:lastPrinted>
  <dcterms:created xsi:type="dcterms:W3CDTF">2011-09-01T06:10:59Z</dcterms:created>
  <dcterms:modified xsi:type="dcterms:W3CDTF">2013-02-27T19:49:33Z</dcterms:modified>
</cp:coreProperties>
</file>