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62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Čtení a psaní chemických </a:t>
          </a:r>
          <a:r>
            <a:rPr lang="cs-CZ" smtClean="0"/>
            <a:t>výrazů 1 </a:t>
          </a:r>
          <a:r>
            <a:rPr lang="cs-CZ" dirty="0" smtClean="0"/>
            <a:t>A,B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_INOVACE_07_Čtení a psaní chemických výrazů 1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-2747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936113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_INOVACE_07_Čtení a psaní chemických výrazů 1 A,B</a:t>
          </a:r>
          <a:endParaRPr lang="cs-CZ" sz="1400" kern="1200" dirty="0"/>
        </a:p>
      </dsp:txBody>
      <dsp:txXfrm>
        <a:off x="2016223" y="936113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Čtení a psaní chemických </a:t>
          </a:r>
          <a:r>
            <a:rPr lang="cs-CZ" sz="1400" kern="1200" smtClean="0"/>
            <a:t>výrazů 1 </a:t>
          </a:r>
          <a:r>
            <a:rPr lang="cs-CZ" sz="1400" kern="1200" dirty="0" smtClean="0"/>
            <a:t>A,B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43844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0211863"/>
              </p:ext>
            </p:extLst>
          </p:nvPr>
        </p:nvGraphicFramePr>
        <p:xfrm>
          <a:off x="1524000" y="1397000"/>
          <a:ext cx="6096000" cy="48564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Periodická</a:t>
                      </a:r>
                      <a:r>
                        <a:rPr lang="cs-CZ" baseline="0" dirty="0" smtClean="0"/>
                        <a:t> soustava prvků, 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i 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doplňují ke každému zápisu značkou nebo vzorcem, co pro chemiky znamená. Periodická soustava prvků může sloužit jen při kontrole práce.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Obsah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-243408"/>
            <a:ext cx="7056784" cy="7632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0"/>
            <a:ext cx="6048375" cy="685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0336" y="260648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B0F0"/>
                </a:solidFill>
              </a:rPr>
              <a:t>Řešení</a:t>
            </a:r>
            <a:endParaRPr lang="cs-CZ" sz="1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72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779" y="-2876"/>
            <a:ext cx="5362525" cy="6888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332656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36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-719"/>
            <a:ext cx="5632207" cy="7187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04664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Obsah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793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373</TotalTime>
  <Words>144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56</cp:revision>
  <dcterms:created xsi:type="dcterms:W3CDTF">2011-08-21T15:31:45Z</dcterms:created>
  <dcterms:modified xsi:type="dcterms:W3CDTF">2011-11-27T17:02:25Z</dcterms:modified>
</cp:coreProperties>
</file>