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  <p:sldMasterId id="2147483720" r:id="rId3"/>
  </p:sldMasterIdLst>
  <p:sldIdLst>
    <p:sldId id="256" r:id="rId4"/>
    <p:sldId id="257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76" r:id="rId15"/>
    <p:sldId id="277" r:id="rId16"/>
    <p:sldId id="278" r:id="rId17"/>
    <p:sldId id="279" r:id="rId18"/>
    <p:sldId id="280" r:id="rId19"/>
    <p:sldId id="281" r:id="rId20"/>
    <p:sldId id="282" r:id="rId21"/>
    <p:sldId id="283" r:id="rId22"/>
    <p:sldId id="268" r:id="rId23"/>
    <p:sldId id="269" r:id="rId24"/>
    <p:sldId id="270" r:id="rId25"/>
    <p:sldId id="271" r:id="rId26"/>
    <p:sldId id="272" r:id="rId27"/>
    <p:sldId id="273" r:id="rId28"/>
    <p:sldId id="274" r:id="rId29"/>
    <p:sldId id="275" r:id="rId30"/>
    <p:sldId id="284" r:id="rId31"/>
    <p:sldId id="285" r:id="rId32"/>
    <p:sldId id="286" r:id="rId33"/>
    <p:sldId id="287" r:id="rId34"/>
    <p:sldId id="288" r:id="rId35"/>
    <p:sldId id="289" r:id="rId36"/>
    <p:sldId id="290" r:id="rId37"/>
    <p:sldId id="291" r:id="rId38"/>
    <p:sldId id="258" r:id="rId3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56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88510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67939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68211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42122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85594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05231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70000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30284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43435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05304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47095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-38100" y="-12700"/>
            <a:ext cx="9239250" cy="6940550"/>
            <a:chOff x="-12" y="-10"/>
            <a:chExt cx="5820" cy="4372"/>
          </a:xfrm>
        </p:grpSpPr>
        <p:sp>
          <p:nvSpPr>
            <p:cNvPr id="5" name="Rectangle 3"/>
            <p:cNvSpPr>
              <a:spLocks noChangeArrowheads="1"/>
            </p:cNvSpPr>
            <p:nvPr userDrawn="1"/>
          </p:nvSpPr>
          <p:spPr bwMode="ltGray">
            <a:xfrm>
              <a:off x="5520" y="-8"/>
              <a:ext cx="287" cy="4364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rgbClr val="006600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EAEAEA"/>
                </a:solidFill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 userDrawn="1"/>
          </p:nvSpPr>
          <p:spPr bwMode="ltGray">
            <a:xfrm>
              <a:off x="-8" y="-8"/>
              <a:ext cx="288" cy="4368"/>
            </a:xfrm>
            <a:prstGeom prst="rect">
              <a:avLst/>
            </a:prstGeom>
            <a:gradFill rotWithShape="0">
              <a:gsLst>
                <a:gs pos="0">
                  <a:srgbClr val="006600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EAEAEA"/>
                </a:solidFill>
              </a:endParaRPr>
            </a:p>
          </p:txBody>
        </p:sp>
        <p:sp>
          <p:nvSpPr>
            <p:cNvPr id="7" name="AutoShape 5"/>
            <p:cNvSpPr>
              <a:spLocks noChangeArrowheads="1"/>
            </p:cNvSpPr>
            <p:nvPr userDrawn="1"/>
          </p:nvSpPr>
          <p:spPr bwMode="ltGray">
            <a:xfrm rot="-10800000" flipH="1" flipV="1">
              <a:off x="2" y="-10"/>
              <a:ext cx="5798" cy="288"/>
            </a:xfrm>
            <a:custGeom>
              <a:avLst/>
              <a:gdLst>
                <a:gd name="G0" fmla="+- 1089 0 0"/>
                <a:gd name="G1" fmla="+- 21600 0 1089"/>
                <a:gd name="G2" fmla="*/ 1089 1 2"/>
                <a:gd name="G3" fmla="+- 21600 0 G2"/>
                <a:gd name="G4" fmla="+/ 1089 21600 2"/>
                <a:gd name="G5" fmla="+/ G1 0 2"/>
                <a:gd name="G6" fmla="*/ 21600 21600 1089"/>
                <a:gd name="G7" fmla="*/ G6 1 2"/>
                <a:gd name="G8" fmla="+- 21600 0 G7"/>
                <a:gd name="G9" fmla="*/ 21600 1 2"/>
                <a:gd name="G10" fmla="+- 1089 0 G9"/>
                <a:gd name="G11" fmla="?: G10 G8 0"/>
                <a:gd name="G12" fmla="?: G10 G7 21600"/>
                <a:gd name="T0" fmla="*/ 21055 w 21600"/>
                <a:gd name="T1" fmla="*/ 10800 h 21600"/>
                <a:gd name="T2" fmla="*/ 10800 w 21600"/>
                <a:gd name="T3" fmla="*/ 21600 h 21600"/>
                <a:gd name="T4" fmla="*/ 545 w 21600"/>
                <a:gd name="T5" fmla="*/ 10800 h 21600"/>
                <a:gd name="T6" fmla="*/ 10800 w 21600"/>
                <a:gd name="T7" fmla="*/ 0 h 21600"/>
                <a:gd name="T8" fmla="*/ 2345 w 21600"/>
                <a:gd name="T9" fmla="*/ 2345 h 21600"/>
                <a:gd name="T10" fmla="*/ 19255 w 21600"/>
                <a:gd name="T11" fmla="*/ 19255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1089" y="21600"/>
                  </a:lnTo>
                  <a:lnTo>
                    <a:pt x="20511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rgbClr val="006600"/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EAEAEA"/>
                </a:solidFill>
              </a:endParaRPr>
            </a:p>
          </p:txBody>
        </p:sp>
        <p:sp>
          <p:nvSpPr>
            <p:cNvPr id="8" name="AutoShape 6"/>
            <p:cNvSpPr>
              <a:spLocks noChangeArrowheads="1"/>
            </p:cNvSpPr>
            <p:nvPr userDrawn="1"/>
          </p:nvSpPr>
          <p:spPr bwMode="ltGray">
            <a:xfrm flipV="1">
              <a:off x="-12" y="4072"/>
              <a:ext cx="5820" cy="290"/>
            </a:xfrm>
            <a:custGeom>
              <a:avLst/>
              <a:gdLst>
                <a:gd name="G0" fmla="+- 1100 0 0"/>
                <a:gd name="G1" fmla="+- 21600 0 1100"/>
                <a:gd name="G2" fmla="*/ 1100 1 2"/>
                <a:gd name="G3" fmla="+- 21600 0 G2"/>
                <a:gd name="G4" fmla="+/ 1100 21600 2"/>
                <a:gd name="G5" fmla="+/ G1 0 2"/>
                <a:gd name="G6" fmla="*/ 21600 21600 1100"/>
                <a:gd name="G7" fmla="*/ G6 1 2"/>
                <a:gd name="G8" fmla="+- 21600 0 G7"/>
                <a:gd name="G9" fmla="*/ 21600 1 2"/>
                <a:gd name="G10" fmla="+- 1100 0 G9"/>
                <a:gd name="G11" fmla="?: G10 G8 0"/>
                <a:gd name="G12" fmla="?: G10 G7 21600"/>
                <a:gd name="T0" fmla="*/ 21050 w 21600"/>
                <a:gd name="T1" fmla="*/ 10800 h 21600"/>
                <a:gd name="T2" fmla="*/ 10800 w 21600"/>
                <a:gd name="T3" fmla="*/ 21600 h 21600"/>
                <a:gd name="T4" fmla="*/ 550 w 21600"/>
                <a:gd name="T5" fmla="*/ 10800 h 21600"/>
                <a:gd name="T6" fmla="*/ 10800 w 21600"/>
                <a:gd name="T7" fmla="*/ 0 h 21600"/>
                <a:gd name="T8" fmla="*/ 2350 w 21600"/>
                <a:gd name="T9" fmla="*/ 2350 h 21600"/>
                <a:gd name="T10" fmla="*/ 19250 w 21600"/>
                <a:gd name="T11" fmla="*/ 1925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1100" y="21600"/>
                  </a:lnTo>
                  <a:lnTo>
                    <a:pt x="20500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rgbClr val="006600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EAEAEA"/>
                </a:solidFill>
              </a:endParaRPr>
            </a:p>
          </p:txBody>
        </p:sp>
        <p:sp>
          <p:nvSpPr>
            <p:cNvPr id="9" name="Rectangle 7" descr="Green marble"/>
            <p:cNvSpPr>
              <a:spLocks noChangeArrowheads="1"/>
            </p:cNvSpPr>
            <p:nvPr userDrawn="1"/>
          </p:nvSpPr>
          <p:spPr bwMode="ltGray">
            <a:xfrm>
              <a:off x="184" y="176"/>
              <a:ext cx="5432" cy="3988"/>
            </a:xfrm>
            <a:prstGeom prst="rect">
              <a:avLst/>
            </a:prstGeom>
            <a:blipFill dpi="0" rotWithShape="0">
              <a:blip r:embed="rId2"/>
              <a:srcRect/>
              <a:tile tx="0" ty="0" sx="100000" sy="100000" flip="none" algn="tl"/>
            </a:blipFill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EAEAEA"/>
                </a:solidFill>
              </a:endParaRPr>
            </a:p>
          </p:txBody>
        </p:sp>
      </p:grpSp>
      <p:grpSp>
        <p:nvGrpSpPr>
          <p:cNvPr id="10" name="Group 13"/>
          <p:cNvGrpSpPr>
            <a:grpSpLocks/>
          </p:cNvGrpSpPr>
          <p:nvPr/>
        </p:nvGrpSpPr>
        <p:grpSpPr bwMode="auto">
          <a:xfrm>
            <a:off x="609600" y="3324225"/>
            <a:ext cx="8001000" cy="374650"/>
            <a:chOff x="384" y="2094"/>
            <a:chExt cx="5040" cy="236"/>
          </a:xfrm>
        </p:grpSpPr>
        <p:sp>
          <p:nvSpPr>
            <p:cNvPr id="11" name="Rectangle 14"/>
            <p:cNvSpPr>
              <a:spLocks noChangeArrowheads="1"/>
            </p:cNvSpPr>
            <p:nvPr/>
          </p:nvSpPr>
          <p:spPr bwMode="auto">
            <a:xfrm>
              <a:off x="384" y="2186"/>
              <a:ext cx="5040" cy="144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EAEAEA"/>
                </a:solidFill>
              </a:endParaRPr>
            </a:p>
          </p:txBody>
        </p:sp>
        <p:sp>
          <p:nvSpPr>
            <p:cNvPr id="12" name="Rectangle 15"/>
            <p:cNvSpPr>
              <a:spLocks noChangeArrowheads="1"/>
            </p:cNvSpPr>
            <p:nvPr/>
          </p:nvSpPr>
          <p:spPr bwMode="auto">
            <a:xfrm>
              <a:off x="388" y="2094"/>
              <a:ext cx="4941" cy="175"/>
            </a:xfrm>
            <a:prstGeom prst="rect">
              <a:avLst/>
            </a:prstGeom>
            <a:gradFill rotWithShape="0">
              <a:gsLst>
                <a:gs pos="0">
                  <a:srgbClr val="E6DCAC"/>
                </a:gs>
                <a:gs pos="12000">
                  <a:srgbClr val="E6D78A"/>
                </a:gs>
                <a:gs pos="30000">
                  <a:srgbClr val="C7AC4C"/>
                </a:gs>
                <a:gs pos="45000">
                  <a:srgbClr val="E6D78A"/>
                </a:gs>
                <a:gs pos="77000">
                  <a:srgbClr val="C7AC4C"/>
                </a:gs>
                <a:gs pos="100000">
                  <a:srgbClr val="E6DCAC"/>
                </a:gs>
              </a:gsLst>
              <a:lin ang="2700000" scaled="1"/>
            </a:gradFill>
            <a:ln w="12700">
              <a:solidFill>
                <a:schemeClr val="folHlink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EAEAEA"/>
                </a:solidFill>
              </a:endParaRPr>
            </a:p>
          </p:txBody>
        </p:sp>
        <p:sp>
          <p:nvSpPr>
            <p:cNvPr id="13" name="Line 16"/>
            <p:cNvSpPr>
              <a:spLocks noChangeShapeType="1"/>
            </p:cNvSpPr>
            <p:nvPr/>
          </p:nvSpPr>
          <p:spPr bwMode="auto">
            <a:xfrm>
              <a:off x="392" y="2138"/>
              <a:ext cx="4939" cy="0"/>
            </a:xfrm>
            <a:prstGeom prst="line">
              <a:avLst/>
            </a:prstGeom>
            <a:noFill/>
            <a:ln w="12700">
              <a:solidFill>
                <a:schemeClr val="folHlink"/>
              </a:solidFill>
              <a:round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EAEAEA"/>
                </a:solidFill>
              </a:endParaRPr>
            </a:p>
          </p:txBody>
        </p:sp>
        <p:sp>
          <p:nvSpPr>
            <p:cNvPr id="14" name="Line 17"/>
            <p:cNvSpPr>
              <a:spLocks noChangeShapeType="1"/>
            </p:cNvSpPr>
            <p:nvPr/>
          </p:nvSpPr>
          <p:spPr bwMode="auto">
            <a:xfrm>
              <a:off x="392" y="2186"/>
              <a:ext cx="4939" cy="0"/>
            </a:xfrm>
            <a:prstGeom prst="line">
              <a:avLst/>
            </a:prstGeom>
            <a:noFill/>
            <a:ln w="12700">
              <a:solidFill>
                <a:schemeClr val="folHlink"/>
              </a:solidFill>
              <a:round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EAEAEA"/>
                </a:solidFill>
              </a:endParaRPr>
            </a:p>
          </p:txBody>
        </p:sp>
        <p:sp>
          <p:nvSpPr>
            <p:cNvPr id="15" name="Line 18"/>
            <p:cNvSpPr>
              <a:spLocks noChangeShapeType="1"/>
            </p:cNvSpPr>
            <p:nvPr/>
          </p:nvSpPr>
          <p:spPr bwMode="auto">
            <a:xfrm>
              <a:off x="392" y="2234"/>
              <a:ext cx="4939" cy="0"/>
            </a:xfrm>
            <a:prstGeom prst="line">
              <a:avLst/>
            </a:prstGeom>
            <a:noFill/>
            <a:ln w="12700">
              <a:solidFill>
                <a:schemeClr val="folHlink"/>
              </a:solidFill>
              <a:round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EAEAEA"/>
                </a:solidFill>
              </a:endParaRPr>
            </a:p>
          </p:txBody>
        </p:sp>
        <p:sp>
          <p:nvSpPr>
            <p:cNvPr id="16" name="Line 19"/>
            <p:cNvSpPr>
              <a:spLocks noChangeShapeType="1"/>
            </p:cNvSpPr>
            <p:nvPr/>
          </p:nvSpPr>
          <p:spPr bwMode="auto">
            <a:xfrm>
              <a:off x="392" y="2129"/>
              <a:ext cx="4939" cy="0"/>
            </a:xfrm>
            <a:prstGeom prst="line">
              <a:avLst/>
            </a:prstGeom>
            <a:noFill/>
            <a:ln w="12700">
              <a:solidFill>
                <a:schemeClr val="tx2"/>
              </a:solidFill>
              <a:round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EAEAEA"/>
                </a:solidFill>
              </a:endParaRPr>
            </a:p>
          </p:txBody>
        </p:sp>
        <p:sp>
          <p:nvSpPr>
            <p:cNvPr id="17" name="Line 20"/>
            <p:cNvSpPr>
              <a:spLocks noChangeShapeType="1"/>
            </p:cNvSpPr>
            <p:nvPr/>
          </p:nvSpPr>
          <p:spPr bwMode="auto">
            <a:xfrm>
              <a:off x="392" y="2177"/>
              <a:ext cx="4939" cy="0"/>
            </a:xfrm>
            <a:prstGeom prst="line">
              <a:avLst/>
            </a:prstGeom>
            <a:noFill/>
            <a:ln w="12700">
              <a:solidFill>
                <a:schemeClr val="tx2"/>
              </a:solidFill>
              <a:round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EAEAEA"/>
                </a:solidFill>
              </a:endParaRPr>
            </a:p>
          </p:txBody>
        </p:sp>
        <p:sp>
          <p:nvSpPr>
            <p:cNvPr id="18" name="Line 21"/>
            <p:cNvSpPr>
              <a:spLocks noChangeShapeType="1"/>
            </p:cNvSpPr>
            <p:nvPr/>
          </p:nvSpPr>
          <p:spPr bwMode="auto">
            <a:xfrm>
              <a:off x="392" y="2225"/>
              <a:ext cx="4939" cy="0"/>
            </a:xfrm>
            <a:prstGeom prst="line">
              <a:avLst/>
            </a:prstGeom>
            <a:noFill/>
            <a:ln w="12700">
              <a:solidFill>
                <a:schemeClr val="tx2"/>
              </a:solidFill>
              <a:round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EAEAEA"/>
                </a:solidFill>
              </a:endParaRPr>
            </a:p>
          </p:txBody>
        </p:sp>
      </p:grpSp>
      <p:sp>
        <p:nvSpPr>
          <p:cNvPr id="3080" name="Rectangle 8"/>
          <p:cNvSpPr>
            <a:spLocks noGrp="1" noChangeArrowheads="1"/>
          </p:cNvSpPr>
          <p:nvPr>
            <p:ph type="ctrTitle"/>
          </p:nvPr>
        </p:nvSpPr>
        <p:spPr>
          <a:xfrm>
            <a:off x="685800" y="18288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081" name="Rectangle 9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9" name="Rectangle 10"/>
          <p:cNvSpPr>
            <a:spLocks noGrp="1" noChangeArrowheads="1"/>
          </p:cNvSpPr>
          <p:nvPr>
            <p:ph type="dt" sz="half" idx="10"/>
          </p:nvPr>
        </p:nvSpPr>
        <p:spPr>
          <a:xfrm>
            <a:off x="698500" y="6154738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20" name="Rectangle 11"/>
          <p:cNvSpPr>
            <a:spLocks noGrp="1" noChangeArrowheads="1"/>
          </p:cNvSpPr>
          <p:nvPr>
            <p:ph type="ftr" sz="quarter" idx="11"/>
          </p:nvPr>
        </p:nvSpPr>
        <p:spPr>
          <a:xfrm>
            <a:off x="3136900" y="6154738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21" name="Rectangle 12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65900" y="6154738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9B805B-8497-4718-88EA-DE6E16DC8E33}" type="slidenum">
              <a:rPr lang="cs-CZ">
                <a:solidFill>
                  <a:srgbClr val="EAEAEA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67615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4F4EB1-9716-4C45-9645-89F42AD40587}" type="slidenum">
              <a:rPr lang="cs-CZ">
                <a:solidFill>
                  <a:srgbClr val="EAEAEA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6298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05E220-85C2-479B-9BA0-031F0BB113E1}" type="slidenum">
              <a:rPr lang="cs-CZ">
                <a:solidFill>
                  <a:srgbClr val="EAEAEA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832830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98500" y="1665288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60900" y="1665288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AE680A-BEE1-495B-87A1-B542EBA83A24}" type="slidenum">
              <a:rPr lang="cs-CZ">
                <a:solidFill>
                  <a:srgbClr val="EAEAEA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84578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488237-781F-42AF-AF52-833AAC33B380}" type="slidenum">
              <a:rPr lang="cs-CZ">
                <a:solidFill>
                  <a:srgbClr val="EAEAEA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74782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84C03F-5C10-4395-A57B-55C342316CD4}" type="slidenum">
              <a:rPr lang="cs-CZ">
                <a:solidFill>
                  <a:srgbClr val="EAEAEA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53081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88610D-DD8E-4AAB-9A4B-ED225893C5FB}" type="slidenum">
              <a:rPr lang="cs-CZ">
                <a:solidFill>
                  <a:srgbClr val="EAEAEA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852717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4AB359-3674-44A4-A6A8-39A07A1B0140}" type="slidenum">
              <a:rPr lang="cs-CZ">
                <a:solidFill>
                  <a:srgbClr val="EAEAEA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708694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429CFF-8B9F-4672-B7AB-68506B7B3AD0}" type="slidenum">
              <a:rPr lang="cs-CZ">
                <a:solidFill>
                  <a:srgbClr val="EAEAEA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306813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9B220F-4956-438B-8AF9-5660E146069D}" type="slidenum">
              <a:rPr lang="cs-CZ">
                <a:solidFill>
                  <a:srgbClr val="EAEAEA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508941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24625" y="350838"/>
            <a:ext cx="1946275" cy="542925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350838"/>
            <a:ext cx="5686425" cy="542925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FC3588-3109-4C8D-9B87-A78A390E0B9A}" type="slidenum">
              <a:rPr lang="cs-CZ">
                <a:solidFill>
                  <a:srgbClr val="EAEAEA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895945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-38100" y="-12700"/>
            <a:ext cx="9239250" cy="6940550"/>
            <a:chOff x="-12" y="-10"/>
            <a:chExt cx="5820" cy="4372"/>
          </a:xfrm>
        </p:grpSpPr>
        <p:sp>
          <p:nvSpPr>
            <p:cNvPr id="5" name="Rectangle 3"/>
            <p:cNvSpPr>
              <a:spLocks noChangeArrowheads="1"/>
            </p:cNvSpPr>
            <p:nvPr userDrawn="1"/>
          </p:nvSpPr>
          <p:spPr bwMode="ltGray">
            <a:xfrm>
              <a:off x="5520" y="-8"/>
              <a:ext cx="287" cy="4364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rgbClr val="006600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EAEAEA"/>
                </a:solidFill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 userDrawn="1"/>
          </p:nvSpPr>
          <p:spPr bwMode="ltGray">
            <a:xfrm>
              <a:off x="-8" y="-8"/>
              <a:ext cx="288" cy="4368"/>
            </a:xfrm>
            <a:prstGeom prst="rect">
              <a:avLst/>
            </a:prstGeom>
            <a:gradFill rotWithShape="0">
              <a:gsLst>
                <a:gs pos="0">
                  <a:srgbClr val="006600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EAEAEA"/>
                </a:solidFill>
              </a:endParaRPr>
            </a:p>
          </p:txBody>
        </p:sp>
        <p:sp>
          <p:nvSpPr>
            <p:cNvPr id="7" name="AutoShape 5"/>
            <p:cNvSpPr>
              <a:spLocks noChangeArrowheads="1"/>
            </p:cNvSpPr>
            <p:nvPr userDrawn="1"/>
          </p:nvSpPr>
          <p:spPr bwMode="ltGray">
            <a:xfrm rot="-10800000" flipH="1" flipV="1">
              <a:off x="2" y="-10"/>
              <a:ext cx="5798" cy="288"/>
            </a:xfrm>
            <a:custGeom>
              <a:avLst/>
              <a:gdLst>
                <a:gd name="G0" fmla="+- 1089 0 0"/>
                <a:gd name="G1" fmla="+- 21600 0 1089"/>
                <a:gd name="G2" fmla="*/ 1089 1 2"/>
                <a:gd name="G3" fmla="+- 21600 0 G2"/>
                <a:gd name="G4" fmla="+/ 1089 21600 2"/>
                <a:gd name="G5" fmla="+/ G1 0 2"/>
                <a:gd name="G6" fmla="*/ 21600 21600 1089"/>
                <a:gd name="G7" fmla="*/ G6 1 2"/>
                <a:gd name="G8" fmla="+- 21600 0 G7"/>
                <a:gd name="G9" fmla="*/ 21600 1 2"/>
                <a:gd name="G10" fmla="+- 1089 0 G9"/>
                <a:gd name="G11" fmla="?: G10 G8 0"/>
                <a:gd name="G12" fmla="?: G10 G7 21600"/>
                <a:gd name="T0" fmla="*/ 21055 w 21600"/>
                <a:gd name="T1" fmla="*/ 10800 h 21600"/>
                <a:gd name="T2" fmla="*/ 10800 w 21600"/>
                <a:gd name="T3" fmla="*/ 21600 h 21600"/>
                <a:gd name="T4" fmla="*/ 545 w 21600"/>
                <a:gd name="T5" fmla="*/ 10800 h 21600"/>
                <a:gd name="T6" fmla="*/ 10800 w 21600"/>
                <a:gd name="T7" fmla="*/ 0 h 21600"/>
                <a:gd name="T8" fmla="*/ 2345 w 21600"/>
                <a:gd name="T9" fmla="*/ 2345 h 21600"/>
                <a:gd name="T10" fmla="*/ 19255 w 21600"/>
                <a:gd name="T11" fmla="*/ 19255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1089" y="21600"/>
                  </a:lnTo>
                  <a:lnTo>
                    <a:pt x="20511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rgbClr val="006600"/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EAEAEA"/>
                </a:solidFill>
              </a:endParaRPr>
            </a:p>
          </p:txBody>
        </p:sp>
        <p:sp>
          <p:nvSpPr>
            <p:cNvPr id="8" name="AutoShape 6"/>
            <p:cNvSpPr>
              <a:spLocks noChangeArrowheads="1"/>
            </p:cNvSpPr>
            <p:nvPr userDrawn="1"/>
          </p:nvSpPr>
          <p:spPr bwMode="ltGray">
            <a:xfrm flipV="1">
              <a:off x="-12" y="4072"/>
              <a:ext cx="5820" cy="290"/>
            </a:xfrm>
            <a:custGeom>
              <a:avLst/>
              <a:gdLst>
                <a:gd name="G0" fmla="+- 1100 0 0"/>
                <a:gd name="G1" fmla="+- 21600 0 1100"/>
                <a:gd name="G2" fmla="*/ 1100 1 2"/>
                <a:gd name="G3" fmla="+- 21600 0 G2"/>
                <a:gd name="G4" fmla="+/ 1100 21600 2"/>
                <a:gd name="G5" fmla="+/ G1 0 2"/>
                <a:gd name="G6" fmla="*/ 21600 21600 1100"/>
                <a:gd name="G7" fmla="*/ G6 1 2"/>
                <a:gd name="G8" fmla="+- 21600 0 G7"/>
                <a:gd name="G9" fmla="*/ 21600 1 2"/>
                <a:gd name="G10" fmla="+- 1100 0 G9"/>
                <a:gd name="G11" fmla="?: G10 G8 0"/>
                <a:gd name="G12" fmla="?: G10 G7 21600"/>
                <a:gd name="T0" fmla="*/ 21050 w 21600"/>
                <a:gd name="T1" fmla="*/ 10800 h 21600"/>
                <a:gd name="T2" fmla="*/ 10800 w 21600"/>
                <a:gd name="T3" fmla="*/ 21600 h 21600"/>
                <a:gd name="T4" fmla="*/ 550 w 21600"/>
                <a:gd name="T5" fmla="*/ 10800 h 21600"/>
                <a:gd name="T6" fmla="*/ 10800 w 21600"/>
                <a:gd name="T7" fmla="*/ 0 h 21600"/>
                <a:gd name="T8" fmla="*/ 2350 w 21600"/>
                <a:gd name="T9" fmla="*/ 2350 h 21600"/>
                <a:gd name="T10" fmla="*/ 19250 w 21600"/>
                <a:gd name="T11" fmla="*/ 1925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1100" y="21600"/>
                  </a:lnTo>
                  <a:lnTo>
                    <a:pt x="20500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rgbClr val="006600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EAEAEA"/>
                </a:solidFill>
              </a:endParaRPr>
            </a:p>
          </p:txBody>
        </p:sp>
        <p:sp>
          <p:nvSpPr>
            <p:cNvPr id="9" name="Rectangle 7" descr="Green marble"/>
            <p:cNvSpPr>
              <a:spLocks noChangeArrowheads="1"/>
            </p:cNvSpPr>
            <p:nvPr userDrawn="1"/>
          </p:nvSpPr>
          <p:spPr bwMode="ltGray">
            <a:xfrm>
              <a:off x="184" y="176"/>
              <a:ext cx="5432" cy="3988"/>
            </a:xfrm>
            <a:prstGeom prst="rect">
              <a:avLst/>
            </a:prstGeom>
            <a:blipFill dpi="0" rotWithShape="0">
              <a:blip r:embed="rId2"/>
              <a:srcRect/>
              <a:tile tx="0" ty="0" sx="100000" sy="100000" flip="none" algn="tl"/>
            </a:blipFill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EAEAEA"/>
                </a:solidFill>
              </a:endParaRPr>
            </a:p>
          </p:txBody>
        </p:sp>
      </p:grpSp>
      <p:grpSp>
        <p:nvGrpSpPr>
          <p:cNvPr id="10" name="Group 13"/>
          <p:cNvGrpSpPr>
            <a:grpSpLocks/>
          </p:cNvGrpSpPr>
          <p:nvPr/>
        </p:nvGrpSpPr>
        <p:grpSpPr bwMode="auto">
          <a:xfrm>
            <a:off x="609600" y="3324225"/>
            <a:ext cx="8001000" cy="374650"/>
            <a:chOff x="384" y="2094"/>
            <a:chExt cx="5040" cy="236"/>
          </a:xfrm>
        </p:grpSpPr>
        <p:sp>
          <p:nvSpPr>
            <p:cNvPr id="11" name="Rectangle 14"/>
            <p:cNvSpPr>
              <a:spLocks noChangeArrowheads="1"/>
            </p:cNvSpPr>
            <p:nvPr/>
          </p:nvSpPr>
          <p:spPr bwMode="auto">
            <a:xfrm>
              <a:off x="384" y="2186"/>
              <a:ext cx="5040" cy="144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EAEAEA"/>
                </a:solidFill>
              </a:endParaRPr>
            </a:p>
          </p:txBody>
        </p:sp>
        <p:sp>
          <p:nvSpPr>
            <p:cNvPr id="12" name="Rectangle 15"/>
            <p:cNvSpPr>
              <a:spLocks noChangeArrowheads="1"/>
            </p:cNvSpPr>
            <p:nvPr/>
          </p:nvSpPr>
          <p:spPr bwMode="auto">
            <a:xfrm>
              <a:off x="388" y="2094"/>
              <a:ext cx="4941" cy="175"/>
            </a:xfrm>
            <a:prstGeom prst="rect">
              <a:avLst/>
            </a:prstGeom>
            <a:gradFill rotWithShape="0">
              <a:gsLst>
                <a:gs pos="0">
                  <a:srgbClr val="E6DCAC"/>
                </a:gs>
                <a:gs pos="12000">
                  <a:srgbClr val="E6D78A"/>
                </a:gs>
                <a:gs pos="30000">
                  <a:srgbClr val="C7AC4C"/>
                </a:gs>
                <a:gs pos="45000">
                  <a:srgbClr val="E6D78A"/>
                </a:gs>
                <a:gs pos="77000">
                  <a:srgbClr val="C7AC4C"/>
                </a:gs>
                <a:gs pos="100000">
                  <a:srgbClr val="E6DCAC"/>
                </a:gs>
              </a:gsLst>
              <a:lin ang="2700000" scaled="1"/>
            </a:gradFill>
            <a:ln w="12700">
              <a:solidFill>
                <a:schemeClr val="folHlink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EAEAEA"/>
                </a:solidFill>
              </a:endParaRPr>
            </a:p>
          </p:txBody>
        </p:sp>
        <p:sp>
          <p:nvSpPr>
            <p:cNvPr id="13" name="Line 16"/>
            <p:cNvSpPr>
              <a:spLocks noChangeShapeType="1"/>
            </p:cNvSpPr>
            <p:nvPr/>
          </p:nvSpPr>
          <p:spPr bwMode="auto">
            <a:xfrm>
              <a:off x="392" y="2138"/>
              <a:ext cx="4939" cy="0"/>
            </a:xfrm>
            <a:prstGeom prst="line">
              <a:avLst/>
            </a:prstGeom>
            <a:noFill/>
            <a:ln w="12700">
              <a:solidFill>
                <a:schemeClr val="folHlink"/>
              </a:solidFill>
              <a:round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EAEAEA"/>
                </a:solidFill>
              </a:endParaRPr>
            </a:p>
          </p:txBody>
        </p:sp>
        <p:sp>
          <p:nvSpPr>
            <p:cNvPr id="14" name="Line 17"/>
            <p:cNvSpPr>
              <a:spLocks noChangeShapeType="1"/>
            </p:cNvSpPr>
            <p:nvPr/>
          </p:nvSpPr>
          <p:spPr bwMode="auto">
            <a:xfrm>
              <a:off x="392" y="2186"/>
              <a:ext cx="4939" cy="0"/>
            </a:xfrm>
            <a:prstGeom prst="line">
              <a:avLst/>
            </a:prstGeom>
            <a:noFill/>
            <a:ln w="12700">
              <a:solidFill>
                <a:schemeClr val="folHlink"/>
              </a:solidFill>
              <a:round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EAEAEA"/>
                </a:solidFill>
              </a:endParaRPr>
            </a:p>
          </p:txBody>
        </p:sp>
        <p:sp>
          <p:nvSpPr>
            <p:cNvPr id="15" name="Line 18"/>
            <p:cNvSpPr>
              <a:spLocks noChangeShapeType="1"/>
            </p:cNvSpPr>
            <p:nvPr/>
          </p:nvSpPr>
          <p:spPr bwMode="auto">
            <a:xfrm>
              <a:off x="392" y="2234"/>
              <a:ext cx="4939" cy="0"/>
            </a:xfrm>
            <a:prstGeom prst="line">
              <a:avLst/>
            </a:prstGeom>
            <a:noFill/>
            <a:ln w="12700">
              <a:solidFill>
                <a:schemeClr val="folHlink"/>
              </a:solidFill>
              <a:round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EAEAEA"/>
                </a:solidFill>
              </a:endParaRPr>
            </a:p>
          </p:txBody>
        </p:sp>
        <p:sp>
          <p:nvSpPr>
            <p:cNvPr id="16" name="Line 19"/>
            <p:cNvSpPr>
              <a:spLocks noChangeShapeType="1"/>
            </p:cNvSpPr>
            <p:nvPr/>
          </p:nvSpPr>
          <p:spPr bwMode="auto">
            <a:xfrm>
              <a:off x="392" y="2129"/>
              <a:ext cx="4939" cy="0"/>
            </a:xfrm>
            <a:prstGeom prst="line">
              <a:avLst/>
            </a:prstGeom>
            <a:noFill/>
            <a:ln w="12700">
              <a:solidFill>
                <a:schemeClr val="tx2"/>
              </a:solidFill>
              <a:round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EAEAEA"/>
                </a:solidFill>
              </a:endParaRPr>
            </a:p>
          </p:txBody>
        </p:sp>
        <p:sp>
          <p:nvSpPr>
            <p:cNvPr id="17" name="Line 20"/>
            <p:cNvSpPr>
              <a:spLocks noChangeShapeType="1"/>
            </p:cNvSpPr>
            <p:nvPr/>
          </p:nvSpPr>
          <p:spPr bwMode="auto">
            <a:xfrm>
              <a:off x="392" y="2177"/>
              <a:ext cx="4939" cy="0"/>
            </a:xfrm>
            <a:prstGeom prst="line">
              <a:avLst/>
            </a:prstGeom>
            <a:noFill/>
            <a:ln w="12700">
              <a:solidFill>
                <a:schemeClr val="tx2"/>
              </a:solidFill>
              <a:round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EAEAEA"/>
                </a:solidFill>
              </a:endParaRPr>
            </a:p>
          </p:txBody>
        </p:sp>
        <p:sp>
          <p:nvSpPr>
            <p:cNvPr id="18" name="Line 21"/>
            <p:cNvSpPr>
              <a:spLocks noChangeShapeType="1"/>
            </p:cNvSpPr>
            <p:nvPr/>
          </p:nvSpPr>
          <p:spPr bwMode="auto">
            <a:xfrm>
              <a:off x="392" y="2225"/>
              <a:ext cx="4939" cy="0"/>
            </a:xfrm>
            <a:prstGeom prst="line">
              <a:avLst/>
            </a:prstGeom>
            <a:noFill/>
            <a:ln w="12700">
              <a:solidFill>
                <a:schemeClr val="tx2"/>
              </a:solidFill>
              <a:round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EAEAEA"/>
                </a:solidFill>
              </a:endParaRPr>
            </a:p>
          </p:txBody>
        </p:sp>
      </p:grpSp>
      <p:sp>
        <p:nvSpPr>
          <p:cNvPr id="3080" name="Rectangle 8"/>
          <p:cNvSpPr>
            <a:spLocks noGrp="1" noChangeArrowheads="1"/>
          </p:cNvSpPr>
          <p:nvPr>
            <p:ph type="ctrTitle"/>
          </p:nvPr>
        </p:nvSpPr>
        <p:spPr>
          <a:xfrm>
            <a:off x="685800" y="18288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081" name="Rectangle 9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9" name="Rectangle 10"/>
          <p:cNvSpPr>
            <a:spLocks noGrp="1" noChangeArrowheads="1"/>
          </p:cNvSpPr>
          <p:nvPr>
            <p:ph type="dt" sz="half" idx="10"/>
          </p:nvPr>
        </p:nvSpPr>
        <p:spPr>
          <a:xfrm>
            <a:off x="698500" y="6154738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20" name="Rectangle 11"/>
          <p:cNvSpPr>
            <a:spLocks noGrp="1" noChangeArrowheads="1"/>
          </p:cNvSpPr>
          <p:nvPr>
            <p:ph type="ftr" sz="quarter" idx="11"/>
          </p:nvPr>
        </p:nvSpPr>
        <p:spPr>
          <a:xfrm>
            <a:off x="3136900" y="6154738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21" name="Rectangle 12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65900" y="6154738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D5BD63B-2E65-41ED-ADB8-BBD13FF28933}" type="slidenum">
              <a:rPr lang="cs-CZ">
                <a:solidFill>
                  <a:srgbClr val="EAEAEA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158860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47D1D5-AB03-4470-9816-3A491653257C}" type="slidenum">
              <a:rPr lang="cs-CZ">
                <a:solidFill>
                  <a:srgbClr val="EAEAEA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222773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F6A727-081D-41C6-A82D-52D0118D9A8E}" type="slidenum">
              <a:rPr lang="cs-CZ">
                <a:solidFill>
                  <a:srgbClr val="EAEAEA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458417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98500" y="1665288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60900" y="1665288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C56A30-5F25-4B7C-96A6-04D875C5C5CD}" type="slidenum">
              <a:rPr lang="cs-CZ">
                <a:solidFill>
                  <a:srgbClr val="EAEAEA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604586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21FD38-4B1A-4EA6-B3F9-57FED41BCD64}" type="slidenum">
              <a:rPr lang="cs-CZ">
                <a:solidFill>
                  <a:srgbClr val="EAEAEA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061331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FCB76D-BE01-413D-A27E-41C2935BAB54}" type="slidenum">
              <a:rPr lang="cs-CZ">
                <a:solidFill>
                  <a:srgbClr val="EAEAEA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835995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09A612-08A2-4B8F-BDC6-E178ECD6045E}" type="slidenum">
              <a:rPr lang="cs-CZ">
                <a:solidFill>
                  <a:srgbClr val="EAEAEA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423965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1F46AC-3A1D-4F3D-8385-EEB02AE9D55E}" type="slidenum">
              <a:rPr lang="cs-CZ">
                <a:solidFill>
                  <a:srgbClr val="EAEAEA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744797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63325F-C135-4172-B20E-08C97D440C5A}" type="slidenum">
              <a:rPr lang="cs-CZ">
                <a:solidFill>
                  <a:srgbClr val="EAEAEA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197643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9E815F-DD13-4E73-8585-856D10B76873}" type="slidenum">
              <a:rPr lang="cs-CZ">
                <a:solidFill>
                  <a:srgbClr val="EAEAEA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425318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24625" y="350838"/>
            <a:ext cx="1946275" cy="542925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350838"/>
            <a:ext cx="5686425" cy="542925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6D48762-5939-4E0B-A3D0-EF8D68F769BD}" type="slidenum">
              <a:rPr lang="cs-CZ">
                <a:solidFill>
                  <a:srgbClr val="EAEAEA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19152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55519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7"/>
          <p:cNvGrpSpPr>
            <a:grpSpLocks/>
          </p:cNvGrpSpPr>
          <p:nvPr/>
        </p:nvGrpSpPr>
        <p:grpSpPr bwMode="auto">
          <a:xfrm>
            <a:off x="-38100" y="-12700"/>
            <a:ext cx="9239250" cy="6940550"/>
            <a:chOff x="-12" y="-10"/>
            <a:chExt cx="5820" cy="4372"/>
          </a:xfrm>
        </p:grpSpPr>
        <p:sp>
          <p:nvSpPr>
            <p:cNvPr id="1032" name="Rectangle 8"/>
            <p:cNvSpPr>
              <a:spLocks noChangeArrowheads="1"/>
            </p:cNvSpPr>
            <p:nvPr userDrawn="1"/>
          </p:nvSpPr>
          <p:spPr bwMode="invGray">
            <a:xfrm>
              <a:off x="5520" y="-8"/>
              <a:ext cx="287" cy="4364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rgbClr val="006600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EAEAEA"/>
                </a:solidFill>
              </a:endParaRPr>
            </a:p>
          </p:txBody>
        </p:sp>
        <p:sp>
          <p:nvSpPr>
            <p:cNvPr id="1033" name="Rectangle 9"/>
            <p:cNvSpPr>
              <a:spLocks noChangeArrowheads="1"/>
            </p:cNvSpPr>
            <p:nvPr userDrawn="1"/>
          </p:nvSpPr>
          <p:spPr bwMode="invGray">
            <a:xfrm>
              <a:off x="-8" y="-8"/>
              <a:ext cx="288" cy="4368"/>
            </a:xfrm>
            <a:prstGeom prst="rect">
              <a:avLst/>
            </a:prstGeom>
            <a:gradFill rotWithShape="0">
              <a:gsLst>
                <a:gs pos="0">
                  <a:srgbClr val="006600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EAEAEA"/>
                </a:solidFill>
              </a:endParaRPr>
            </a:p>
          </p:txBody>
        </p:sp>
        <p:sp>
          <p:nvSpPr>
            <p:cNvPr id="1034" name="AutoShape 10"/>
            <p:cNvSpPr>
              <a:spLocks noChangeArrowheads="1"/>
            </p:cNvSpPr>
            <p:nvPr userDrawn="1"/>
          </p:nvSpPr>
          <p:spPr bwMode="invGray">
            <a:xfrm rot="-10800000" flipH="1" flipV="1">
              <a:off x="2" y="-10"/>
              <a:ext cx="5798" cy="288"/>
            </a:xfrm>
            <a:custGeom>
              <a:avLst/>
              <a:gdLst>
                <a:gd name="G0" fmla="+- 1089 0 0"/>
                <a:gd name="G1" fmla="+- 21600 0 1089"/>
                <a:gd name="G2" fmla="*/ 1089 1 2"/>
                <a:gd name="G3" fmla="+- 21600 0 G2"/>
                <a:gd name="G4" fmla="+/ 1089 21600 2"/>
                <a:gd name="G5" fmla="+/ G1 0 2"/>
                <a:gd name="G6" fmla="*/ 21600 21600 1089"/>
                <a:gd name="G7" fmla="*/ G6 1 2"/>
                <a:gd name="G8" fmla="+- 21600 0 G7"/>
                <a:gd name="G9" fmla="*/ 21600 1 2"/>
                <a:gd name="G10" fmla="+- 1089 0 G9"/>
                <a:gd name="G11" fmla="?: G10 G8 0"/>
                <a:gd name="G12" fmla="?: G10 G7 21600"/>
                <a:gd name="T0" fmla="*/ 21055 w 21600"/>
                <a:gd name="T1" fmla="*/ 10800 h 21600"/>
                <a:gd name="T2" fmla="*/ 10800 w 21600"/>
                <a:gd name="T3" fmla="*/ 21600 h 21600"/>
                <a:gd name="T4" fmla="*/ 545 w 21600"/>
                <a:gd name="T5" fmla="*/ 10800 h 21600"/>
                <a:gd name="T6" fmla="*/ 10800 w 21600"/>
                <a:gd name="T7" fmla="*/ 0 h 21600"/>
                <a:gd name="T8" fmla="*/ 2345 w 21600"/>
                <a:gd name="T9" fmla="*/ 2345 h 21600"/>
                <a:gd name="T10" fmla="*/ 19255 w 21600"/>
                <a:gd name="T11" fmla="*/ 19255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1089" y="21600"/>
                  </a:lnTo>
                  <a:lnTo>
                    <a:pt x="20511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rgbClr val="006600"/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EAEAEA"/>
                </a:solidFill>
              </a:endParaRPr>
            </a:p>
          </p:txBody>
        </p:sp>
        <p:sp>
          <p:nvSpPr>
            <p:cNvPr id="1035" name="AutoShape 11"/>
            <p:cNvSpPr>
              <a:spLocks noChangeArrowheads="1"/>
            </p:cNvSpPr>
            <p:nvPr userDrawn="1"/>
          </p:nvSpPr>
          <p:spPr bwMode="invGray">
            <a:xfrm flipV="1">
              <a:off x="-12" y="4072"/>
              <a:ext cx="5820" cy="290"/>
            </a:xfrm>
            <a:custGeom>
              <a:avLst/>
              <a:gdLst>
                <a:gd name="G0" fmla="+- 1100 0 0"/>
                <a:gd name="G1" fmla="+- 21600 0 1100"/>
                <a:gd name="G2" fmla="*/ 1100 1 2"/>
                <a:gd name="G3" fmla="+- 21600 0 G2"/>
                <a:gd name="G4" fmla="+/ 1100 21600 2"/>
                <a:gd name="G5" fmla="+/ G1 0 2"/>
                <a:gd name="G6" fmla="*/ 21600 21600 1100"/>
                <a:gd name="G7" fmla="*/ G6 1 2"/>
                <a:gd name="G8" fmla="+- 21600 0 G7"/>
                <a:gd name="G9" fmla="*/ 21600 1 2"/>
                <a:gd name="G10" fmla="+- 1100 0 G9"/>
                <a:gd name="G11" fmla="?: G10 G8 0"/>
                <a:gd name="G12" fmla="?: G10 G7 21600"/>
                <a:gd name="T0" fmla="*/ 21050 w 21600"/>
                <a:gd name="T1" fmla="*/ 10800 h 21600"/>
                <a:gd name="T2" fmla="*/ 10800 w 21600"/>
                <a:gd name="T3" fmla="*/ 21600 h 21600"/>
                <a:gd name="T4" fmla="*/ 550 w 21600"/>
                <a:gd name="T5" fmla="*/ 10800 h 21600"/>
                <a:gd name="T6" fmla="*/ 10800 w 21600"/>
                <a:gd name="T7" fmla="*/ 0 h 21600"/>
                <a:gd name="T8" fmla="*/ 2350 w 21600"/>
                <a:gd name="T9" fmla="*/ 2350 h 21600"/>
                <a:gd name="T10" fmla="*/ 19250 w 21600"/>
                <a:gd name="T11" fmla="*/ 1925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1100" y="21600"/>
                  </a:lnTo>
                  <a:lnTo>
                    <a:pt x="20500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rgbClr val="006600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EAEAEA"/>
                </a:solidFill>
              </a:endParaRPr>
            </a:p>
          </p:txBody>
        </p:sp>
        <p:sp>
          <p:nvSpPr>
            <p:cNvPr id="1036" name="Rectangle 12" descr="Green marble"/>
            <p:cNvSpPr>
              <a:spLocks noChangeArrowheads="1"/>
            </p:cNvSpPr>
            <p:nvPr userDrawn="1"/>
          </p:nvSpPr>
          <p:spPr bwMode="invGray">
            <a:xfrm>
              <a:off x="184" y="176"/>
              <a:ext cx="5432" cy="3988"/>
            </a:xfrm>
            <a:prstGeom prst="rect">
              <a:avLst/>
            </a:prstGeom>
            <a:blipFill dpi="0" rotWithShape="0">
              <a:blip r:embed="rId13"/>
              <a:srcRect/>
              <a:tile tx="0" ty="0" sx="100000" sy="100000" flip="none" algn="tl"/>
            </a:blipFill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EAEAEA"/>
                </a:solidFill>
              </a:endParaRPr>
            </a:p>
          </p:txBody>
        </p:sp>
      </p:grpSp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350838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98500" y="1665288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1658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16585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1658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A81664D-41ED-4DE6-A30C-9875C0C787C4}" type="slidenum">
              <a:rPr lang="cs-CZ">
                <a:solidFill>
                  <a:srgbClr val="EAEAEA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7850378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115000"/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115000"/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110000"/>
        <a:buChar char="•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110000"/>
        <a:buChar char="•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110000"/>
        <a:buChar char="•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110000"/>
        <a:buChar char="•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110000"/>
        <a:buChar char="•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7"/>
          <p:cNvGrpSpPr>
            <a:grpSpLocks/>
          </p:cNvGrpSpPr>
          <p:nvPr/>
        </p:nvGrpSpPr>
        <p:grpSpPr bwMode="auto">
          <a:xfrm>
            <a:off x="-38100" y="-12700"/>
            <a:ext cx="9239250" cy="6940550"/>
            <a:chOff x="-12" y="-10"/>
            <a:chExt cx="5820" cy="4372"/>
          </a:xfrm>
        </p:grpSpPr>
        <p:sp>
          <p:nvSpPr>
            <p:cNvPr id="1032" name="Rectangle 8"/>
            <p:cNvSpPr>
              <a:spLocks noChangeArrowheads="1"/>
            </p:cNvSpPr>
            <p:nvPr userDrawn="1"/>
          </p:nvSpPr>
          <p:spPr bwMode="invGray">
            <a:xfrm>
              <a:off x="5520" y="-8"/>
              <a:ext cx="287" cy="4364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rgbClr val="006600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EAEAEA"/>
                </a:solidFill>
              </a:endParaRPr>
            </a:p>
          </p:txBody>
        </p:sp>
        <p:sp>
          <p:nvSpPr>
            <p:cNvPr id="1033" name="Rectangle 9"/>
            <p:cNvSpPr>
              <a:spLocks noChangeArrowheads="1"/>
            </p:cNvSpPr>
            <p:nvPr userDrawn="1"/>
          </p:nvSpPr>
          <p:spPr bwMode="invGray">
            <a:xfrm>
              <a:off x="-8" y="-8"/>
              <a:ext cx="288" cy="4368"/>
            </a:xfrm>
            <a:prstGeom prst="rect">
              <a:avLst/>
            </a:prstGeom>
            <a:gradFill rotWithShape="0">
              <a:gsLst>
                <a:gs pos="0">
                  <a:srgbClr val="006600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EAEAEA"/>
                </a:solidFill>
              </a:endParaRPr>
            </a:p>
          </p:txBody>
        </p:sp>
        <p:sp>
          <p:nvSpPr>
            <p:cNvPr id="1034" name="AutoShape 10"/>
            <p:cNvSpPr>
              <a:spLocks noChangeArrowheads="1"/>
            </p:cNvSpPr>
            <p:nvPr userDrawn="1"/>
          </p:nvSpPr>
          <p:spPr bwMode="invGray">
            <a:xfrm rot="-10800000" flipH="1" flipV="1">
              <a:off x="2" y="-10"/>
              <a:ext cx="5798" cy="288"/>
            </a:xfrm>
            <a:custGeom>
              <a:avLst/>
              <a:gdLst>
                <a:gd name="G0" fmla="+- 1089 0 0"/>
                <a:gd name="G1" fmla="+- 21600 0 1089"/>
                <a:gd name="G2" fmla="*/ 1089 1 2"/>
                <a:gd name="G3" fmla="+- 21600 0 G2"/>
                <a:gd name="G4" fmla="+/ 1089 21600 2"/>
                <a:gd name="G5" fmla="+/ G1 0 2"/>
                <a:gd name="G6" fmla="*/ 21600 21600 1089"/>
                <a:gd name="G7" fmla="*/ G6 1 2"/>
                <a:gd name="G8" fmla="+- 21600 0 G7"/>
                <a:gd name="G9" fmla="*/ 21600 1 2"/>
                <a:gd name="G10" fmla="+- 1089 0 G9"/>
                <a:gd name="G11" fmla="?: G10 G8 0"/>
                <a:gd name="G12" fmla="?: G10 G7 21600"/>
                <a:gd name="T0" fmla="*/ 21055 w 21600"/>
                <a:gd name="T1" fmla="*/ 10800 h 21600"/>
                <a:gd name="T2" fmla="*/ 10800 w 21600"/>
                <a:gd name="T3" fmla="*/ 21600 h 21600"/>
                <a:gd name="T4" fmla="*/ 545 w 21600"/>
                <a:gd name="T5" fmla="*/ 10800 h 21600"/>
                <a:gd name="T6" fmla="*/ 10800 w 21600"/>
                <a:gd name="T7" fmla="*/ 0 h 21600"/>
                <a:gd name="T8" fmla="*/ 2345 w 21600"/>
                <a:gd name="T9" fmla="*/ 2345 h 21600"/>
                <a:gd name="T10" fmla="*/ 19255 w 21600"/>
                <a:gd name="T11" fmla="*/ 19255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1089" y="21600"/>
                  </a:lnTo>
                  <a:lnTo>
                    <a:pt x="20511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rgbClr val="006600"/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EAEAEA"/>
                </a:solidFill>
              </a:endParaRPr>
            </a:p>
          </p:txBody>
        </p:sp>
        <p:sp>
          <p:nvSpPr>
            <p:cNvPr id="1035" name="AutoShape 11"/>
            <p:cNvSpPr>
              <a:spLocks noChangeArrowheads="1"/>
            </p:cNvSpPr>
            <p:nvPr userDrawn="1"/>
          </p:nvSpPr>
          <p:spPr bwMode="invGray">
            <a:xfrm flipV="1">
              <a:off x="-12" y="4072"/>
              <a:ext cx="5820" cy="290"/>
            </a:xfrm>
            <a:custGeom>
              <a:avLst/>
              <a:gdLst>
                <a:gd name="G0" fmla="+- 1100 0 0"/>
                <a:gd name="G1" fmla="+- 21600 0 1100"/>
                <a:gd name="G2" fmla="*/ 1100 1 2"/>
                <a:gd name="G3" fmla="+- 21600 0 G2"/>
                <a:gd name="G4" fmla="+/ 1100 21600 2"/>
                <a:gd name="G5" fmla="+/ G1 0 2"/>
                <a:gd name="G6" fmla="*/ 21600 21600 1100"/>
                <a:gd name="G7" fmla="*/ G6 1 2"/>
                <a:gd name="G8" fmla="+- 21600 0 G7"/>
                <a:gd name="G9" fmla="*/ 21600 1 2"/>
                <a:gd name="G10" fmla="+- 1100 0 G9"/>
                <a:gd name="G11" fmla="?: G10 G8 0"/>
                <a:gd name="G12" fmla="?: G10 G7 21600"/>
                <a:gd name="T0" fmla="*/ 21050 w 21600"/>
                <a:gd name="T1" fmla="*/ 10800 h 21600"/>
                <a:gd name="T2" fmla="*/ 10800 w 21600"/>
                <a:gd name="T3" fmla="*/ 21600 h 21600"/>
                <a:gd name="T4" fmla="*/ 550 w 21600"/>
                <a:gd name="T5" fmla="*/ 10800 h 21600"/>
                <a:gd name="T6" fmla="*/ 10800 w 21600"/>
                <a:gd name="T7" fmla="*/ 0 h 21600"/>
                <a:gd name="T8" fmla="*/ 2350 w 21600"/>
                <a:gd name="T9" fmla="*/ 2350 h 21600"/>
                <a:gd name="T10" fmla="*/ 19250 w 21600"/>
                <a:gd name="T11" fmla="*/ 1925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1100" y="21600"/>
                  </a:lnTo>
                  <a:lnTo>
                    <a:pt x="20500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rgbClr val="006600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EAEAEA"/>
                </a:solidFill>
              </a:endParaRPr>
            </a:p>
          </p:txBody>
        </p:sp>
        <p:sp>
          <p:nvSpPr>
            <p:cNvPr id="1036" name="Rectangle 12" descr="Green marble"/>
            <p:cNvSpPr>
              <a:spLocks noChangeArrowheads="1"/>
            </p:cNvSpPr>
            <p:nvPr userDrawn="1"/>
          </p:nvSpPr>
          <p:spPr bwMode="invGray">
            <a:xfrm>
              <a:off x="184" y="176"/>
              <a:ext cx="5432" cy="3988"/>
            </a:xfrm>
            <a:prstGeom prst="rect">
              <a:avLst/>
            </a:prstGeom>
            <a:blipFill dpi="0" rotWithShape="0">
              <a:blip r:embed="rId13"/>
              <a:srcRect/>
              <a:tile tx="0" ty="0" sx="100000" sy="100000" flip="none" algn="tl"/>
            </a:blipFill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EAEAEA"/>
                </a:solidFill>
              </a:endParaRPr>
            </a:p>
          </p:txBody>
        </p:sp>
      </p:grpSp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350838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98500" y="1665288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1658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16585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1658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DD6B417-AB58-4A24-822F-A01658ABDC3B}" type="slidenum">
              <a:rPr lang="cs-CZ">
                <a:solidFill>
                  <a:srgbClr val="EAEAEA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4085354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115000"/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115000"/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110000"/>
        <a:buChar char="•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110000"/>
        <a:buChar char="•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110000"/>
        <a:buChar char="•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110000"/>
        <a:buChar char="•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110000"/>
        <a:buChar char="•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2.xml"/><Relationship Id="rId1" Type="http://schemas.openxmlformats.org/officeDocument/2006/relationships/audio" Target="file:///G:\disk\MP3\MUSICA%20ITALIA%203\15%20Stopa%2015.mp3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8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7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79712" y="5517232"/>
            <a:ext cx="6400800" cy="1752600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258888" y="36449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>
              <a:defRPr/>
            </a:pPr>
            <a:r>
              <a:rPr lang="cs-CZ" dirty="0" smtClean="0"/>
              <a:t>Autor: </a:t>
            </a:r>
            <a:r>
              <a:rPr lang="cs-CZ" i="1" dirty="0" smtClean="0">
                <a:solidFill>
                  <a:srgbClr val="FFC000"/>
                </a:solidFill>
              </a:rPr>
              <a:t>Mgr. Miloslav Cajska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Číslo projektu: CZ.1.07/1.4.00/21.3235</a:t>
            </a:r>
          </a:p>
          <a:p>
            <a:pPr>
              <a:defRPr/>
            </a:pPr>
            <a:r>
              <a:rPr lang="cs-CZ" dirty="0" smtClean="0"/>
              <a:t>Název:	 </a:t>
            </a:r>
            <a:r>
              <a:rPr lang="cs-CZ" dirty="0" smtClean="0"/>
              <a:t>VY_52_INOVACE_</a:t>
            </a:r>
            <a:r>
              <a:rPr lang="cs-CZ" dirty="0" smtClean="0">
                <a:solidFill>
                  <a:srgbClr val="FFC000"/>
                </a:solidFill>
              </a:rPr>
              <a:t>1A_26_Poznávačka </a:t>
            </a:r>
            <a:r>
              <a:rPr lang="cs-CZ" dirty="0" smtClean="0">
                <a:solidFill>
                  <a:srgbClr val="FFC000"/>
                </a:solidFill>
              </a:rPr>
              <a:t>ptáci a savci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Téma: </a:t>
            </a:r>
            <a:r>
              <a:rPr lang="cs-CZ" dirty="0" smtClean="0">
                <a:solidFill>
                  <a:srgbClr val="FFC000"/>
                </a:solidFill>
              </a:rPr>
              <a:t>Přírodopis  </a:t>
            </a:r>
            <a:r>
              <a:rPr lang="cs-CZ" dirty="0">
                <a:solidFill>
                  <a:srgbClr val="FFC000"/>
                </a:solidFill>
              </a:rPr>
              <a:t>na 2. stupni ZŠ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/>
            </a:r>
            <a:br>
              <a:rPr lang="cs-CZ" smtClean="0"/>
            </a:br>
            <a:endParaRPr lang="cs-CZ"/>
          </a:p>
        </p:txBody>
      </p:sp>
      <p:pic>
        <p:nvPicPr>
          <p:cNvPr id="6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09046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2000" dirty="0" smtClean="0"/>
              <a:t>Anotace: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Tento materiál slouží k procvičení druhů ptáků a savců.</a:t>
            </a:r>
          </a:p>
          <a:p>
            <a:r>
              <a:rPr lang="cs-CZ" dirty="0" err="1" smtClean="0"/>
              <a:t>Poznávačku</a:t>
            </a:r>
            <a:r>
              <a:rPr lang="cs-CZ" dirty="0" smtClean="0"/>
              <a:t> prezentujeme na interaktivní tabuli nebo si žáci mohou procvičovat sami na </a:t>
            </a:r>
            <a:r>
              <a:rPr lang="cs-CZ" smtClean="0"/>
              <a:t>počítači.</a:t>
            </a:r>
            <a:endParaRPr lang="cs-CZ" dirty="0" smtClean="0"/>
          </a:p>
          <a:p>
            <a:r>
              <a:rPr lang="cs-CZ" dirty="0" smtClean="0"/>
              <a:t>Učivo je pro 6. třídu.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9716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62000" y="762000"/>
            <a:ext cx="7772400" cy="1143000"/>
          </a:xfrm>
        </p:spPr>
        <p:txBody>
          <a:bodyPr/>
          <a:lstStyle/>
          <a:p>
            <a:pPr eaLnBrk="1" hangingPunct="1"/>
            <a:r>
              <a:rPr lang="cs-CZ" sz="8800" b="1" i="1" dirty="0" err="1" smtClean="0"/>
              <a:t>Poznávačka</a:t>
            </a:r>
            <a:endParaRPr lang="cs-CZ" sz="8800" b="1" i="1" dirty="0" smtClean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2209800"/>
            <a:ext cx="6705600" cy="4267200"/>
          </a:xfrm>
          <a:noFill/>
        </p:spPr>
        <p:txBody>
          <a:bodyPr/>
          <a:lstStyle/>
          <a:p>
            <a:pPr eaLnBrk="1" hangingPunct="1"/>
            <a:r>
              <a:rPr lang="cs-CZ" sz="6600" b="1" i="1" dirty="0" smtClean="0"/>
              <a:t>Ptáci a savci</a:t>
            </a:r>
          </a:p>
          <a:p>
            <a:pPr eaLnBrk="1" hangingPunct="1"/>
            <a:endParaRPr lang="cs-CZ" sz="6600" b="1" i="1" dirty="0" smtClean="0"/>
          </a:p>
        </p:txBody>
      </p:sp>
      <p:pic>
        <p:nvPicPr>
          <p:cNvPr id="26628" name="15 Stopa 15.mp3">
            <a:hlinkClick r:id="" action="ppaction://media"/>
          </p:cNvPr>
          <p:cNvPicPr>
            <a:picLocks noRot="1" noChangeAspect="1" noChangeArrowheads="1"/>
          </p:cNvPicPr>
          <p:nvPr>
            <a:audioFile r:link="rId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5943600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06544207"/>
      </p:ext>
    </p:extLst>
  </p:cSld>
  <p:clrMapOvr>
    <a:masterClrMapping/>
  </p:clrMapOvr>
  <p:transition advTm="4688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66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numSld="21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62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/>
          <a:lstStyle/>
          <a:p>
            <a:pPr eaLnBrk="1" hangingPunct="1"/>
            <a:r>
              <a:rPr lang="cs-CZ" sz="9600" b="1" smtClean="0"/>
              <a:t>1.</a:t>
            </a:r>
          </a:p>
        </p:txBody>
      </p:sp>
      <p:pic>
        <p:nvPicPr>
          <p:cNvPr id="4099" name="Obrázek 2" descr="datel černý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4688" y="428625"/>
            <a:ext cx="3532187" cy="6103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96736403"/>
      </p:ext>
    </p:extLst>
  </p:cSld>
  <p:clrMapOvr>
    <a:masterClrMapping/>
  </p:clrMapOvr>
  <p:transition advTm="15264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1026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/>
          <a:lstStyle/>
          <a:p>
            <a:pPr eaLnBrk="1" hangingPunct="1"/>
            <a:r>
              <a:rPr lang="cs-CZ" sz="9600" b="1" smtClean="0"/>
              <a:t>2.</a:t>
            </a:r>
          </a:p>
        </p:txBody>
      </p:sp>
      <p:pic>
        <p:nvPicPr>
          <p:cNvPr id="5123" name="Obrázek 2" descr="KOROPTEV POLNÍ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500" y="357188"/>
            <a:ext cx="4422775" cy="6072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73862946"/>
      </p:ext>
    </p:extLst>
  </p:cSld>
  <p:clrMapOvr>
    <a:masterClrMapping/>
  </p:clrMapOvr>
  <p:transition advTm="14960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/>
          <a:lstStyle/>
          <a:p>
            <a:pPr eaLnBrk="1" hangingPunct="1"/>
            <a:r>
              <a:rPr lang="cs-CZ" sz="9600" b="1" smtClean="0"/>
              <a:t>3.</a:t>
            </a:r>
          </a:p>
        </p:txBody>
      </p:sp>
      <p:pic>
        <p:nvPicPr>
          <p:cNvPr id="6147" name="Obrázek 2" descr="stehlík obecný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3988" y="500063"/>
            <a:ext cx="7396162" cy="6000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66434581"/>
      </p:ext>
    </p:extLst>
  </p:cSld>
  <p:clrMapOvr>
    <a:masterClrMapping/>
  </p:clrMapOvr>
  <p:transition advTm="14912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" y="2438400"/>
            <a:ext cx="1143000" cy="1143000"/>
          </a:xfrm>
        </p:spPr>
        <p:txBody>
          <a:bodyPr/>
          <a:lstStyle/>
          <a:p>
            <a:pPr eaLnBrk="1" hangingPunct="1"/>
            <a:r>
              <a:rPr lang="cs-CZ" sz="9600" b="1" smtClean="0"/>
              <a:t>4.</a:t>
            </a:r>
          </a:p>
        </p:txBody>
      </p:sp>
      <p:pic>
        <p:nvPicPr>
          <p:cNvPr id="7171" name="Obrázek 2" descr="havran polní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1071563"/>
            <a:ext cx="7770813" cy="4857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51463564"/>
      </p:ext>
    </p:extLst>
  </p:cSld>
  <p:clrMapOvr>
    <a:masterClrMapping/>
  </p:clrMapOvr>
  <p:transition advTm="15648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/>
          <a:lstStyle/>
          <a:p>
            <a:pPr eaLnBrk="1" hangingPunct="1"/>
            <a:r>
              <a:rPr lang="cs-CZ" sz="9600" b="1" smtClean="0"/>
              <a:t>5.</a:t>
            </a:r>
          </a:p>
        </p:txBody>
      </p:sp>
      <p:pic>
        <p:nvPicPr>
          <p:cNvPr id="8195" name="Obrázek 2" descr="kukačka obecná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8750" y="1285875"/>
            <a:ext cx="7358063" cy="3495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15245728"/>
      </p:ext>
    </p:extLst>
  </p:cSld>
  <p:clrMapOvr>
    <a:masterClrMapping/>
  </p:clrMapOvr>
  <p:transition advTm="15232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/>
          <a:lstStyle/>
          <a:p>
            <a:pPr eaLnBrk="1" hangingPunct="1"/>
            <a:r>
              <a:rPr lang="cs-CZ" sz="9600" b="1" smtClean="0"/>
              <a:t>6.</a:t>
            </a:r>
          </a:p>
        </p:txBody>
      </p:sp>
      <p:pic>
        <p:nvPicPr>
          <p:cNvPr id="9219" name="Obrázek 3" descr="žluna zelená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0375" y="357188"/>
            <a:ext cx="3143250" cy="6189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35013216"/>
      </p:ext>
    </p:extLst>
  </p:cSld>
  <p:clrMapOvr>
    <a:masterClrMapping/>
  </p:clrMapOvr>
  <p:transition advTm="15248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/>
          <a:lstStyle/>
          <a:p>
            <a:pPr eaLnBrk="1" hangingPunct="1"/>
            <a:r>
              <a:rPr lang="cs-CZ" sz="9600" b="1" smtClean="0"/>
              <a:t>7.</a:t>
            </a:r>
          </a:p>
        </p:txBody>
      </p:sp>
      <p:pic>
        <p:nvPicPr>
          <p:cNvPr id="10243" name="Obrázek 2" descr="pěnkava obecná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8750" y="857250"/>
            <a:ext cx="7234238" cy="5357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71852867"/>
      </p:ext>
    </p:extLst>
  </p:cSld>
  <p:clrMapOvr>
    <a:masterClrMapping/>
  </p:clrMapOvr>
  <p:transition advTm="16112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/>
          <a:lstStyle/>
          <a:p>
            <a:pPr eaLnBrk="1" hangingPunct="1"/>
            <a:r>
              <a:rPr lang="cs-CZ" sz="9600" b="1" smtClean="0"/>
              <a:t>8.</a:t>
            </a:r>
          </a:p>
        </p:txBody>
      </p:sp>
      <p:pic>
        <p:nvPicPr>
          <p:cNvPr id="11267" name="Obrázek 2" descr="káně lesní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3125" y="357188"/>
            <a:ext cx="4857750" cy="6205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8169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000500" y="500063"/>
            <a:ext cx="1143000" cy="1143000"/>
          </a:xfrm>
        </p:spPr>
        <p:txBody>
          <a:bodyPr/>
          <a:lstStyle/>
          <a:p>
            <a:pPr eaLnBrk="1" hangingPunct="1"/>
            <a:r>
              <a:rPr lang="cs-CZ" sz="9600" b="1" dirty="0"/>
              <a:t>9</a:t>
            </a:r>
            <a:r>
              <a:rPr lang="cs-CZ" sz="9600" b="1" dirty="0" smtClean="0"/>
              <a:t>.</a:t>
            </a:r>
          </a:p>
        </p:txBody>
      </p:sp>
      <p:pic>
        <p:nvPicPr>
          <p:cNvPr id="4099" name="Obrázek 2" descr="ptakopysk podivný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188" y="1857375"/>
            <a:ext cx="8431212" cy="420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59717823"/>
      </p:ext>
    </p:extLst>
  </p:cSld>
  <p:clrMapOvr>
    <a:masterClrMapping/>
  </p:clrMapOvr>
  <p:transition advTm="15264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1026"/>
          <p:cNvSpPr>
            <a:spLocks noGrp="1" noChangeArrowheads="1"/>
          </p:cNvSpPr>
          <p:nvPr>
            <p:ph type="title"/>
          </p:nvPr>
        </p:nvSpPr>
        <p:spPr>
          <a:xfrm>
            <a:off x="4000500" y="500063"/>
            <a:ext cx="2659732" cy="1143000"/>
          </a:xfrm>
        </p:spPr>
        <p:txBody>
          <a:bodyPr/>
          <a:lstStyle/>
          <a:p>
            <a:pPr eaLnBrk="1" hangingPunct="1"/>
            <a:r>
              <a:rPr lang="cs-CZ" sz="9600" b="1" dirty="0" smtClean="0"/>
              <a:t>10.</a:t>
            </a:r>
          </a:p>
        </p:txBody>
      </p:sp>
      <p:pic>
        <p:nvPicPr>
          <p:cNvPr id="5123" name="Obrázek 2" descr="jaguár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375" y="1928813"/>
            <a:ext cx="7808913" cy="460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02941943"/>
      </p:ext>
    </p:extLst>
  </p:cSld>
  <p:clrMapOvr>
    <a:masterClrMapping/>
  </p:clrMapOvr>
  <p:transition advTm="14960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143374" y="428625"/>
            <a:ext cx="2444849" cy="1143000"/>
          </a:xfrm>
        </p:spPr>
        <p:txBody>
          <a:bodyPr/>
          <a:lstStyle/>
          <a:p>
            <a:pPr eaLnBrk="1" hangingPunct="1"/>
            <a:r>
              <a:rPr lang="cs-CZ" sz="9600" b="1" dirty="0" smtClean="0"/>
              <a:t>11.</a:t>
            </a:r>
          </a:p>
        </p:txBody>
      </p:sp>
      <p:pic>
        <p:nvPicPr>
          <p:cNvPr id="6147" name="Obrázek 2" descr="mrož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13" y="1714500"/>
            <a:ext cx="7572375" cy="4873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76413606"/>
      </p:ext>
    </p:extLst>
  </p:cSld>
  <p:clrMapOvr>
    <a:masterClrMapping/>
  </p:clrMapOvr>
  <p:transition advTm="14912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143374" y="357188"/>
            <a:ext cx="2444849" cy="1143000"/>
          </a:xfrm>
        </p:spPr>
        <p:txBody>
          <a:bodyPr/>
          <a:lstStyle/>
          <a:p>
            <a:pPr eaLnBrk="1" hangingPunct="1"/>
            <a:r>
              <a:rPr lang="cs-CZ" sz="9600" b="1" dirty="0" smtClean="0"/>
              <a:t>12.</a:t>
            </a:r>
          </a:p>
        </p:txBody>
      </p:sp>
      <p:pic>
        <p:nvPicPr>
          <p:cNvPr id="7171" name="Obrázek 2" descr="křeček polní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688" y="1643063"/>
            <a:ext cx="7572375" cy="4762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21784091"/>
      </p:ext>
    </p:extLst>
  </p:cSld>
  <p:clrMapOvr>
    <a:masterClrMapping/>
  </p:clrMapOvr>
  <p:transition advTm="15648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3714750" y="428625"/>
            <a:ext cx="2225402" cy="1143000"/>
          </a:xfrm>
        </p:spPr>
        <p:txBody>
          <a:bodyPr/>
          <a:lstStyle/>
          <a:p>
            <a:pPr eaLnBrk="1" hangingPunct="1"/>
            <a:r>
              <a:rPr lang="cs-CZ" sz="9600" b="1" dirty="0" smtClean="0"/>
              <a:t>13.</a:t>
            </a:r>
          </a:p>
        </p:txBody>
      </p:sp>
      <p:pic>
        <p:nvPicPr>
          <p:cNvPr id="8195" name="Obrázek 2" descr="zubr evropský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688" y="1714500"/>
            <a:ext cx="7259637" cy="475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77114576"/>
      </p:ext>
    </p:extLst>
  </p:cSld>
  <p:clrMapOvr>
    <a:masterClrMapping/>
  </p:clrMapOvr>
  <p:transition advTm="15232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000500" y="1143000"/>
            <a:ext cx="2227684" cy="1143000"/>
          </a:xfrm>
        </p:spPr>
        <p:txBody>
          <a:bodyPr/>
          <a:lstStyle/>
          <a:p>
            <a:pPr eaLnBrk="1" hangingPunct="1"/>
            <a:r>
              <a:rPr lang="cs-CZ" sz="9600" b="1" dirty="0" smtClean="0"/>
              <a:t>14.</a:t>
            </a:r>
          </a:p>
        </p:txBody>
      </p:sp>
      <p:pic>
        <p:nvPicPr>
          <p:cNvPr id="9219" name="Obrázek 2" descr="IMG_0009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50" y="3143250"/>
            <a:ext cx="8613775" cy="2360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00948213"/>
      </p:ext>
    </p:extLst>
  </p:cSld>
  <p:clrMapOvr>
    <a:masterClrMapping/>
  </p:clrMapOvr>
  <p:transition advTm="15248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981200" cy="1143000"/>
          </a:xfrm>
        </p:spPr>
        <p:txBody>
          <a:bodyPr/>
          <a:lstStyle/>
          <a:p>
            <a:pPr eaLnBrk="1" hangingPunct="1"/>
            <a:r>
              <a:rPr lang="cs-CZ" sz="9600" b="1" dirty="0" smtClean="0"/>
              <a:t>15.</a:t>
            </a:r>
          </a:p>
        </p:txBody>
      </p:sp>
      <p:pic>
        <p:nvPicPr>
          <p:cNvPr id="10243" name="Obrázek 2" descr="koala australský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0" y="357188"/>
            <a:ext cx="5786438" cy="6186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44219184"/>
      </p:ext>
    </p:extLst>
  </p:cSld>
  <p:clrMapOvr>
    <a:masterClrMapping/>
  </p:clrMapOvr>
  <p:transition advTm="16112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2106960" cy="1143000"/>
          </a:xfrm>
        </p:spPr>
        <p:txBody>
          <a:bodyPr/>
          <a:lstStyle/>
          <a:p>
            <a:pPr eaLnBrk="1" hangingPunct="1"/>
            <a:r>
              <a:rPr lang="cs-CZ" sz="9600" b="1" dirty="0" smtClean="0"/>
              <a:t>16.</a:t>
            </a:r>
          </a:p>
        </p:txBody>
      </p:sp>
      <p:pic>
        <p:nvPicPr>
          <p:cNvPr id="11267" name="Obrázek 2" descr="daněk evropský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1750" y="285750"/>
            <a:ext cx="5143500" cy="6288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8070940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/>
          <a:lstStyle/>
          <a:p>
            <a:pPr eaLnBrk="1" hangingPunct="1"/>
            <a:r>
              <a:rPr lang="cs-CZ" sz="9600" b="1" smtClean="0"/>
              <a:t>1.</a:t>
            </a:r>
          </a:p>
        </p:txBody>
      </p:sp>
      <p:pic>
        <p:nvPicPr>
          <p:cNvPr id="12291" name="Obrázek 3" descr="datel černý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4688" y="428625"/>
            <a:ext cx="3532187" cy="6103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2" name="Text Box 6"/>
          <p:cNvSpPr txBox="1">
            <a:spLocks noChangeArrowheads="1"/>
          </p:cNvSpPr>
          <p:nvPr/>
        </p:nvSpPr>
        <p:spPr bwMode="auto">
          <a:xfrm>
            <a:off x="1371600" y="5791200"/>
            <a:ext cx="6477000" cy="64135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sz="3600" b="1" smtClean="0">
                <a:solidFill>
                  <a:srgbClr val="FFFF00"/>
                </a:solidFill>
              </a:rPr>
              <a:t>datel černý</a:t>
            </a:r>
          </a:p>
        </p:txBody>
      </p:sp>
    </p:spTree>
    <p:extLst>
      <p:ext uri="{BB962C8B-B14F-4D97-AF65-F5344CB8AC3E}">
        <p14:creationId xmlns:p14="http://schemas.microsoft.com/office/powerpoint/2010/main" val="636487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/>
          <a:lstStyle/>
          <a:p>
            <a:pPr eaLnBrk="1" hangingPunct="1"/>
            <a:r>
              <a:rPr lang="cs-CZ" sz="9600" b="1" smtClean="0"/>
              <a:t>2.</a:t>
            </a:r>
          </a:p>
        </p:txBody>
      </p:sp>
      <p:sp>
        <p:nvSpPr>
          <p:cNvPr id="13315" name="Text Box 4"/>
          <p:cNvSpPr txBox="1">
            <a:spLocks noChangeArrowheads="1"/>
          </p:cNvSpPr>
          <p:nvPr/>
        </p:nvSpPr>
        <p:spPr bwMode="auto">
          <a:xfrm>
            <a:off x="4876800" y="914400"/>
            <a:ext cx="3733800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endParaRPr lang="cs-CZ" sz="2800" smtClean="0">
              <a:solidFill>
                <a:srgbClr val="EAEAEA"/>
              </a:solidFill>
            </a:endParaRPr>
          </a:p>
        </p:txBody>
      </p:sp>
      <p:pic>
        <p:nvPicPr>
          <p:cNvPr id="13316" name="Obrázek 4" descr="KOROPTEV POLNÍ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500" y="357188"/>
            <a:ext cx="4422775" cy="6072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7" name="Text Box 7"/>
          <p:cNvSpPr txBox="1">
            <a:spLocks noChangeArrowheads="1"/>
          </p:cNvSpPr>
          <p:nvPr/>
        </p:nvSpPr>
        <p:spPr bwMode="auto">
          <a:xfrm>
            <a:off x="3048000" y="5867400"/>
            <a:ext cx="5562600" cy="64135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sz="3600" b="1" smtClean="0">
                <a:solidFill>
                  <a:srgbClr val="FFFF00"/>
                </a:solidFill>
              </a:rPr>
              <a:t>koroptev polní</a:t>
            </a:r>
          </a:p>
        </p:txBody>
      </p:sp>
    </p:spTree>
    <p:extLst>
      <p:ext uri="{BB962C8B-B14F-4D97-AF65-F5344CB8AC3E}">
        <p14:creationId xmlns:p14="http://schemas.microsoft.com/office/powerpoint/2010/main" val="69000638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Obrázek 3" descr="stehlík obecný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3988" y="500063"/>
            <a:ext cx="7396162" cy="6000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39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/>
          <a:lstStyle/>
          <a:p>
            <a:pPr eaLnBrk="1" hangingPunct="1"/>
            <a:r>
              <a:rPr lang="cs-CZ" sz="9600" b="1" smtClean="0"/>
              <a:t>3.</a:t>
            </a:r>
          </a:p>
        </p:txBody>
      </p:sp>
      <p:sp>
        <p:nvSpPr>
          <p:cNvPr id="14340" name="Text Box 6"/>
          <p:cNvSpPr txBox="1">
            <a:spLocks noChangeArrowheads="1"/>
          </p:cNvSpPr>
          <p:nvPr/>
        </p:nvSpPr>
        <p:spPr bwMode="auto">
          <a:xfrm>
            <a:off x="3124200" y="5791200"/>
            <a:ext cx="5638800" cy="64135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sz="3600" b="1" smtClean="0">
                <a:solidFill>
                  <a:srgbClr val="FFFF00"/>
                </a:solidFill>
              </a:rPr>
              <a:t>stehlík obecný</a:t>
            </a:r>
          </a:p>
        </p:txBody>
      </p:sp>
    </p:spTree>
    <p:extLst>
      <p:ext uri="{BB962C8B-B14F-4D97-AF65-F5344CB8AC3E}">
        <p14:creationId xmlns:p14="http://schemas.microsoft.com/office/powerpoint/2010/main" val="224114077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" y="2438400"/>
            <a:ext cx="1143000" cy="1143000"/>
          </a:xfrm>
        </p:spPr>
        <p:txBody>
          <a:bodyPr/>
          <a:lstStyle/>
          <a:p>
            <a:pPr eaLnBrk="1" hangingPunct="1"/>
            <a:r>
              <a:rPr lang="cs-CZ" sz="9600" b="1" smtClean="0"/>
              <a:t>4.</a:t>
            </a:r>
          </a:p>
        </p:txBody>
      </p:sp>
      <p:pic>
        <p:nvPicPr>
          <p:cNvPr id="15363" name="Obrázek 3" descr="havran polní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4438" y="1071563"/>
            <a:ext cx="7699375" cy="4857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4" name="Text Box 6"/>
          <p:cNvSpPr txBox="1">
            <a:spLocks noChangeArrowheads="1"/>
          </p:cNvSpPr>
          <p:nvPr/>
        </p:nvSpPr>
        <p:spPr bwMode="auto">
          <a:xfrm>
            <a:off x="3505200" y="5867400"/>
            <a:ext cx="5257800" cy="64135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sz="3600" b="1" smtClean="0">
                <a:solidFill>
                  <a:srgbClr val="FFFF00"/>
                </a:solidFill>
              </a:rPr>
              <a:t>havran polní</a:t>
            </a:r>
          </a:p>
        </p:txBody>
      </p:sp>
    </p:spTree>
    <p:extLst>
      <p:ext uri="{BB962C8B-B14F-4D97-AF65-F5344CB8AC3E}">
        <p14:creationId xmlns:p14="http://schemas.microsoft.com/office/powerpoint/2010/main" val="407859817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/>
          <a:lstStyle/>
          <a:p>
            <a:pPr eaLnBrk="1" hangingPunct="1"/>
            <a:r>
              <a:rPr lang="cs-CZ" sz="9600" b="1" smtClean="0"/>
              <a:t>5.</a:t>
            </a:r>
          </a:p>
        </p:txBody>
      </p:sp>
      <p:sp>
        <p:nvSpPr>
          <p:cNvPr id="16387" name="Text Box 6"/>
          <p:cNvSpPr txBox="1">
            <a:spLocks noChangeArrowheads="1"/>
          </p:cNvSpPr>
          <p:nvPr/>
        </p:nvSpPr>
        <p:spPr bwMode="auto">
          <a:xfrm>
            <a:off x="3276600" y="5791200"/>
            <a:ext cx="5334000" cy="64135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sz="3600" b="1" smtClean="0">
                <a:solidFill>
                  <a:srgbClr val="FFFF00"/>
                </a:solidFill>
              </a:rPr>
              <a:t>kukačka obecná</a:t>
            </a:r>
          </a:p>
        </p:txBody>
      </p:sp>
      <p:pic>
        <p:nvPicPr>
          <p:cNvPr id="16388" name="Obrázek 3" descr="kukačka obecná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8750" y="1285875"/>
            <a:ext cx="7358063" cy="3495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8596024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/>
          <a:lstStyle/>
          <a:p>
            <a:pPr eaLnBrk="1" hangingPunct="1"/>
            <a:r>
              <a:rPr lang="cs-CZ" sz="9600" b="1" smtClean="0"/>
              <a:t>6.</a:t>
            </a:r>
          </a:p>
        </p:txBody>
      </p:sp>
      <p:pic>
        <p:nvPicPr>
          <p:cNvPr id="17411" name="Obrázek 3" descr="žluna zelená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0375" y="357188"/>
            <a:ext cx="3143250" cy="6189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2" name="Text Box 6"/>
          <p:cNvSpPr txBox="1">
            <a:spLocks noChangeArrowheads="1"/>
          </p:cNvSpPr>
          <p:nvPr/>
        </p:nvSpPr>
        <p:spPr bwMode="auto">
          <a:xfrm>
            <a:off x="1752600" y="5943600"/>
            <a:ext cx="6477000" cy="64135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sz="3600" b="1" smtClean="0">
                <a:solidFill>
                  <a:srgbClr val="FFFF00"/>
                </a:solidFill>
              </a:rPr>
              <a:t>žluna zelená</a:t>
            </a:r>
          </a:p>
        </p:txBody>
      </p:sp>
    </p:spTree>
    <p:extLst>
      <p:ext uri="{BB962C8B-B14F-4D97-AF65-F5344CB8AC3E}">
        <p14:creationId xmlns:p14="http://schemas.microsoft.com/office/powerpoint/2010/main" val="216388310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Obrázek 3" descr="pěnkava obecná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8750" y="857250"/>
            <a:ext cx="7234238" cy="5357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35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/>
          <a:lstStyle/>
          <a:p>
            <a:pPr eaLnBrk="1" hangingPunct="1"/>
            <a:r>
              <a:rPr lang="cs-CZ" sz="9600" b="1" smtClean="0"/>
              <a:t>7.</a:t>
            </a:r>
          </a:p>
        </p:txBody>
      </p:sp>
      <p:sp>
        <p:nvSpPr>
          <p:cNvPr id="18436" name="Text Box 6"/>
          <p:cNvSpPr txBox="1">
            <a:spLocks noChangeArrowheads="1"/>
          </p:cNvSpPr>
          <p:nvPr/>
        </p:nvSpPr>
        <p:spPr bwMode="auto">
          <a:xfrm>
            <a:off x="1676400" y="5562600"/>
            <a:ext cx="6477000" cy="64135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sz="3600" b="1" smtClean="0">
                <a:solidFill>
                  <a:srgbClr val="FFFF00"/>
                </a:solidFill>
              </a:rPr>
              <a:t>pěnkava obecná</a:t>
            </a:r>
          </a:p>
        </p:txBody>
      </p:sp>
    </p:spTree>
    <p:extLst>
      <p:ext uri="{BB962C8B-B14F-4D97-AF65-F5344CB8AC3E}">
        <p14:creationId xmlns:p14="http://schemas.microsoft.com/office/powerpoint/2010/main" val="402541858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/>
          <a:lstStyle/>
          <a:p>
            <a:pPr eaLnBrk="1" hangingPunct="1"/>
            <a:r>
              <a:rPr lang="cs-CZ" sz="9600" b="1" smtClean="0"/>
              <a:t>8.</a:t>
            </a:r>
          </a:p>
        </p:txBody>
      </p:sp>
      <p:pic>
        <p:nvPicPr>
          <p:cNvPr id="19459" name="Obrázek 3" descr="káně lesní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3125" y="357188"/>
            <a:ext cx="4857750" cy="6205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60" name="Text Box 6"/>
          <p:cNvSpPr txBox="1">
            <a:spLocks noChangeArrowheads="1"/>
          </p:cNvSpPr>
          <p:nvPr/>
        </p:nvSpPr>
        <p:spPr bwMode="auto">
          <a:xfrm>
            <a:off x="1447800" y="5715000"/>
            <a:ext cx="6477000" cy="64135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sz="3600" b="1" smtClean="0">
                <a:solidFill>
                  <a:srgbClr val="FFFF00"/>
                </a:solidFill>
              </a:rPr>
              <a:t>káně lesní</a:t>
            </a:r>
          </a:p>
        </p:txBody>
      </p:sp>
    </p:spTree>
    <p:extLst>
      <p:ext uri="{BB962C8B-B14F-4D97-AF65-F5344CB8AC3E}">
        <p14:creationId xmlns:p14="http://schemas.microsoft.com/office/powerpoint/2010/main" val="68169619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3786188" y="428625"/>
            <a:ext cx="1143000" cy="1143000"/>
          </a:xfrm>
        </p:spPr>
        <p:txBody>
          <a:bodyPr/>
          <a:lstStyle/>
          <a:p>
            <a:pPr eaLnBrk="1" hangingPunct="1"/>
            <a:r>
              <a:rPr lang="cs-CZ" sz="9600" b="1" dirty="0" smtClean="0"/>
              <a:t>9.</a:t>
            </a:r>
          </a:p>
        </p:txBody>
      </p:sp>
      <p:sp>
        <p:nvSpPr>
          <p:cNvPr id="12291" name="Text Box 6"/>
          <p:cNvSpPr txBox="1">
            <a:spLocks noChangeArrowheads="1"/>
          </p:cNvSpPr>
          <p:nvPr/>
        </p:nvSpPr>
        <p:spPr bwMode="auto">
          <a:xfrm>
            <a:off x="1371600" y="5791200"/>
            <a:ext cx="6477000" cy="64135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sz="3600" b="1" smtClean="0">
                <a:solidFill>
                  <a:srgbClr val="FFFF00"/>
                </a:solidFill>
              </a:rPr>
              <a:t>ptakopysk podivný</a:t>
            </a:r>
          </a:p>
        </p:txBody>
      </p:sp>
      <p:pic>
        <p:nvPicPr>
          <p:cNvPr id="12292" name="Obrázek 3" descr="ptakopysk podivný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375" y="1643063"/>
            <a:ext cx="7858125" cy="3921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400303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3929062" y="285750"/>
            <a:ext cx="2299121" cy="1143000"/>
          </a:xfrm>
        </p:spPr>
        <p:txBody>
          <a:bodyPr/>
          <a:lstStyle/>
          <a:p>
            <a:pPr eaLnBrk="1" hangingPunct="1"/>
            <a:r>
              <a:rPr lang="cs-CZ" sz="9600" b="1" dirty="0" smtClean="0"/>
              <a:t>10.</a:t>
            </a:r>
          </a:p>
        </p:txBody>
      </p:sp>
      <p:sp>
        <p:nvSpPr>
          <p:cNvPr id="13315" name="Text Box 4"/>
          <p:cNvSpPr txBox="1">
            <a:spLocks noChangeArrowheads="1"/>
          </p:cNvSpPr>
          <p:nvPr/>
        </p:nvSpPr>
        <p:spPr bwMode="auto">
          <a:xfrm>
            <a:off x="4876800" y="914400"/>
            <a:ext cx="3733800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endParaRPr lang="cs-CZ" sz="2800" smtClean="0">
              <a:solidFill>
                <a:srgbClr val="EAEAEA"/>
              </a:solidFill>
            </a:endParaRPr>
          </a:p>
        </p:txBody>
      </p:sp>
      <p:sp>
        <p:nvSpPr>
          <p:cNvPr id="13316" name="Text Box 7"/>
          <p:cNvSpPr txBox="1">
            <a:spLocks noChangeArrowheads="1"/>
          </p:cNvSpPr>
          <p:nvPr/>
        </p:nvSpPr>
        <p:spPr bwMode="auto">
          <a:xfrm>
            <a:off x="3048000" y="5867400"/>
            <a:ext cx="5562600" cy="64135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sz="3600" b="1" smtClean="0">
                <a:solidFill>
                  <a:srgbClr val="FFFF00"/>
                </a:solidFill>
              </a:rPr>
              <a:t>jaguár</a:t>
            </a:r>
          </a:p>
        </p:txBody>
      </p:sp>
      <p:pic>
        <p:nvPicPr>
          <p:cNvPr id="13317" name="Obrázek 4" descr="jaguár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688" y="1428750"/>
            <a:ext cx="7237412" cy="4265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7478676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962944" cy="1143000"/>
          </a:xfrm>
        </p:spPr>
        <p:txBody>
          <a:bodyPr/>
          <a:lstStyle/>
          <a:p>
            <a:pPr eaLnBrk="1" hangingPunct="1"/>
            <a:r>
              <a:rPr lang="cs-CZ" sz="9600" b="1" dirty="0" smtClean="0"/>
              <a:t>11.</a:t>
            </a:r>
          </a:p>
        </p:txBody>
      </p:sp>
      <p:sp>
        <p:nvSpPr>
          <p:cNvPr id="14339" name="Text Box 6"/>
          <p:cNvSpPr txBox="1">
            <a:spLocks noChangeArrowheads="1"/>
          </p:cNvSpPr>
          <p:nvPr/>
        </p:nvSpPr>
        <p:spPr bwMode="auto">
          <a:xfrm>
            <a:off x="3124200" y="5791200"/>
            <a:ext cx="5638800" cy="64135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sz="3600" b="1" smtClean="0">
                <a:solidFill>
                  <a:srgbClr val="FFFF00"/>
                </a:solidFill>
              </a:rPr>
              <a:t>mrož</a:t>
            </a:r>
          </a:p>
        </p:txBody>
      </p:sp>
      <p:pic>
        <p:nvPicPr>
          <p:cNvPr id="14340" name="Obrázek 3" descr="mrož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2215" y="571501"/>
            <a:ext cx="5894598" cy="37936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8954884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" y="2438400"/>
            <a:ext cx="2043336" cy="1143000"/>
          </a:xfrm>
        </p:spPr>
        <p:txBody>
          <a:bodyPr/>
          <a:lstStyle/>
          <a:p>
            <a:pPr eaLnBrk="1" hangingPunct="1"/>
            <a:r>
              <a:rPr lang="cs-CZ" sz="9600" b="1" dirty="0" smtClean="0"/>
              <a:t>12.</a:t>
            </a:r>
          </a:p>
        </p:txBody>
      </p:sp>
      <p:sp>
        <p:nvSpPr>
          <p:cNvPr id="15363" name="Text Box 6"/>
          <p:cNvSpPr txBox="1">
            <a:spLocks noChangeArrowheads="1"/>
          </p:cNvSpPr>
          <p:nvPr/>
        </p:nvSpPr>
        <p:spPr bwMode="auto">
          <a:xfrm>
            <a:off x="3505200" y="5867400"/>
            <a:ext cx="5257800" cy="64135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sz="3600" b="1" smtClean="0">
                <a:solidFill>
                  <a:srgbClr val="FFFF00"/>
                </a:solidFill>
              </a:rPr>
              <a:t>křeček polní</a:t>
            </a:r>
          </a:p>
        </p:txBody>
      </p:sp>
      <p:pic>
        <p:nvPicPr>
          <p:cNvPr id="15364" name="Obrázek 3" descr="křeček polní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563274"/>
            <a:ext cx="6485740" cy="40779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8405493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2034952" cy="1143000"/>
          </a:xfrm>
        </p:spPr>
        <p:txBody>
          <a:bodyPr/>
          <a:lstStyle/>
          <a:p>
            <a:pPr eaLnBrk="1" hangingPunct="1"/>
            <a:r>
              <a:rPr lang="cs-CZ" sz="9600" b="1" dirty="0" smtClean="0"/>
              <a:t>13.</a:t>
            </a:r>
          </a:p>
        </p:txBody>
      </p:sp>
      <p:sp>
        <p:nvSpPr>
          <p:cNvPr id="16387" name="Text Box 6"/>
          <p:cNvSpPr txBox="1">
            <a:spLocks noChangeArrowheads="1"/>
          </p:cNvSpPr>
          <p:nvPr/>
        </p:nvSpPr>
        <p:spPr bwMode="auto">
          <a:xfrm>
            <a:off x="3276600" y="5791200"/>
            <a:ext cx="5334000" cy="64135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sz="3600" b="1" smtClean="0">
                <a:solidFill>
                  <a:srgbClr val="FFFF00"/>
                </a:solidFill>
              </a:rPr>
              <a:t>zubr evropský</a:t>
            </a:r>
          </a:p>
        </p:txBody>
      </p:sp>
      <p:pic>
        <p:nvPicPr>
          <p:cNvPr id="16388" name="Obrázek 3" descr="zubr evropský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714375"/>
            <a:ext cx="6420644" cy="42092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4305517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3357562" y="928688"/>
            <a:ext cx="2078533" cy="1143000"/>
          </a:xfrm>
        </p:spPr>
        <p:txBody>
          <a:bodyPr/>
          <a:lstStyle/>
          <a:p>
            <a:pPr eaLnBrk="1" hangingPunct="1"/>
            <a:r>
              <a:rPr lang="cs-CZ" sz="9600" b="1" dirty="0" smtClean="0"/>
              <a:t>14.</a:t>
            </a:r>
          </a:p>
        </p:txBody>
      </p:sp>
      <p:sp>
        <p:nvSpPr>
          <p:cNvPr id="17411" name="Text Box 6"/>
          <p:cNvSpPr txBox="1">
            <a:spLocks noChangeArrowheads="1"/>
          </p:cNvSpPr>
          <p:nvPr/>
        </p:nvSpPr>
        <p:spPr bwMode="auto">
          <a:xfrm>
            <a:off x="1752600" y="5943600"/>
            <a:ext cx="6477000" cy="64135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sz="3600" b="1" smtClean="0">
                <a:solidFill>
                  <a:srgbClr val="FFFF00"/>
                </a:solidFill>
              </a:rPr>
              <a:t>velryba grónská</a:t>
            </a:r>
          </a:p>
        </p:txBody>
      </p:sp>
      <p:pic>
        <p:nvPicPr>
          <p:cNvPr id="17412" name="Obrázek 3" descr="IMG_0009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50" y="3143250"/>
            <a:ext cx="8613775" cy="2360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9450644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2034952" cy="1143000"/>
          </a:xfrm>
        </p:spPr>
        <p:txBody>
          <a:bodyPr/>
          <a:lstStyle/>
          <a:p>
            <a:pPr eaLnBrk="1" hangingPunct="1"/>
            <a:r>
              <a:rPr lang="cs-CZ" sz="9600" b="1" dirty="0" smtClean="0"/>
              <a:t>15.</a:t>
            </a:r>
          </a:p>
        </p:txBody>
      </p:sp>
      <p:sp>
        <p:nvSpPr>
          <p:cNvPr id="18435" name="Text Box 6"/>
          <p:cNvSpPr txBox="1">
            <a:spLocks noChangeArrowheads="1"/>
          </p:cNvSpPr>
          <p:nvPr/>
        </p:nvSpPr>
        <p:spPr bwMode="auto">
          <a:xfrm>
            <a:off x="1676400" y="5562600"/>
            <a:ext cx="6477000" cy="64135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sz="3600" b="1" smtClean="0">
                <a:solidFill>
                  <a:srgbClr val="FFFF00"/>
                </a:solidFill>
              </a:rPr>
              <a:t>koala australský</a:t>
            </a:r>
          </a:p>
        </p:txBody>
      </p:sp>
      <p:pic>
        <p:nvPicPr>
          <p:cNvPr id="18436" name="Obrázek 3" descr="koala australský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1750" y="357188"/>
            <a:ext cx="4643438" cy="4964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8791991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2106960" cy="1143000"/>
          </a:xfrm>
        </p:spPr>
        <p:txBody>
          <a:bodyPr/>
          <a:lstStyle/>
          <a:p>
            <a:pPr eaLnBrk="1" hangingPunct="1"/>
            <a:r>
              <a:rPr lang="cs-CZ" sz="9600" b="1" dirty="0" smtClean="0"/>
              <a:t>16.</a:t>
            </a:r>
          </a:p>
        </p:txBody>
      </p:sp>
      <p:sp>
        <p:nvSpPr>
          <p:cNvPr id="19459" name="Text Box 6"/>
          <p:cNvSpPr txBox="1">
            <a:spLocks noChangeArrowheads="1"/>
          </p:cNvSpPr>
          <p:nvPr/>
        </p:nvSpPr>
        <p:spPr bwMode="auto">
          <a:xfrm>
            <a:off x="1447800" y="5715000"/>
            <a:ext cx="6477000" cy="64135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sz="3600" b="1" smtClean="0">
                <a:solidFill>
                  <a:srgbClr val="FFFF00"/>
                </a:solidFill>
              </a:rPr>
              <a:t>daněk evropský</a:t>
            </a:r>
          </a:p>
        </p:txBody>
      </p:sp>
      <p:pic>
        <p:nvPicPr>
          <p:cNvPr id="19460" name="Obrázek 3" descr="daněk evropský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3188" y="500063"/>
            <a:ext cx="4071937" cy="4976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7284121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/>
          <a:lstStyle/>
          <a:p>
            <a:pPr algn="l"/>
            <a:r>
              <a:rPr lang="cs-CZ" sz="2000" dirty="0" smtClean="0"/>
              <a:t>Citace: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 smtClean="0"/>
              <a:t> Obrázky:</a:t>
            </a:r>
          </a:p>
          <a:p>
            <a:pPr marL="0" indent="0">
              <a:buNone/>
            </a:pPr>
            <a:r>
              <a:rPr lang="cs-CZ" sz="1200" i="1" dirty="0"/>
              <a:t>Přírodopis 2</a:t>
            </a:r>
            <a:r>
              <a:rPr lang="cs-CZ" sz="1200" dirty="0"/>
              <a:t>. Praha: SPN, 2005. ISBN 80-7235-069-2.</a:t>
            </a:r>
          </a:p>
          <a:p>
            <a:pPr marL="0" indent="0">
              <a:buNone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675505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ramor">
  <a:themeElements>
    <a:clrScheme name="Mramor 1">
      <a:dk1>
        <a:srgbClr val="000000"/>
      </a:dk1>
      <a:lt1>
        <a:srgbClr val="EAEAEA"/>
      </a:lt1>
      <a:dk2>
        <a:srgbClr val="006600"/>
      </a:dk2>
      <a:lt2>
        <a:srgbClr val="FFCC66"/>
      </a:lt2>
      <a:accent1>
        <a:srgbClr val="3366FF"/>
      </a:accent1>
      <a:accent2>
        <a:srgbClr val="60371C"/>
      </a:accent2>
      <a:accent3>
        <a:srgbClr val="AAB8AA"/>
      </a:accent3>
      <a:accent4>
        <a:srgbClr val="C8C8C8"/>
      </a:accent4>
      <a:accent5>
        <a:srgbClr val="ADB8FF"/>
      </a:accent5>
      <a:accent6>
        <a:srgbClr val="563118"/>
      </a:accent6>
      <a:hlink>
        <a:srgbClr val="FF0033"/>
      </a:hlink>
      <a:folHlink>
        <a:srgbClr val="CC9967"/>
      </a:folHlink>
    </a:clrScheme>
    <a:fontScheme name="Mramor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charset="0"/>
          </a:defRPr>
        </a:defPPr>
      </a:lstStyle>
    </a:lnDef>
  </a:objectDefaults>
  <a:extraClrSchemeLst>
    <a:extraClrScheme>
      <a:clrScheme name="Mramor 1">
        <a:dk1>
          <a:srgbClr val="000000"/>
        </a:dk1>
        <a:lt1>
          <a:srgbClr val="EAEAEA"/>
        </a:lt1>
        <a:dk2>
          <a:srgbClr val="006600"/>
        </a:dk2>
        <a:lt2>
          <a:srgbClr val="FFCC66"/>
        </a:lt2>
        <a:accent1>
          <a:srgbClr val="3366FF"/>
        </a:accent1>
        <a:accent2>
          <a:srgbClr val="60371C"/>
        </a:accent2>
        <a:accent3>
          <a:srgbClr val="AAB8AA"/>
        </a:accent3>
        <a:accent4>
          <a:srgbClr val="C8C8C8"/>
        </a:accent4>
        <a:accent5>
          <a:srgbClr val="ADB8FF"/>
        </a:accent5>
        <a:accent6>
          <a:srgbClr val="563118"/>
        </a:accent6>
        <a:hlink>
          <a:srgbClr val="FF0033"/>
        </a:hlink>
        <a:folHlink>
          <a:srgbClr val="CC996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ramor 2">
        <a:dk1>
          <a:srgbClr val="000000"/>
        </a:dk1>
        <a:lt1>
          <a:srgbClr val="EAEAEA"/>
        </a:lt1>
        <a:dk2>
          <a:srgbClr val="FFCC99"/>
        </a:dk2>
        <a:lt2>
          <a:srgbClr val="FFCC66"/>
        </a:lt2>
        <a:accent1>
          <a:srgbClr val="FF9933"/>
        </a:accent1>
        <a:accent2>
          <a:srgbClr val="996600"/>
        </a:accent2>
        <a:accent3>
          <a:srgbClr val="FFE2CA"/>
        </a:accent3>
        <a:accent4>
          <a:srgbClr val="C8C8C8"/>
        </a:accent4>
        <a:accent5>
          <a:srgbClr val="FFCAAD"/>
        </a:accent5>
        <a:accent6>
          <a:srgbClr val="8A5C00"/>
        </a:accent6>
        <a:hlink>
          <a:srgbClr val="FF505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ramor 3">
        <a:dk1>
          <a:srgbClr val="000000"/>
        </a:dk1>
        <a:lt1>
          <a:srgbClr val="FFFFFF"/>
        </a:lt1>
        <a:dk2>
          <a:srgbClr val="EAEAEA"/>
        </a:dk2>
        <a:lt2>
          <a:srgbClr val="FFFFFF"/>
        </a:lt2>
        <a:accent1>
          <a:srgbClr val="CBCBCB"/>
        </a:accent1>
        <a:accent2>
          <a:srgbClr val="333333"/>
        </a:accent2>
        <a:accent3>
          <a:srgbClr val="F3F3F3"/>
        </a:accent3>
        <a:accent4>
          <a:srgbClr val="DADADA"/>
        </a:accent4>
        <a:accent5>
          <a:srgbClr val="E2E2E2"/>
        </a:accent5>
        <a:accent6>
          <a:srgbClr val="2D2D2D"/>
        </a:accent6>
        <a:hlink>
          <a:srgbClr val="C0C0C0"/>
        </a:hlink>
        <a:folHlink>
          <a:srgbClr val="EAEAEA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Mramor">
  <a:themeElements>
    <a:clrScheme name="Mramor 1">
      <a:dk1>
        <a:srgbClr val="000000"/>
      </a:dk1>
      <a:lt1>
        <a:srgbClr val="EAEAEA"/>
      </a:lt1>
      <a:dk2>
        <a:srgbClr val="006600"/>
      </a:dk2>
      <a:lt2>
        <a:srgbClr val="FFCC66"/>
      </a:lt2>
      <a:accent1>
        <a:srgbClr val="3366FF"/>
      </a:accent1>
      <a:accent2>
        <a:srgbClr val="60371C"/>
      </a:accent2>
      <a:accent3>
        <a:srgbClr val="AAB8AA"/>
      </a:accent3>
      <a:accent4>
        <a:srgbClr val="C8C8C8"/>
      </a:accent4>
      <a:accent5>
        <a:srgbClr val="ADB8FF"/>
      </a:accent5>
      <a:accent6>
        <a:srgbClr val="563118"/>
      </a:accent6>
      <a:hlink>
        <a:srgbClr val="FF0033"/>
      </a:hlink>
      <a:folHlink>
        <a:srgbClr val="CC9967"/>
      </a:folHlink>
    </a:clrScheme>
    <a:fontScheme name="Mramor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charset="0"/>
          </a:defRPr>
        </a:defPPr>
      </a:lstStyle>
    </a:lnDef>
  </a:objectDefaults>
  <a:extraClrSchemeLst>
    <a:extraClrScheme>
      <a:clrScheme name="Mramor 1">
        <a:dk1>
          <a:srgbClr val="000000"/>
        </a:dk1>
        <a:lt1>
          <a:srgbClr val="EAEAEA"/>
        </a:lt1>
        <a:dk2>
          <a:srgbClr val="006600"/>
        </a:dk2>
        <a:lt2>
          <a:srgbClr val="FFCC66"/>
        </a:lt2>
        <a:accent1>
          <a:srgbClr val="3366FF"/>
        </a:accent1>
        <a:accent2>
          <a:srgbClr val="60371C"/>
        </a:accent2>
        <a:accent3>
          <a:srgbClr val="AAB8AA"/>
        </a:accent3>
        <a:accent4>
          <a:srgbClr val="C8C8C8"/>
        </a:accent4>
        <a:accent5>
          <a:srgbClr val="ADB8FF"/>
        </a:accent5>
        <a:accent6>
          <a:srgbClr val="563118"/>
        </a:accent6>
        <a:hlink>
          <a:srgbClr val="FF0033"/>
        </a:hlink>
        <a:folHlink>
          <a:srgbClr val="CC996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ramor 2">
        <a:dk1>
          <a:srgbClr val="000000"/>
        </a:dk1>
        <a:lt1>
          <a:srgbClr val="EAEAEA"/>
        </a:lt1>
        <a:dk2>
          <a:srgbClr val="FFCC99"/>
        </a:dk2>
        <a:lt2>
          <a:srgbClr val="FFCC66"/>
        </a:lt2>
        <a:accent1>
          <a:srgbClr val="FF9933"/>
        </a:accent1>
        <a:accent2>
          <a:srgbClr val="996600"/>
        </a:accent2>
        <a:accent3>
          <a:srgbClr val="FFE2CA"/>
        </a:accent3>
        <a:accent4>
          <a:srgbClr val="C8C8C8"/>
        </a:accent4>
        <a:accent5>
          <a:srgbClr val="FFCAAD"/>
        </a:accent5>
        <a:accent6>
          <a:srgbClr val="8A5C00"/>
        </a:accent6>
        <a:hlink>
          <a:srgbClr val="FF505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ramor 3">
        <a:dk1>
          <a:srgbClr val="000000"/>
        </a:dk1>
        <a:lt1>
          <a:srgbClr val="FFFFFF"/>
        </a:lt1>
        <a:dk2>
          <a:srgbClr val="EAEAEA"/>
        </a:dk2>
        <a:lt2>
          <a:srgbClr val="FFFFFF"/>
        </a:lt2>
        <a:accent1>
          <a:srgbClr val="CBCBCB"/>
        </a:accent1>
        <a:accent2>
          <a:srgbClr val="333333"/>
        </a:accent2>
        <a:accent3>
          <a:srgbClr val="F3F3F3"/>
        </a:accent3>
        <a:accent4>
          <a:srgbClr val="DADADA"/>
        </a:accent4>
        <a:accent5>
          <a:srgbClr val="E2E2E2"/>
        </a:accent5>
        <a:accent6>
          <a:srgbClr val="2D2D2D"/>
        </a:accent6>
        <a:hlink>
          <a:srgbClr val="C0C0C0"/>
        </a:hlink>
        <a:folHlink>
          <a:srgbClr val="EAEAEA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104</TotalTime>
  <Words>173</Words>
  <Application>Microsoft Office PowerPoint</Application>
  <PresentationFormat>Předvádění na obrazovce (4:3)</PresentationFormat>
  <Paragraphs>65</Paragraphs>
  <Slides>36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36</vt:i4>
      </vt:variant>
    </vt:vector>
  </HeadingPairs>
  <TitlesOfParts>
    <vt:vector size="39" baseType="lpstr">
      <vt:lpstr>Motiv systému Office</vt:lpstr>
      <vt:lpstr>Mramor</vt:lpstr>
      <vt:lpstr>1_Mramor</vt:lpstr>
      <vt:lpstr> </vt:lpstr>
      <vt:lpstr>Anotace:</vt:lpstr>
      <vt:lpstr>Poznávačka</vt:lpstr>
      <vt:lpstr>1.</vt:lpstr>
      <vt:lpstr>2.</vt:lpstr>
      <vt:lpstr>3.</vt:lpstr>
      <vt:lpstr>4.</vt:lpstr>
      <vt:lpstr>5.</vt:lpstr>
      <vt:lpstr>6.</vt:lpstr>
      <vt:lpstr>7.</vt:lpstr>
      <vt:lpstr>8.</vt:lpstr>
      <vt:lpstr>9.</vt:lpstr>
      <vt:lpstr>10.</vt:lpstr>
      <vt:lpstr>11.</vt:lpstr>
      <vt:lpstr>12.</vt:lpstr>
      <vt:lpstr>13.</vt:lpstr>
      <vt:lpstr>14.</vt:lpstr>
      <vt:lpstr>15.</vt:lpstr>
      <vt:lpstr>16.</vt:lpstr>
      <vt:lpstr>1.</vt:lpstr>
      <vt:lpstr>2.</vt:lpstr>
      <vt:lpstr>3.</vt:lpstr>
      <vt:lpstr>4.</vt:lpstr>
      <vt:lpstr>5.</vt:lpstr>
      <vt:lpstr>6.</vt:lpstr>
      <vt:lpstr>7.</vt:lpstr>
      <vt:lpstr>8.</vt:lpstr>
      <vt:lpstr>9.</vt:lpstr>
      <vt:lpstr>10.</vt:lpstr>
      <vt:lpstr>11.</vt:lpstr>
      <vt:lpstr>12.</vt:lpstr>
      <vt:lpstr>13.</vt:lpstr>
      <vt:lpstr>14.</vt:lpstr>
      <vt:lpstr>15.</vt:lpstr>
      <vt:lpstr>16.</vt:lpstr>
      <vt:lpstr>Citace:</vt:lpstr>
    </vt:vector>
  </TitlesOfParts>
  <Company>HL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Hlusice</dc:creator>
  <cp:lastModifiedBy>Pavla</cp:lastModifiedBy>
  <cp:revision>27</cp:revision>
  <cp:lastPrinted>2011-11-28T08:18:46Z</cp:lastPrinted>
  <dcterms:created xsi:type="dcterms:W3CDTF">2011-09-01T06:10:59Z</dcterms:created>
  <dcterms:modified xsi:type="dcterms:W3CDTF">2012-06-24T11:26:31Z</dcterms:modified>
</cp:coreProperties>
</file>