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2BDA09-81EB-4B87-B0EB-5A1870E6D542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CEBA8D2-5F4B-445F-ADA9-52047A3C1A6A}">
      <dgm:prSet phldrT="[Text]"/>
      <dgm:spPr/>
      <dgm:t>
        <a:bodyPr/>
        <a:lstStyle/>
        <a:p>
          <a:r>
            <a:rPr lang="cs-CZ" dirty="0" smtClean="0"/>
            <a:t>savci</a:t>
          </a:r>
          <a:endParaRPr lang="cs-CZ" dirty="0"/>
        </a:p>
      </dgm:t>
    </dgm:pt>
    <dgm:pt modelId="{A134E861-AD1D-4303-BDC1-843319D2B79F}" type="parTrans" cxnId="{76346716-0298-4F5F-B855-DC7E6F1F758A}">
      <dgm:prSet/>
      <dgm:spPr/>
      <dgm:t>
        <a:bodyPr/>
        <a:lstStyle/>
        <a:p>
          <a:endParaRPr lang="cs-CZ"/>
        </a:p>
      </dgm:t>
    </dgm:pt>
    <dgm:pt modelId="{36FF5818-B551-4E57-A5B5-64CAD3BF4D6A}" type="sibTrans" cxnId="{76346716-0298-4F5F-B855-DC7E6F1F758A}">
      <dgm:prSet/>
      <dgm:spPr/>
      <dgm:t>
        <a:bodyPr/>
        <a:lstStyle/>
        <a:p>
          <a:endParaRPr lang="cs-CZ"/>
        </a:p>
      </dgm:t>
    </dgm:pt>
    <dgm:pt modelId="{86E71D62-FD7A-44EF-8783-BF54C7DD5A6D}">
      <dgm:prSet phldrT="[Text]"/>
      <dgm:spPr/>
      <dgm:t>
        <a:bodyPr/>
        <a:lstStyle/>
        <a:p>
          <a:r>
            <a:rPr lang="cs-CZ" dirty="0" smtClean="0"/>
            <a:t>vejcorodí</a:t>
          </a:r>
          <a:endParaRPr lang="cs-CZ" dirty="0"/>
        </a:p>
      </dgm:t>
    </dgm:pt>
    <dgm:pt modelId="{67F43903-9FA4-44C4-AF30-1C8DA461565E}" type="parTrans" cxnId="{CDBF787E-D268-4525-BCA7-ED836CD72706}">
      <dgm:prSet/>
      <dgm:spPr/>
      <dgm:t>
        <a:bodyPr/>
        <a:lstStyle/>
        <a:p>
          <a:endParaRPr lang="cs-CZ"/>
        </a:p>
      </dgm:t>
    </dgm:pt>
    <dgm:pt modelId="{A4929647-A336-47CA-9A4F-4F462FF11100}" type="sibTrans" cxnId="{CDBF787E-D268-4525-BCA7-ED836CD72706}">
      <dgm:prSet/>
      <dgm:spPr/>
      <dgm:t>
        <a:bodyPr/>
        <a:lstStyle/>
        <a:p>
          <a:endParaRPr lang="cs-CZ"/>
        </a:p>
      </dgm:t>
    </dgm:pt>
    <dgm:pt modelId="{1AF2C065-7C7D-43F4-9EA9-9FD03BA293F5}">
      <dgm:prSet phldrT="[Text]"/>
      <dgm:spPr/>
      <dgm:t>
        <a:bodyPr/>
        <a:lstStyle/>
        <a:p>
          <a:r>
            <a:rPr lang="cs-CZ" dirty="0" smtClean="0"/>
            <a:t>živorodí</a:t>
          </a:r>
          <a:endParaRPr lang="cs-CZ" dirty="0"/>
        </a:p>
      </dgm:t>
    </dgm:pt>
    <dgm:pt modelId="{BCCE01FD-C411-49A5-8917-6689FDB1D7E6}" type="parTrans" cxnId="{CD6493B1-7199-4C74-AC3A-2119A799B02C}">
      <dgm:prSet/>
      <dgm:spPr/>
      <dgm:t>
        <a:bodyPr/>
        <a:lstStyle/>
        <a:p>
          <a:endParaRPr lang="cs-CZ"/>
        </a:p>
      </dgm:t>
    </dgm:pt>
    <dgm:pt modelId="{6A008D45-0E63-47ED-8166-831189B54336}" type="sibTrans" cxnId="{CD6493B1-7199-4C74-AC3A-2119A799B02C}">
      <dgm:prSet/>
      <dgm:spPr/>
      <dgm:t>
        <a:bodyPr/>
        <a:lstStyle/>
        <a:p>
          <a:endParaRPr lang="cs-CZ"/>
        </a:p>
      </dgm:t>
    </dgm:pt>
    <dgm:pt modelId="{A680B93D-6060-488D-93A1-82D2BE4E1261}">
      <dgm:prSet phldrT="[Text]"/>
      <dgm:spPr/>
      <dgm:t>
        <a:bodyPr/>
        <a:lstStyle/>
        <a:p>
          <a:r>
            <a:rPr lang="cs-CZ" dirty="0" smtClean="0"/>
            <a:t>vačnatci</a:t>
          </a:r>
          <a:endParaRPr lang="cs-CZ" dirty="0"/>
        </a:p>
      </dgm:t>
    </dgm:pt>
    <dgm:pt modelId="{C596161B-7E7A-43C4-8846-B6EF7E372AF8}" type="parTrans" cxnId="{0A11F445-D821-41ED-8C19-8D73389BF20F}">
      <dgm:prSet/>
      <dgm:spPr/>
      <dgm:t>
        <a:bodyPr/>
        <a:lstStyle/>
        <a:p>
          <a:endParaRPr lang="cs-CZ"/>
        </a:p>
      </dgm:t>
    </dgm:pt>
    <dgm:pt modelId="{3FC22BC4-F4F5-4F93-A68A-4A346C89BD24}" type="sibTrans" cxnId="{0A11F445-D821-41ED-8C19-8D73389BF20F}">
      <dgm:prSet/>
      <dgm:spPr/>
      <dgm:t>
        <a:bodyPr/>
        <a:lstStyle/>
        <a:p>
          <a:endParaRPr lang="cs-CZ"/>
        </a:p>
      </dgm:t>
    </dgm:pt>
    <dgm:pt modelId="{77C6A0A8-A9AB-4EDB-BBE5-187F9D71ED14}">
      <dgm:prSet phldrT="[Text]"/>
      <dgm:spPr/>
      <dgm:t>
        <a:bodyPr/>
        <a:lstStyle/>
        <a:p>
          <a:r>
            <a:rPr lang="cs-CZ" dirty="0" err="1" smtClean="0"/>
            <a:t>placentálové</a:t>
          </a:r>
          <a:endParaRPr lang="cs-CZ" dirty="0"/>
        </a:p>
      </dgm:t>
    </dgm:pt>
    <dgm:pt modelId="{734898B9-4DB4-4334-88CD-BBA99F1671BC}" type="parTrans" cxnId="{EC51CA8E-4E1C-46B1-A746-D990ED5EE802}">
      <dgm:prSet/>
      <dgm:spPr/>
      <dgm:t>
        <a:bodyPr/>
        <a:lstStyle/>
        <a:p>
          <a:endParaRPr lang="cs-CZ"/>
        </a:p>
      </dgm:t>
    </dgm:pt>
    <dgm:pt modelId="{6CF12DBA-446C-4573-8B97-FB240B2FC542}" type="sibTrans" cxnId="{EC51CA8E-4E1C-46B1-A746-D990ED5EE802}">
      <dgm:prSet/>
      <dgm:spPr/>
      <dgm:t>
        <a:bodyPr/>
        <a:lstStyle/>
        <a:p>
          <a:endParaRPr lang="cs-CZ"/>
        </a:p>
      </dgm:t>
    </dgm:pt>
    <dgm:pt modelId="{2D3CD993-78C1-462A-921B-541C62D1CD39}" type="pres">
      <dgm:prSet presAssocID="{DE2BDA09-81EB-4B87-B0EB-5A1870E6D54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23884B6-E892-45D7-8BEF-6D1F7B239C3F}" type="pres">
      <dgm:prSet presAssocID="{ACEBA8D2-5F4B-445F-ADA9-52047A3C1A6A}" presName="hierRoot1" presStyleCnt="0"/>
      <dgm:spPr/>
    </dgm:pt>
    <dgm:pt modelId="{79E6195F-765C-4C12-8FE6-74D32D4414FB}" type="pres">
      <dgm:prSet presAssocID="{ACEBA8D2-5F4B-445F-ADA9-52047A3C1A6A}" presName="composite" presStyleCnt="0"/>
      <dgm:spPr/>
    </dgm:pt>
    <dgm:pt modelId="{8BE4DB85-FE93-424A-B895-0872D6BD2A00}" type="pres">
      <dgm:prSet presAssocID="{ACEBA8D2-5F4B-445F-ADA9-52047A3C1A6A}" presName="background" presStyleLbl="node0" presStyleIdx="0" presStyleCnt="1"/>
      <dgm:spPr/>
    </dgm:pt>
    <dgm:pt modelId="{8B308393-A463-4E58-BB5F-1EA964E23B95}" type="pres">
      <dgm:prSet presAssocID="{ACEBA8D2-5F4B-445F-ADA9-52047A3C1A6A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D50979B-7707-463E-A4F5-5579C24031B2}" type="pres">
      <dgm:prSet presAssocID="{ACEBA8D2-5F4B-445F-ADA9-52047A3C1A6A}" presName="hierChild2" presStyleCnt="0"/>
      <dgm:spPr/>
    </dgm:pt>
    <dgm:pt modelId="{021DA0B4-40BF-44E1-8259-EA1B9245E36D}" type="pres">
      <dgm:prSet presAssocID="{67F43903-9FA4-44C4-AF30-1C8DA461565E}" presName="Name10" presStyleLbl="parChTrans1D2" presStyleIdx="0" presStyleCnt="2"/>
      <dgm:spPr/>
      <dgm:t>
        <a:bodyPr/>
        <a:lstStyle/>
        <a:p>
          <a:endParaRPr lang="cs-CZ"/>
        </a:p>
      </dgm:t>
    </dgm:pt>
    <dgm:pt modelId="{CA169E72-103C-495A-9720-FED992EAEE0C}" type="pres">
      <dgm:prSet presAssocID="{86E71D62-FD7A-44EF-8783-BF54C7DD5A6D}" presName="hierRoot2" presStyleCnt="0"/>
      <dgm:spPr/>
    </dgm:pt>
    <dgm:pt modelId="{9FCDD54B-B25D-463D-9FBF-24D89BCCB769}" type="pres">
      <dgm:prSet presAssocID="{86E71D62-FD7A-44EF-8783-BF54C7DD5A6D}" presName="composite2" presStyleCnt="0"/>
      <dgm:spPr/>
    </dgm:pt>
    <dgm:pt modelId="{EF5F7D94-480F-4CB1-84C8-61D4418E9310}" type="pres">
      <dgm:prSet presAssocID="{86E71D62-FD7A-44EF-8783-BF54C7DD5A6D}" presName="background2" presStyleLbl="node2" presStyleIdx="0" presStyleCnt="2"/>
      <dgm:spPr/>
    </dgm:pt>
    <dgm:pt modelId="{C58E00F2-8073-4A0A-AD2C-CD202196B946}" type="pres">
      <dgm:prSet presAssocID="{86E71D62-FD7A-44EF-8783-BF54C7DD5A6D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2D5EB8C-C04C-4752-A8D0-5D486E0709E3}" type="pres">
      <dgm:prSet presAssocID="{86E71D62-FD7A-44EF-8783-BF54C7DD5A6D}" presName="hierChild3" presStyleCnt="0"/>
      <dgm:spPr/>
    </dgm:pt>
    <dgm:pt modelId="{7B9B97DE-FEED-4DC6-A3FC-3527AE6CCE4E}" type="pres">
      <dgm:prSet presAssocID="{BCCE01FD-C411-49A5-8917-6689FDB1D7E6}" presName="Name10" presStyleLbl="parChTrans1D2" presStyleIdx="1" presStyleCnt="2"/>
      <dgm:spPr/>
      <dgm:t>
        <a:bodyPr/>
        <a:lstStyle/>
        <a:p>
          <a:endParaRPr lang="cs-CZ"/>
        </a:p>
      </dgm:t>
    </dgm:pt>
    <dgm:pt modelId="{3A35062B-0E5E-44EF-9FDF-EE9F1054588B}" type="pres">
      <dgm:prSet presAssocID="{1AF2C065-7C7D-43F4-9EA9-9FD03BA293F5}" presName="hierRoot2" presStyleCnt="0"/>
      <dgm:spPr/>
    </dgm:pt>
    <dgm:pt modelId="{E259213B-79E7-4C57-9EE3-6F7C544164B4}" type="pres">
      <dgm:prSet presAssocID="{1AF2C065-7C7D-43F4-9EA9-9FD03BA293F5}" presName="composite2" presStyleCnt="0"/>
      <dgm:spPr/>
    </dgm:pt>
    <dgm:pt modelId="{43CD85AF-7FFE-4414-BEE9-085F35FE0269}" type="pres">
      <dgm:prSet presAssocID="{1AF2C065-7C7D-43F4-9EA9-9FD03BA293F5}" presName="background2" presStyleLbl="node2" presStyleIdx="1" presStyleCnt="2"/>
      <dgm:spPr/>
    </dgm:pt>
    <dgm:pt modelId="{AEF96F4D-20D5-43EC-A5FF-0400E934D6FF}" type="pres">
      <dgm:prSet presAssocID="{1AF2C065-7C7D-43F4-9EA9-9FD03BA293F5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0988C04-4E74-4CB2-895B-D45D0813B19A}" type="pres">
      <dgm:prSet presAssocID="{1AF2C065-7C7D-43F4-9EA9-9FD03BA293F5}" presName="hierChild3" presStyleCnt="0"/>
      <dgm:spPr/>
    </dgm:pt>
    <dgm:pt modelId="{20B35AA9-59BA-4627-BFBA-ED10D74E5057}" type="pres">
      <dgm:prSet presAssocID="{C596161B-7E7A-43C4-8846-B6EF7E372AF8}" presName="Name17" presStyleLbl="parChTrans1D3" presStyleIdx="0" presStyleCnt="2"/>
      <dgm:spPr/>
      <dgm:t>
        <a:bodyPr/>
        <a:lstStyle/>
        <a:p>
          <a:endParaRPr lang="cs-CZ"/>
        </a:p>
      </dgm:t>
    </dgm:pt>
    <dgm:pt modelId="{5E600685-DB3E-42B4-9CDA-C1BAA4503346}" type="pres">
      <dgm:prSet presAssocID="{A680B93D-6060-488D-93A1-82D2BE4E1261}" presName="hierRoot3" presStyleCnt="0"/>
      <dgm:spPr/>
    </dgm:pt>
    <dgm:pt modelId="{C86F7ED8-6768-4979-9C3A-46F9B7591108}" type="pres">
      <dgm:prSet presAssocID="{A680B93D-6060-488D-93A1-82D2BE4E1261}" presName="composite3" presStyleCnt="0"/>
      <dgm:spPr/>
    </dgm:pt>
    <dgm:pt modelId="{39626825-876B-4C9B-B57B-D1F53154E40C}" type="pres">
      <dgm:prSet presAssocID="{A680B93D-6060-488D-93A1-82D2BE4E1261}" presName="background3" presStyleLbl="node3" presStyleIdx="0" presStyleCnt="2"/>
      <dgm:spPr/>
    </dgm:pt>
    <dgm:pt modelId="{3D703738-1EF9-4510-89E8-6E4BE005FDFE}" type="pres">
      <dgm:prSet presAssocID="{A680B93D-6060-488D-93A1-82D2BE4E1261}" presName="text3" presStyleLbl="fgAcc3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69F7558-2E8C-4365-94A4-9D0C754392D6}" type="pres">
      <dgm:prSet presAssocID="{A680B93D-6060-488D-93A1-82D2BE4E1261}" presName="hierChild4" presStyleCnt="0"/>
      <dgm:spPr/>
    </dgm:pt>
    <dgm:pt modelId="{30693991-E3A9-4012-A844-40A36E295122}" type="pres">
      <dgm:prSet presAssocID="{734898B9-4DB4-4334-88CD-BBA99F1671BC}" presName="Name17" presStyleLbl="parChTrans1D3" presStyleIdx="1" presStyleCnt="2"/>
      <dgm:spPr/>
      <dgm:t>
        <a:bodyPr/>
        <a:lstStyle/>
        <a:p>
          <a:endParaRPr lang="cs-CZ"/>
        </a:p>
      </dgm:t>
    </dgm:pt>
    <dgm:pt modelId="{6EEE9FC1-0C7B-4F6F-918E-8FF184368A43}" type="pres">
      <dgm:prSet presAssocID="{77C6A0A8-A9AB-4EDB-BBE5-187F9D71ED14}" presName="hierRoot3" presStyleCnt="0"/>
      <dgm:spPr/>
    </dgm:pt>
    <dgm:pt modelId="{7C48DE77-8FBE-4BAD-987B-F43F577DBE84}" type="pres">
      <dgm:prSet presAssocID="{77C6A0A8-A9AB-4EDB-BBE5-187F9D71ED14}" presName="composite3" presStyleCnt="0"/>
      <dgm:spPr/>
    </dgm:pt>
    <dgm:pt modelId="{E39E414E-743C-4B5B-9CF5-C5BC388C6023}" type="pres">
      <dgm:prSet presAssocID="{77C6A0A8-A9AB-4EDB-BBE5-187F9D71ED14}" presName="background3" presStyleLbl="node3" presStyleIdx="1" presStyleCnt="2"/>
      <dgm:spPr/>
    </dgm:pt>
    <dgm:pt modelId="{04D00225-DE79-4928-95A0-291EEDB314FD}" type="pres">
      <dgm:prSet presAssocID="{77C6A0A8-A9AB-4EDB-BBE5-187F9D71ED14}" presName="text3" presStyleLbl="fgAcc3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CEB506A-D3E9-4DBF-8655-4B687F0FACF8}" type="pres">
      <dgm:prSet presAssocID="{77C6A0A8-A9AB-4EDB-BBE5-187F9D71ED14}" presName="hierChild4" presStyleCnt="0"/>
      <dgm:spPr/>
    </dgm:pt>
  </dgm:ptLst>
  <dgm:cxnLst>
    <dgm:cxn modelId="{243785A2-C8DB-4623-A0B9-DA60B3E685E3}" type="presOf" srcId="{86E71D62-FD7A-44EF-8783-BF54C7DD5A6D}" destId="{C58E00F2-8073-4A0A-AD2C-CD202196B946}" srcOrd="0" destOrd="0" presId="urn:microsoft.com/office/officeart/2005/8/layout/hierarchy1"/>
    <dgm:cxn modelId="{FE16CCCA-B81D-4240-B68A-0EA885325ADA}" type="presOf" srcId="{77C6A0A8-A9AB-4EDB-BBE5-187F9D71ED14}" destId="{04D00225-DE79-4928-95A0-291EEDB314FD}" srcOrd="0" destOrd="0" presId="urn:microsoft.com/office/officeart/2005/8/layout/hierarchy1"/>
    <dgm:cxn modelId="{CC3DE580-F664-4452-808F-8DC0DB93217C}" type="presOf" srcId="{A680B93D-6060-488D-93A1-82D2BE4E1261}" destId="{3D703738-1EF9-4510-89E8-6E4BE005FDFE}" srcOrd="0" destOrd="0" presId="urn:microsoft.com/office/officeart/2005/8/layout/hierarchy1"/>
    <dgm:cxn modelId="{7DC2F019-CB00-4593-8C68-A9B2DD48036A}" type="presOf" srcId="{67F43903-9FA4-44C4-AF30-1C8DA461565E}" destId="{021DA0B4-40BF-44E1-8259-EA1B9245E36D}" srcOrd="0" destOrd="0" presId="urn:microsoft.com/office/officeart/2005/8/layout/hierarchy1"/>
    <dgm:cxn modelId="{7E7A70EF-A890-4D40-9DCD-F40BE58606B0}" type="presOf" srcId="{C596161B-7E7A-43C4-8846-B6EF7E372AF8}" destId="{20B35AA9-59BA-4627-BFBA-ED10D74E5057}" srcOrd="0" destOrd="0" presId="urn:microsoft.com/office/officeart/2005/8/layout/hierarchy1"/>
    <dgm:cxn modelId="{79637FC5-6A69-4FFD-9B3B-82C076C09111}" type="presOf" srcId="{DE2BDA09-81EB-4B87-B0EB-5A1870E6D542}" destId="{2D3CD993-78C1-462A-921B-541C62D1CD39}" srcOrd="0" destOrd="0" presId="urn:microsoft.com/office/officeart/2005/8/layout/hierarchy1"/>
    <dgm:cxn modelId="{CD6493B1-7199-4C74-AC3A-2119A799B02C}" srcId="{ACEBA8D2-5F4B-445F-ADA9-52047A3C1A6A}" destId="{1AF2C065-7C7D-43F4-9EA9-9FD03BA293F5}" srcOrd="1" destOrd="0" parTransId="{BCCE01FD-C411-49A5-8917-6689FDB1D7E6}" sibTransId="{6A008D45-0E63-47ED-8166-831189B54336}"/>
    <dgm:cxn modelId="{43C72D41-8FC9-45F6-BFB8-437C5F2D8670}" type="presOf" srcId="{BCCE01FD-C411-49A5-8917-6689FDB1D7E6}" destId="{7B9B97DE-FEED-4DC6-A3FC-3527AE6CCE4E}" srcOrd="0" destOrd="0" presId="urn:microsoft.com/office/officeart/2005/8/layout/hierarchy1"/>
    <dgm:cxn modelId="{EC51CA8E-4E1C-46B1-A746-D990ED5EE802}" srcId="{1AF2C065-7C7D-43F4-9EA9-9FD03BA293F5}" destId="{77C6A0A8-A9AB-4EDB-BBE5-187F9D71ED14}" srcOrd="1" destOrd="0" parTransId="{734898B9-4DB4-4334-88CD-BBA99F1671BC}" sibTransId="{6CF12DBA-446C-4573-8B97-FB240B2FC542}"/>
    <dgm:cxn modelId="{76346716-0298-4F5F-B855-DC7E6F1F758A}" srcId="{DE2BDA09-81EB-4B87-B0EB-5A1870E6D542}" destId="{ACEBA8D2-5F4B-445F-ADA9-52047A3C1A6A}" srcOrd="0" destOrd="0" parTransId="{A134E861-AD1D-4303-BDC1-843319D2B79F}" sibTransId="{36FF5818-B551-4E57-A5B5-64CAD3BF4D6A}"/>
    <dgm:cxn modelId="{A5152C93-5E33-4571-9837-0A1E434D33AB}" type="presOf" srcId="{ACEBA8D2-5F4B-445F-ADA9-52047A3C1A6A}" destId="{8B308393-A463-4E58-BB5F-1EA964E23B95}" srcOrd="0" destOrd="0" presId="urn:microsoft.com/office/officeart/2005/8/layout/hierarchy1"/>
    <dgm:cxn modelId="{F9A3C4D5-9D72-4B51-8C0B-430ACEC0EF0F}" type="presOf" srcId="{734898B9-4DB4-4334-88CD-BBA99F1671BC}" destId="{30693991-E3A9-4012-A844-40A36E295122}" srcOrd="0" destOrd="0" presId="urn:microsoft.com/office/officeart/2005/8/layout/hierarchy1"/>
    <dgm:cxn modelId="{CDBF787E-D268-4525-BCA7-ED836CD72706}" srcId="{ACEBA8D2-5F4B-445F-ADA9-52047A3C1A6A}" destId="{86E71D62-FD7A-44EF-8783-BF54C7DD5A6D}" srcOrd="0" destOrd="0" parTransId="{67F43903-9FA4-44C4-AF30-1C8DA461565E}" sibTransId="{A4929647-A336-47CA-9A4F-4F462FF11100}"/>
    <dgm:cxn modelId="{0A11F445-D821-41ED-8C19-8D73389BF20F}" srcId="{1AF2C065-7C7D-43F4-9EA9-9FD03BA293F5}" destId="{A680B93D-6060-488D-93A1-82D2BE4E1261}" srcOrd="0" destOrd="0" parTransId="{C596161B-7E7A-43C4-8846-B6EF7E372AF8}" sibTransId="{3FC22BC4-F4F5-4F93-A68A-4A346C89BD24}"/>
    <dgm:cxn modelId="{9F95D443-E9CB-4BBB-A26B-7531DA7C3EBA}" type="presOf" srcId="{1AF2C065-7C7D-43F4-9EA9-9FD03BA293F5}" destId="{AEF96F4D-20D5-43EC-A5FF-0400E934D6FF}" srcOrd="0" destOrd="0" presId="urn:microsoft.com/office/officeart/2005/8/layout/hierarchy1"/>
    <dgm:cxn modelId="{1EABABDC-7323-440F-B0E0-852ECBE74024}" type="presParOf" srcId="{2D3CD993-78C1-462A-921B-541C62D1CD39}" destId="{C23884B6-E892-45D7-8BEF-6D1F7B239C3F}" srcOrd="0" destOrd="0" presId="urn:microsoft.com/office/officeart/2005/8/layout/hierarchy1"/>
    <dgm:cxn modelId="{AB2050D0-E8D2-4C2C-8C54-51382FCFF1F2}" type="presParOf" srcId="{C23884B6-E892-45D7-8BEF-6D1F7B239C3F}" destId="{79E6195F-765C-4C12-8FE6-74D32D4414FB}" srcOrd="0" destOrd="0" presId="urn:microsoft.com/office/officeart/2005/8/layout/hierarchy1"/>
    <dgm:cxn modelId="{18267043-A08F-48AA-92DF-B2F2A0633A2C}" type="presParOf" srcId="{79E6195F-765C-4C12-8FE6-74D32D4414FB}" destId="{8BE4DB85-FE93-424A-B895-0872D6BD2A00}" srcOrd="0" destOrd="0" presId="urn:microsoft.com/office/officeart/2005/8/layout/hierarchy1"/>
    <dgm:cxn modelId="{5AAC74C3-9AF7-4AE7-A8F3-DF83856758EB}" type="presParOf" srcId="{79E6195F-765C-4C12-8FE6-74D32D4414FB}" destId="{8B308393-A463-4E58-BB5F-1EA964E23B95}" srcOrd="1" destOrd="0" presId="urn:microsoft.com/office/officeart/2005/8/layout/hierarchy1"/>
    <dgm:cxn modelId="{EF255299-64DF-410A-85C1-520BA48419DD}" type="presParOf" srcId="{C23884B6-E892-45D7-8BEF-6D1F7B239C3F}" destId="{6D50979B-7707-463E-A4F5-5579C24031B2}" srcOrd="1" destOrd="0" presId="urn:microsoft.com/office/officeart/2005/8/layout/hierarchy1"/>
    <dgm:cxn modelId="{98A248C5-C357-4C82-8083-5C00557A7DBC}" type="presParOf" srcId="{6D50979B-7707-463E-A4F5-5579C24031B2}" destId="{021DA0B4-40BF-44E1-8259-EA1B9245E36D}" srcOrd="0" destOrd="0" presId="urn:microsoft.com/office/officeart/2005/8/layout/hierarchy1"/>
    <dgm:cxn modelId="{6B47B3E3-ECC0-4D1A-85C8-E258D6819C68}" type="presParOf" srcId="{6D50979B-7707-463E-A4F5-5579C24031B2}" destId="{CA169E72-103C-495A-9720-FED992EAEE0C}" srcOrd="1" destOrd="0" presId="urn:microsoft.com/office/officeart/2005/8/layout/hierarchy1"/>
    <dgm:cxn modelId="{84B137D7-2C9F-408F-AC6A-0327068FF148}" type="presParOf" srcId="{CA169E72-103C-495A-9720-FED992EAEE0C}" destId="{9FCDD54B-B25D-463D-9FBF-24D89BCCB769}" srcOrd="0" destOrd="0" presId="urn:microsoft.com/office/officeart/2005/8/layout/hierarchy1"/>
    <dgm:cxn modelId="{88A5A07D-84AE-456A-B881-D03172FC0B63}" type="presParOf" srcId="{9FCDD54B-B25D-463D-9FBF-24D89BCCB769}" destId="{EF5F7D94-480F-4CB1-84C8-61D4418E9310}" srcOrd="0" destOrd="0" presId="urn:microsoft.com/office/officeart/2005/8/layout/hierarchy1"/>
    <dgm:cxn modelId="{2E7DDBDF-E832-4944-A4C5-1050F57513C5}" type="presParOf" srcId="{9FCDD54B-B25D-463D-9FBF-24D89BCCB769}" destId="{C58E00F2-8073-4A0A-AD2C-CD202196B946}" srcOrd="1" destOrd="0" presId="urn:microsoft.com/office/officeart/2005/8/layout/hierarchy1"/>
    <dgm:cxn modelId="{10F826FC-38F3-4E28-BE5B-A4C319096494}" type="presParOf" srcId="{CA169E72-103C-495A-9720-FED992EAEE0C}" destId="{52D5EB8C-C04C-4752-A8D0-5D486E0709E3}" srcOrd="1" destOrd="0" presId="urn:microsoft.com/office/officeart/2005/8/layout/hierarchy1"/>
    <dgm:cxn modelId="{D49A8FF9-1C68-47C2-889E-72DA7173B626}" type="presParOf" srcId="{6D50979B-7707-463E-A4F5-5579C24031B2}" destId="{7B9B97DE-FEED-4DC6-A3FC-3527AE6CCE4E}" srcOrd="2" destOrd="0" presId="urn:microsoft.com/office/officeart/2005/8/layout/hierarchy1"/>
    <dgm:cxn modelId="{3D7F1AA5-6AFA-4D08-8833-D9781ECB6BEC}" type="presParOf" srcId="{6D50979B-7707-463E-A4F5-5579C24031B2}" destId="{3A35062B-0E5E-44EF-9FDF-EE9F1054588B}" srcOrd="3" destOrd="0" presId="urn:microsoft.com/office/officeart/2005/8/layout/hierarchy1"/>
    <dgm:cxn modelId="{7BFD1785-5E77-43E5-9E27-03B609BC3D46}" type="presParOf" srcId="{3A35062B-0E5E-44EF-9FDF-EE9F1054588B}" destId="{E259213B-79E7-4C57-9EE3-6F7C544164B4}" srcOrd="0" destOrd="0" presId="urn:microsoft.com/office/officeart/2005/8/layout/hierarchy1"/>
    <dgm:cxn modelId="{B5C834F7-87FF-4DE3-B47F-42E9BA33110C}" type="presParOf" srcId="{E259213B-79E7-4C57-9EE3-6F7C544164B4}" destId="{43CD85AF-7FFE-4414-BEE9-085F35FE0269}" srcOrd="0" destOrd="0" presId="urn:microsoft.com/office/officeart/2005/8/layout/hierarchy1"/>
    <dgm:cxn modelId="{D5DC97F4-B862-4299-88C0-843E04487099}" type="presParOf" srcId="{E259213B-79E7-4C57-9EE3-6F7C544164B4}" destId="{AEF96F4D-20D5-43EC-A5FF-0400E934D6FF}" srcOrd="1" destOrd="0" presId="urn:microsoft.com/office/officeart/2005/8/layout/hierarchy1"/>
    <dgm:cxn modelId="{22C35416-4F83-4A68-8866-757E2E8A82CC}" type="presParOf" srcId="{3A35062B-0E5E-44EF-9FDF-EE9F1054588B}" destId="{C0988C04-4E74-4CB2-895B-D45D0813B19A}" srcOrd="1" destOrd="0" presId="urn:microsoft.com/office/officeart/2005/8/layout/hierarchy1"/>
    <dgm:cxn modelId="{C7EB84B3-DC81-4057-BA16-0DEE501EA7C4}" type="presParOf" srcId="{C0988C04-4E74-4CB2-895B-D45D0813B19A}" destId="{20B35AA9-59BA-4627-BFBA-ED10D74E5057}" srcOrd="0" destOrd="0" presId="urn:microsoft.com/office/officeart/2005/8/layout/hierarchy1"/>
    <dgm:cxn modelId="{6E7F1F1E-4B2C-4FF5-8C18-A106B5507B0F}" type="presParOf" srcId="{C0988C04-4E74-4CB2-895B-D45D0813B19A}" destId="{5E600685-DB3E-42B4-9CDA-C1BAA4503346}" srcOrd="1" destOrd="0" presId="urn:microsoft.com/office/officeart/2005/8/layout/hierarchy1"/>
    <dgm:cxn modelId="{D54470F5-4F30-467D-90D3-A9ABD0E3B2F0}" type="presParOf" srcId="{5E600685-DB3E-42B4-9CDA-C1BAA4503346}" destId="{C86F7ED8-6768-4979-9C3A-46F9B7591108}" srcOrd="0" destOrd="0" presId="urn:microsoft.com/office/officeart/2005/8/layout/hierarchy1"/>
    <dgm:cxn modelId="{470D3C3D-1412-47A3-BC86-A8B6FFD75FB8}" type="presParOf" srcId="{C86F7ED8-6768-4979-9C3A-46F9B7591108}" destId="{39626825-876B-4C9B-B57B-D1F53154E40C}" srcOrd="0" destOrd="0" presId="urn:microsoft.com/office/officeart/2005/8/layout/hierarchy1"/>
    <dgm:cxn modelId="{3AD798DA-3C11-499E-9464-2A22E9DE51F7}" type="presParOf" srcId="{C86F7ED8-6768-4979-9C3A-46F9B7591108}" destId="{3D703738-1EF9-4510-89E8-6E4BE005FDFE}" srcOrd="1" destOrd="0" presId="urn:microsoft.com/office/officeart/2005/8/layout/hierarchy1"/>
    <dgm:cxn modelId="{D2532B36-1190-4386-BED0-39D5A8CD37BE}" type="presParOf" srcId="{5E600685-DB3E-42B4-9CDA-C1BAA4503346}" destId="{069F7558-2E8C-4365-94A4-9D0C754392D6}" srcOrd="1" destOrd="0" presId="urn:microsoft.com/office/officeart/2005/8/layout/hierarchy1"/>
    <dgm:cxn modelId="{062A534D-1E95-42BE-AD70-5EE3811E7855}" type="presParOf" srcId="{C0988C04-4E74-4CB2-895B-D45D0813B19A}" destId="{30693991-E3A9-4012-A844-40A36E295122}" srcOrd="2" destOrd="0" presId="urn:microsoft.com/office/officeart/2005/8/layout/hierarchy1"/>
    <dgm:cxn modelId="{A49661B5-BB7C-415D-94FD-9F902E58B13E}" type="presParOf" srcId="{C0988C04-4E74-4CB2-895B-D45D0813B19A}" destId="{6EEE9FC1-0C7B-4F6F-918E-8FF184368A43}" srcOrd="3" destOrd="0" presId="urn:microsoft.com/office/officeart/2005/8/layout/hierarchy1"/>
    <dgm:cxn modelId="{235F43ED-3D70-42C3-B309-5EE306F7C234}" type="presParOf" srcId="{6EEE9FC1-0C7B-4F6F-918E-8FF184368A43}" destId="{7C48DE77-8FBE-4BAD-987B-F43F577DBE84}" srcOrd="0" destOrd="0" presId="urn:microsoft.com/office/officeart/2005/8/layout/hierarchy1"/>
    <dgm:cxn modelId="{E286F83D-1B1C-413D-A68F-3457BE3C701F}" type="presParOf" srcId="{7C48DE77-8FBE-4BAD-987B-F43F577DBE84}" destId="{E39E414E-743C-4B5B-9CF5-C5BC388C6023}" srcOrd="0" destOrd="0" presId="urn:microsoft.com/office/officeart/2005/8/layout/hierarchy1"/>
    <dgm:cxn modelId="{16B1D0CB-4E38-4040-89D4-22C76E4183D9}" type="presParOf" srcId="{7C48DE77-8FBE-4BAD-987B-F43F577DBE84}" destId="{04D00225-DE79-4928-95A0-291EEDB314FD}" srcOrd="1" destOrd="0" presId="urn:microsoft.com/office/officeart/2005/8/layout/hierarchy1"/>
    <dgm:cxn modelId="{5EC1171F-5425-495A-9C96-D0DDB640CC3B}" type="presParOf" srcId="{6EEE9FC1-0C7B-4F6F-918E-8FF184368A43}" destId="{1CEB506A-D3E9-4DBF-8655-4B687F0FACF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693991-E3A9-4012-A844-40A36E295122}">
      <dsp:nvSpPr>
        <dsp:cNvPr id="0" name=""/>
        <dsp:cNvSpPr/>
      </dsp:nvSpPr>
      <dsp:spPr>
        <a:xfrm>
          <a:off x="4687296" y="2964754"/>
          <a:ext cx="1160691" cy="55238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76433"/>
              </a:lnTo>
              <a:lnTo>
                <a:pt x="1160691" y="376433"/>
              </a:lnTo>
              <a:lnTo>
                <a:pt x="1160691" y="55238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0B35AA9-59BA-4627-BFBA-ED10D74E5057}">
      <dsp:nvSpPr>
        <dsp:cNvPr id="0" name=""/>
        <dsp:cNvSpPr/>
      </dsp:nvSpPr>
      <dsp:spPr>
        <a:xfrm>
          <a:off x="3526604" y="2964754"/>
          <a:ext cx="1160691" cy="552383"/>
        </a:xfrm>
        <a:custGeom>
          <a:avLst/>
          <a:gdLst/>
          <a:ahLst/>
          <a:cxnLst/>
          <a:rect l="0" t="0" r="0" b="0"/>
          <a:pathLst>
            <a:path>
              <a:moveTo>
                <a:pt x="1160691" y="0"/>
              </a:moveTo>
              <a:lnTo>
                <a:pt x="1160691" y="376433"/>
              </a:lnTo>
              <a:lnTo>
                <a:pt x="0" y="376433"/>
              </a:lnTo>
              <a:lnTo>
                <a:pt x="0" y="55238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B9B97DE-FEED-4DC6-A3FC-3527AE6CCE4E}">
      <dsp:nvSpPr>
        <dsp:cNvPr id="0" name=""/>
        <dsp:cNvSpPr/>
      </dsp:nvSpPr>
      <dsp:spPr>
        <a:xfrm>
          <a:off x="3526604" y="1206307"/>
          <a:ext cx="1160691" cy="55238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76433"/>
              </a:lnTo>
              <a:lnTo>
                <a:pt x="1160691" y="376433"/>
              </a:lnTo>
              <a:lnTo>
                <a:pt x="1160691" y="55238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21DA0B4-40BF-44E1-8259-EA1B9245E36D}">
      <dsp:nvSpPr>
        <dsp:cNvPr id="0" name=""/>
        <dsp:cNvSpPr/>
      </dsp:nvSpPr>
      <dsp:spPr>
        <a:xfrm>
          <a:off x="2365913" y="1206307"/>
          <a:ext cx="1160691" cy="552383"/>
        </a:xfrm>
        <a:custGeom>
          <a:avLst/>
          <a:gdLst/>
          <a:ahLst/>
          <a:cxnLst/>
          <a:rect l="0" t="0" r="0" b="0"/>
          <a:pathLst>
            <a:path>
              <a:moveTo>
                <a:pt x="1160691" y="0"/>
              </a:moveTo>
              <a:lnTo>
                <a:pt x="1160691" y="376433"/>
              </a:lnTo>
              <a:lnTo>
                <a:pt x="0" y="376433"/>
              </a:lnTo>
              <a:lnTo>
                <a:pt x="0" y="55238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BE4DB85-FE93-424A-B895-0872D6BD2A00}">
      <dsp:nvSpPr>
        <dsp:cNvPr id="0" name=""/>
        <dsp:cNvSpPr/>
      </dsp:nvSpPr>
      <dsp:spPr>
        <a:xfrm>
          <a:off x="2576948" y="243"/>
          <a:ext cx="1899312" cy="12060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308393-A463-4E58-BB5F-1EA964E23B95}">
      <dsp:nvSpPr>
        <dsp:cNvPr id="0" name=""/>
        <dsp:cNvSpPr/>
      </dsp:nvSpPr>
      <dsp:spPr>
        <a:xfrm>
          <a:off x="2787983" y="200726"/>
          <a:ext cx="1899312" cy="12060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savci</a:t>
          </a:r>
          <a:endParaRPr lang="cs-CZ" sz="2400" kern="1200" dirty="0"/>
        </a:p>
      </dsp:txBody>
      <dsp:txXfrm>
        <a:off x="2823307" y="236050"/>
        <a:ext cx="1828664" cy="1135415"/>
      </dsp:txXfrm>
    </dsp:sp>
    <dsp:sp modelId="{EF5F7D94-480F-4CB1-84C8-61D4418E9310}">
      <dsp:nvSpPr>
        <dsp:cNvPr id="0" name=""/>
        <dsp:cNvSpPr/>
      </dsp:nvSpPr>
      <dsp:spPr>
        <a:xfrm>
          <a:off x="1416257" y="1758690"/>
          <a:ext cx="1899312" cy="12060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8E00F2-8073-4A0A-AD2C-CD202196B946}">
      <dsp:nvSpPr>
        <dsp:cNvPr id="0" name=""/>
        <dsp:cNvSpPr/>
      </dsp:nvSpPr>
      <dsp:spPr>
        <a:xfrm>
          <a:off x="1627292" y="1959173"/>
          <a:ext cx="1899312" cy="12060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vejcorodí</a:t>
          </a:r>
          <a:endParaRPr lang="cs-CZ" sz="2400" kern="1200" dirty="0"/>
        </a:p>
      </dsp:txBody>
      <dsp:txXfrm>
        <a:off x="1662616" y="1994497"/>
        <a:ext cx="1828664" cy="1135415"/>
      </dsp:txXfrm>
    </dsp:sp>
    <dsp:sp modelId="{43CD85AF-7FFE-4414-BEE9-085F35FE0269}">
      <dsp:nvSpPr>
        <dsp:cNvPr id="0" name=""/>
        <dsp:cNvSpPr/>
      </dsp:nvSpPr>
      <dsp:spPr>
        <a:xfrm>
          <a:off x="3737639" y="1758690"/>
          <a:ext cx="1899312" cy="12060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F96F4D-20D5-43EC-A5FF-0400E934D6FF}">
      <dsp:nvSpPr>
        <dsp:cNvPr id="0" name=""/>
        <dsp:cNvSpPr/>
      </dsp:nvSpPr>
      <dsp:spPr>
        <a:xfrm>
          <a:off x="3948674" y="1959173"/>
          <a:ext cx="1899312" cy="12060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živorodí</a:t>
          </a:r>
          <a:endParaRPr lang="cs-CZ" sz="2400" kern="1200" dirty="0"/>
        </a:p>
      </dsp:txBody>
      <dsp:txXfrm>
        <a:off x="3983998" y="1994497"/>
        <a:ext cx="1828664" cy="1135415"/>
      </dsp:txXfrm>
    </dsp:sp>
    <dsp:sp modelId="{39626825-876B-4C9B-B57B-D1F53154E40C}">
      <dsp:nvSpPr>
        <dsp:cNvPr id="0" name=""/>
        <dsp:cNvSpPr/>
      </dsp:nvSpPr>
      <dsp:spPr>
        <a:xfrm>
          <a:off x="2576948" y="3517137"/>
          <a:ext cx="1899312" cy="12060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703738-1EF9-4510-89E8-6E4BE005FDFE}">
      <dsp:nvSpPr>
        <dsp:cNvPr id="0" name=""/>
        <dsp:cNvSpPr/>
      </dsp:nvSpPr>
      <dsp:spPr>
        <a:xfrm>
          <a:off x="2787983" y="3717620"/>
          <a:ext cx="1899312" cy="12060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vačnatci</a:t>
          </a:r>
          <a:endParaRPr lang="cs-CZ" sz="2400" kern="1200" dirty="0"/>
        </a:p>
      </dsp:txBody>
      <dsp:txXfrm>
        <a:off x="2823307" y="3752944"/>
        <a:ext cx="1828664" cy="1135415"/>
      </dsp:txXfrm>
    </dsp:sp>
    <dsp:sp modelId="{E39E414E-743C-4B5B-9CF5-C5BC388C6023}">
      <dsp:nvSpPr>
        <dsp:cNvPr id="0" name=""/>
        <dsp:cNvSpPr/>
      </dsp:nvSpPr>
      <dsp:spPr>
        <a:xfrm>
          <a:off x="4898331" y="3517137"/>
          <a:ext cx="1899312" cy="12060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D00225-DE79-4928-95A0-291EEDB314FD}">
      <dsp:nvSpPr>
        <dsp:cNvPr id="0" name=""/>
        <dsp:cNvSpPr/>
      </dsp:nvSpPr>
      <dsp:spPr>
        <a:xfrm>
          <a:off x="5109365" y="3717620"/>
          <a:ext cx="1899312" cy="12060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placentálové</a:t>
          </a:r>
          <a:endParaRPr lang="cs-CZ" sz="2400" kern="1200" dirty="0"/>
        </a:p>
      </dsp:txBody>
      <dsp:txXfrm>
        <a:off x="5144689" y="3752944"/>
        <a:ext cx="1828664" cy="11354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378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98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22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380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95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87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89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88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606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31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054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817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</a:t>
            </a:r>
            <a:r>
              <a:rPr lang="cs-CZ" dirty="0" smtClean="0"/>
              <a:t>VY_52_INOVACE_</a:t>
            </a:r>
            <a:r>
              <a:rPr lang="cs-CZ" dirty="0" smtClean="0">
                <a:solidFill>
                  <a:srgbClr val="FFC000"/>
                </a:solidFill>
              </a:rPr>
              <a:t>1A_30_Savci 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Přírodopis  </a:t>
            </a:r>
            <a:r>
              <a:rPr lang="cs-CZ" dirty="0">
                <a:solidFill>
                  <a:srgbClr val="FFC000"/>
                </a:solidFill>
              </a:rPr>
              <a:t>na 2.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Prezentace vysvětluje obecné znaky savců.</a:t>
            </a:r>
          </a:p>
          <a:p>
            <a:r>
              <a:rPr lang="cs-CZ" dirty="0" smtClean="0"/>
              <a:t>Učivo také přibližuje vývoj savců.</a:t>
            </a:r>
          </a:p>
          <a:p>
            <a:r>
              <a:rPr lang="cs-CZ" dirty="0" smtClean="0"/>
              <a:t>Na konci prezentace je test, který prověřuje získané vědomosti.</a:t>
            </a:r>
          </a:p>
          <a:p>
            <a:r>
              <a:rPr lang="cs-CZ" dirty="0" smtClean="0"/>
              <a:t>Práce s interaktivní tabulí.</a:t>
            </a:r>
          </a:p>
          <a:p>
            <a:r>
              <a:rPr lang="cs-CZ" dirty="0" smtClean="0"/>
              <a:t>6. třída</a:t>
            </a: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</p:spTree>
    <p:extLst>
      <p:ext uri="{BB962C8B-B14F-4D97-AF65-F5344CB8AC3E}">
        <p14:creationId xmlns:p14="http://schemas.microsoft.com/office/powerpoint/2010/main" val="32797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9800" b="1" dirty="0" smtClean="0"/>
              <a:t>SAVCI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356992"/>
            <a:ext cx="6400800" cy="1752600"/>
          </a:xfrm>
        </p:spPr>
        <p:txBody>
          <a:bodyPr/>
          <a:lstStyle/>
          <a:p>
            <a:r>
              <a:rPr lang="cs-CZ" sz="5400" b="1" dirty="0" smtClean="0"/>
              <a:t>Obecné znaky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917720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vyvinuli se z plazů (před 200 mil. lety)</a:t>
            </a:r>
          </a:p>
          <a:p>
            <a:pPr lvl="0"/>
            <a:r>
              <a:rPr lang="cs-CZ" dirty="0" smtClean="0"/>
              <a:t>nejpokročilejší třída obratlovců</a:t>
            </a:r>
          </a:p>
          <a:p>
            <a:pPr lvl="0"/>
            <a:r>
              <a:rPr lang="cs-CZ" dirty="0" smtClean="0"/>
              <a:t>přibližně 5500 druhů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97620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Edaphosaurus</a:t>
            </a:r>
            <a:r>
              <a:rPr lang="cs-CZ" dirty="0" smtClean="0"/>
              <a:t> – plazí prapředek savců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00808"/>
            <a:ext cx="7849306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79122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Rhopalodont</a:t>
            </a:r>
            <a:r>
              <a:rPr lang="cs-CZ" dirty="0" smtClean="0"/>
              <a:t> – prapředek savců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4"/>
            <a:ext cx="8964488" cy="4916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53875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336704"/>
          </a:xfrm>
        </p:spPr>
        <p:txBody>
          <a:bodyPr>
            <a:noAutofit/>
          </a:bodyPr>
          <a:lstStyle/>
          <a:p>
            <a:pPr lvl="0">
              <a:buNone/>
            </a:pPr>
            <a:r>
              <a:rPr lang="cs-CZ" sz="4000" dirty="0" smtClean="0"/>
              <a:t>1. mláďata sají mateřské mléko</a:t>
            </a:r>
          </a:p>
          <a:p>
            <a:pPr>
              <a:buNone/>
            </a:pPr>
            <a:r>
              <a:rPr lang="cs-CZ" sz="4000" dirty="0" smtClean="0"/>
              <a:t>2. jsou teplokrevní – mají stálou teplotu těla</a:t>
            </a:r>
          </a:p>
          <a:p>
            <a:pPr>
              <a:buNone/>
            </a:pPr>
            <a:r>
              <a:rPr lang="cs-CZ" sz="4000" dirty="0" smtClean="0"/>
              <a:t>3. tělo kryje srst – chlupy:  </a:t>
            </a:r>
          </a:p>
          <a:p>
            <a:pPr lvl="1">
              <a:buFont typeface="Wingdings" pitchFamily="2" charset="2"/>
              <a:buChar char="§"/>
            </a:pPr>
            <a:r>
              <a:rPr lang="cs-CZ" sz="3600" dirty="0" smtClean="0"/>
              <a:t>pesíky a podsada (</a:t>
            </a:r>
            <a:r>
              <a:rPr lang="cs-CZ" sz="3600" dirty="0" err="1" smtClean="0"/>
              <a:t>vlníky</a:t>
            </a:r>
            <a:r>
              <a:rPr lang="cs-CZ" sz="3600" dirty="0" smtClean="0"/>
              <a:t> a </a:t>
            </a:r>
            <a:r>
              <a:rPr lang="cs-CZ" sz="3600" dirty="0" err="1" smtClean="0"/>
              <a:t>osiníky</a:t>
            </a:r>
            <a:r>
              <a:rPr lang="cs-CZ" sz="3600" dirty="0" smtClean="0"/>
              <a:t>)</a:t>
            </a:r>
          </a:p>
          <a:p>
            <a:pPr lvl="1">
              <a:buFont typeface="Wingdings" pitchFamily="2" charset="2"/>
              <a:buChar char="§"/>
            </a:pPr>
            <a:r>
              <a:rPr lang="cs-CZ" sz="3600" dirty="0" smtClean="0"/>
              <a:t>hmatové chlupy</a:t>
            </a:r>
          </a:p>
          <a:p>
            <a:pPr lvl="1">
              <a:buFont typeface="Wingdings" pitchFamily="2" charset="2"/>
              <a:buChar char="§"/>
            </a:pPr>
            <a:r>
              <a:rPr lang="cs-CZ" sz="3200" dirty="0" smtClean="0"/>
              <a:t>obměna srsti = línání (několikrát ročně)</a:t>
            </a:r>
          </a:p>
          <a:p>
            <a:pPr>
              <a:buNone/>
            </a:pPr>
            <a:r>
              <a:rPr lang="cs-CZ" sz="4000" dirty="0" smtClean="0"/>
              <a:t>4. mají čelisti se zuby – řezáky, špičáky, </a:t>
            </a:r>
          </a:p>
          <a:p>
            <a:pPr>
              <a:buNone/>
            </a:pPr>
            <a:r>
              <a:rPr lang="cs-CZ" sz="4000" dirty="0" smtClean="0"/>
              <a:t>    třenové zuby, stoličky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5293604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5. dýchají plícemi (delfín, velryba)</a:t>
            </a:r>
          </a:p>
          <a:p>
            <a:pPr>
              <a:buNone/>
            </a:pPr>
            <a:r>
              <a:rPr lang="cs-CZ" sz="4000" dirty="0" smtClean="0"/>
              <a:t>6. srdce má dvě síně a dvě komory </a:t>
            </a:r>
          </a:p>
          <a:p>
            <a:pPr>
              <a:buNone/>
            </a:pPr>
            <a:r>
              <a:rPr lang="cs-CZ" sz="4000" dirty="0" smtClean="0"/>
              <a:t>7. vylučují párovými ledvinami</a:t>
            </a:r>
          </a:p>
          <a:p>
            <a:pPr>
              <a:buNone/>
            </a:pPr>
            <a:r>
              <a:rPr lang="cs-CZ" sz="4000" dirty="0" smtClean="0"/>
              <a:t>8. mají velmi rozvinutou nervovou </a:t>
            </a:r>
          </a:p>
          <a:p>
            <a:pPr>
              <a:buNone/>
            </a:pPr>
            <a:r>
              <a:rPr lang="cs-CZ" sz="4000" dirty="0" smtClean="0"/>
              <a:t>    soustavu</a:t>
            </a:r>
          </a:p>
          <a:p>
            <a:pPr>
              <a:buNone/>
            </a:pPr>
            <a:r>
              <a:rPr lang="cs-CZ" sz="4000" dirty="0" smtClean="0"/>
              <a:t>9. ukončený tělesný růst</a:t>
            </a:r>
          </a:p>
          <a:p>
            <a:pPr>
              <a:buNone/>
            </a:pPr>
            <a:r>
              <a:rPr lang="cs-CZ" sz="4000" dirty="0" smtClean="0"/>
              <a:t>10. tři sluchové kůstky</a:t>
            </a:r>
          </a:p>
          <a:p>
            <a:pPr>
              <a:buNone/>
            </a:pPr>
            <a:r>
              <a:rPr lang="cs-CZ" sz="4000" dirty="0" smtClean="0"/>
              <a:t>11. sedm krčních obratlů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7949041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Rozdělení: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251520" y="1241376"/>
          <a:ext cx="8424936" cy="49239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16525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Test – odpovědi zapiš do sešitu.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 jakých živočichů se vyvinuli savci?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Jaká je teplota savců?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Kolik krčních obratlů má  žirafa?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Kolik krčních obratlů má člověk?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dýchají savci?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Kolik druhů mají savci?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se živí mláďata savců po narození?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to línání?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Jakou funkci má část srsti – podsada?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Patří delfín mezi savce?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98740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 plazů.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Stálá.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7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7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Plícemi.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5500 druhů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Mateřským mlékem.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Obměna srsti.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Izolace.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Ano.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6480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Citace: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err="1"/>
              <a:t>Edaphosaurus</a:t>
            </a:r>
            <a:r>
              <a:rPr lang="cs-CZ" sz="1200" dirty="0"/>
              <a:t>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</a:t>
            </a:r>
            <a:r>
              <a:rPr lang="cs-CZ" sz="1200" dirty="0" smtClean="0"/>
              <a:t>2012-03-20</a:t>
            </a:r>
            <a:r>
              <a:rPr lang="cs-CZ" sz="1200" dirty="0"/>
              <a:t>]. Dostupné z: http://www.google.cz/imgres?q=edaphosaurus&amp;hl=cs&amp;gbv=2&amp;tbm=isch&amp;tbnid=3Ebh7jle8or3fM:&amp;imgrefurl=http://en.wikipedia.org/wiki/File:Edaphosaurus_BW.jpg&amp;docid=eaDcs2YLxoEEmM&amp;imgurl=http://upload.wikimedia.org/wikipedia/commons/b/bf/Edaphosaurus_BW.jpg&amp;w=800&amp;h=418&amp;ei=PBHeT52CMIaG4gTeqqzPCg&amp;zoom=1&amp;iact=hc&amp;vpx=517&amp;vpy=165&amp;dur=2015&amp;hovh=162&amp;hovw=311&amp;tx=142&amp;ty=101&amp;sig=106598003853866900806&amp;page=1&amp;tbnh=86&amp;tbnw=164&amp;start=0&amp;ndsp=17&amp;ved=1t:429,r:2,s:0,i:77&amp;biw=1333&amp;bih=641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Rhopalodont12.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2012-03-10]. Dostupné z: http://www.google.cz/imgres?q=rhopalodont12&amp;hl=cs&amp;gbv=2&amp;tbm=isch&amp;tbnid=aQ5vuAXYHNwesM:&amp;imgrefurl=http://zh.wikipedia.org/zh-tw/File:Rhopalodont12DB.jpg&amp;docid=yNf1Bz3v0V_QYM&amp;imgurl=http://upload.wikimedia.org/wikipedia/commons/thumb/b/b2/Rhopalodont12DB.jpg/640px-Rhopalodont12DB.jpg&amp;w=640&amp;h=351&amp;ei=kRLeT8KsJcyO4gTUwpSRCg&amp;zoom=1&amp;iact=hc&amp;vpx=151&amp;vpy=198&amp;dur=1486&amp;hovh=166&amp;hovw=303&amp;tx=171&amp;ty=78&amp;sig=106598003853866900806&amp;page=1&amp;tbnh=92&amp;tbnw=168&amp;start=0&amp;ndsp=1&amp;ved=1t:429,r:0,s:0,i:73&amp;biw=1333&amp;bih=641 </a:t>
            </a:r>
          </a:p>
        </p:txBody>
      </p:sp>
    </p:spTree>
    <p:extLst>
      <p:ext uri="{BB962C8B-B14F-4D97-AF65-F5344CB8AC3E}">
        <p14:creationId xmlns:p14="http://schemas.microsoft.com/office/powerpoint/2010/main" val="28585247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337</Words>
  <Application>Microsoft Office PowerPoint</Application>
  <PresentationFormat>Předvádění na obrazovce (4:3)</PresentationFormat>
  <Paragraphs>73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 </vt:lpstr>
      <vt:lpstr>Anotace:</vt:lpstr>
      <vt:lpstr>SAVCI</vt:lpstr>
      <vt:lpstr>Savci</vt:lpstr>
      <vt:lpstr>Edaphosaurus – plazí prapředek savců</vt:lpstr>
      <vt:lpstr>Rhopalodont – prapředek savců</vt:lpstr>
      <vt:lpstr>Prezentace aplikace PowerPoint</vt:lpstr>
      <vt:lpstr>Prezentace aplikace PowerPoint</vt:lpstr>
      <vt:lpstr>Rozdělení:</vt:lpstr>
      <vt:lpstr>Test – odpovědi zapiš do sešitu. </vt:lpstr>
      <vt:lpstr>Řešení</vt:lpstr>
      <vt:lpstr>Citace: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Pavla</cp:lastModifiedBy>
  <cp:revision>14</cp:revision>
  <cp:lastPrinted>2011-11-28T08:18:46Z</cp:lastPrinted>
  <dcterms:created xsi:type="dcterms:W3CDTF">2011-09-01T06:10:59Z</dcterms:created>
  <dcterms:modified xsi:type="dcterms:W3CDTF">2012-06-24T11:28:48Z</dcterms:modified>
</cp:coreProperties>
</file>