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</a:t>
            </a:r>
            <a:r>
              <a:rPr lang="cs-CZ" dirty="0" smtClean="0"/>
              <a:t>VY_52_INOVACE_</a:t>
            </a:r>
            <a:r>
              <a:rPr lang="cs-CZ" dirty="0" smtClean="0">
                <a:solidFill>
                  <a:srgbClr val="FFC000"/>
                </a:solidFill>
              </a:rPr>
              <a:t>1A_33_Vačnatci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Přírodopis  </a:t>
            </a:r>
            <a:r>
              <a:rPr lang="cs-CZ" dirty="0">
                <a:solidFill>
                  <a:srgbClr val="FFC000"/>
                </a:solidFill>
              </a:rPr>
              <a:t>na 2.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/>
              <a:t>Prezentace uvádí základní znaky vačnatců.</a:t>
            </a:r>
          </a:p>
          <a:p>
            <a:r>
              <a:rPr lang="cs-CZ" sz="2800" dirty="0" smtClean="0"/>
              <a:t>Přibližuje některé zástupce, pomocí obrázků.</a:t>
            </a:r>
          </a:p>
          <a:p>
            <a:r>
              <a:rPr lang="cs-CZ" sz="2800" dirty="0" smtClean="0"/>
              <a:t>Učivo je věnováno také živočichům, kteří jsou chránění a někteří i vyhynulí.</a:t>
            </a:r>
          </a:p>
          <a:p>
            <a:r>
              <a:rPr lang="cs-CZ" sz="2800" dirty="0" smtClean="0"/>
              <a:t>6. třída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9800" b="1" dirty="0" smtClean="0"/>
              <a:t>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276872"/>
            <a:ext cx="6400800" cy="1752600"/>
          </a:xfrm>
        </p:spPr>
        <p:txBody>
          <a:bodyPr>
            <a:normAutofit lnSpcReduction="10000"/>
          </a:bodyPr>
          <a:lstStyle/>
          <a:p>
            <a:r>
              <a:rPr lang="cs-CZ" sz="11500" b="1" dirty="0" smtClean="0"/>
              <a:t>VAČNATCI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46629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132474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 rodí nedonošená mláďata, mládě se dále vyvíjí ve vaku (ústí sem mléčné žlázy)          </a:t>
            </a:r>
          </a:p>
          <a:p>
            <a:pPr>
              <a:buNone/>
            </a:pP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323528" y="2708920"/>
            <a:ext cx="52565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Zástupci: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645024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klokani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vačice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koala australský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ďábel medvědovitý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</a:t>
            </a:r>
            <a:r>
              <a:rPr lang="cs-CZ" sz="3200" dirty="0" err="1" smtClean="0"/>
              <a:t>vakovlk</a:t>
            </a:r>
            <a:r>
              <a:rPr lang="cs-CZ" sz="3200" dirty="0" smtClean="0"/>
              <a:t> tasmánský</a:t>
            </a:r>
          </a:p>
          <a:p>
            <a:pPr>
              <a:buFont typeface="Arial" pitchFamily="34" charset="0"/>
              <a:buChar char="•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29824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 mohutné zadní nohy, přední nohy málo vyvinuty </a:t>
            </a:r>
          </a:p>
          <a:p>
            <a:r>
              <a:rPr lang="cs-CZ" sz="4000" dirty="0" smtClean="0"/>
              <a:t> silný ocas</a:t>
            </a:r>
          </a:p>
          <a:p>
            <a:r>
              <a:rPr lang="cs-CZ" sz="4000" dirty="0" smtClean="0"/>
              <a:t> býložravec</a:t>
            </a:r>
          </a:p>
          <a:p>
            <a:r>
              <a:rPr lang="cs-CZ" sz="4000" dirty="0" smtClean="0"/>
              <a:t> Austrálie</a:t>
            </a:r>
          </a:p>
          <a:p>
            <a:endParaRPr lang="cs-CZ" sz="4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KLOKANI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5383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472827" y="980728"/>
            <a:ext cx="8466981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Klokan rudý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229600" cy="122413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Až 2,5 m velký. Obývá lesostepi Austrálie a Tasmánie. </a:t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443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Koala australský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stromový způsob života</a:t>
            </a:r>
          </a:p>
          <a:p>
            <a:r>
              <a:rPr lang="cs-CZ" sz="3600" dirty="0" smtClean="0"/>
              <a:t>potravní specialista – blahovičník (eukalyptus)</a:t>
            </a:r>
          </a:p>
          <a:p>
            <a:r>
              <a:rPr lang="cs-CZ" sz="3600" dirty="0" smtClean="0"/>
              <a:t>podobný medvědovitým šelmám</a:t>
            </a:r>
          </a:p>
          <a:p>
            <a:r>
              <a:rPr lang="cs-CZ" sz="3600" dirty="0" smtClean="0"/>
              <a:t>Austrálie</a:t>
            </a:r>
          </a:p>
          <a:p>
            <a:r>
              <a:rPr lang="cs-CZ" sz="3600" dirty="0" smtClean="0"/>
              <a:t>CHRÁNĚNÝ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119675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363272" cy="58326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Koala je středně velký vačnatec, žijící na eukalyptech. Hrany jeho stoliček mají tvar půlměsíce. První dva prsty předních končetin může postavit proti třem ostatním. Má krátký ocas, na nohou polštářky a vak je otevřený směrem dozadu. Má vyvinuté dvě prsní bradavky. Mládě se rodí po 35 dnech. Matka ho nosí ve vaku, kde se po dobu 4-5 měsíců dále vyvíjí. Má tenkou kůži a vak opouští až v 6 měsících. Pak ho matka vyživuje ještě mlékem a mládě také žere její výkaly. Po 3-4 letech je mládě dospělé a pohlavně zralé. Dožívá se až 20 let.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755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691680" y="401303"/>
            <a:ext cx="5703416" cy="6456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Koala australský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8176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Vačice Oposum</a:t>
            </a:r>
            <a:endParaRPr lang="cs-CZ" dirty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23528" y="1772816"/>
            <a:ext cx="403244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všežravec</a:t>
            </a:r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noční živočich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podobná hlodavcům</a:t>
            </a:r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S. Amerika 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28800"/>
            <a:ext cx="547260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636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Ďábel medvědovitý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25963"/>
          </a:xfrm>
        </p:spPr>
        <p:txBody>
          <a:bodyPr/>
          <a:lstStyle/>
          <a:p>
            <a:pPr lvl="0"/>
            <a:r>
              <a:rPr lang="cs-CZ" dirty="0" smtClean="0"/>
              <a:t>nerudný dravý vačnatec</a:t>
            </a:r>
          </a:p>
          <a:p>
            <a:pPr lvl="0"/>
            <a:r>
              <a:rPr lang="cs-CZ" dirty="0" smtClean="0"/>
              <a:t>„tasmánský čert“</a:t>
            </a:r>
          </a:p>
          <a:p>
            <a:r>
              <a:rPr lang="cs-CZ" dirty="0" smtClean="0"/>
              <a:t>Austrálie a Tasmánie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50" y="2852936"/>
            <a:ext cx="3897610" cy="3701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2936"/>
            <a:ext cx="4629150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036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628800"/>
            <a:ext cx="7434525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Vakovlk</a:t>
            </a:r>
            <a:r>
              <a:rPr lang="cs-CZ" dirty="0" smtClean="0"/>
              <a:t> tasmánský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/>
          <a:lstStyle/>
          <a:p>
            <a:r>
              <a:rPr lang="cs-CZ" dirty="0" smtClean="0"/>
              <a:t>též tasmánský tygr</a:t>
            </a:r>
          </a:p>
          <a:p>
            <a:r>
              <a:rPr lang="cs-CZ" dirty="0" smtClean="0"/>
              <a:t>od roku 1986 považován za vyhynulého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2956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/>
              <a:t> Obrázky:</a:t>
            </a:r>
          </a:p>
          <a:p>
            <a:pPr marL="0" indent="0">
              <a:buNone/>
            </a:pPr>
            <a:r>
              <a:rPr lang="cs-CZ" sz="1200" dirty="0" smtClean="0"/>
              <a:t>Klokan rudý:</a:t>
            </a:r>
          </a:p>
          <a:p>
            <a:pPr marL="0" indent="0">
              <a:buNone/>
            </a:pPr>
            <a:r>
              <a:rPr lang="cs-CZ" sz="1200" i="1" dirty="0"/>
              <a:t>Přírodopis 2</a:t>
            </a:r>
            <a:r>
              <a:rPr lang="cs-CZ" sz="1200" dirty="0"/>
              <a:t>. Praha 1: SPN, 2005. ISBN 80-7235-069-2.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Koala australský:</a:t>
            </a:r>
          </a:p>
          <a:p>
            <a:pPr marL="0" indent="0">
              <a:buNone/>
            </a:pPr>
            <a:r>
              <a:rPr lang="cs-CZ" sz="1200" i="1" dirty="0"/>
              <a:t>Přírodopis 2</a:t>
            </a:r>
            <a:r>
              <a:rPr lang="cs-CZ" sz="1200" dirty="0"/>
              <a:t>. Praha 1: SPN, 2005. ISBN 80-7235-069-2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Vačice opossum.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2012-04-12]. Dostupné z: http://www.google.cz/imgres?q=va%C4%8Dice+opossum&amp;hl=cs&amp;gbv=2&amp;tbm=isch&amp;tbnid=LLXi8MLwiKWFEM:&amp;imgrefurl=http://hraskuv.blog.cz/0903/vacice-opossum&amp;docid=Y8NpBPUH8f0PPM&amp;imgurl=http://prirodazs.wz.cz/obrazky/vacice_opossum1.jpg&amp;w=480&amp;h=360&amp;ei=RBjeT_4ThOPhBJv8yLUK&amp;zoom=1&amp;iact=hc&amp;vpx=179&amp;vpy=148&amp;dur=777&amp;hovh=194&amp;hovw=259&amp;tx=196&amp;ty=100&amp;sig=106598003853866900806&amp;page=1&amp;tbnh=135&amp;tbnw=180&amp;start=0&amp;ndsp=18&amp;ved=1t:429,r:0,s:0,i:71&amp;biw=1333&amp;bih=641 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Ďábel medvědovitý. </a:t>
            </a:r>
            <a:r>
              <a:rPr lang="cs-CZ" sz="1200" i="1" dirty="0"/>
              <a:t>Www.google.cz</a:t>
            </a:r>
            <a:r>
              <a:rPr lang="cs-CZ" sz="1200" dirty="0"/>
              <a:t> [online]. 2009 [cit. 2012-04-12]. Dostupné z: http://www.google.cz/imgres?q=%C4%8F%C3%A1bel+medv%C4%9Bdovit%C3%BD&amp;hl=cs&amp;gbv=2&amp;tbm=isch&amp;tbnid=T7TkjiNb1QtcaM:&amp;imgrefurl=http://systematickezarazeni.webnode.cz/products/rad-vacnatci-marsupialia-/&amp;docid=rEtvfVOhEzqCrM&amp;imgurl=http://files.systematickezarazeni.webnode.cz/200000020-09d2c0a514/%2525C4%25258E%2525C3%2525A1bel%252520medv%2525C4%25259Bdovit%2525C3%2525BD.jpg&amp;w=258&amp;h=245&amp;ei=0BjeT_maGoTc4QSPk9XLCg&amp;zoom=1&amp;iact=hc&amp;vpx=916&amp;vpy=149&amp;dur=6451&amp;hovh=196&amp;hovw=206&amp;tx=94&amp;ty=91&amp;sig=106598003853866900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Ďábel medvědovitý.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2012-04-12]. Dostupné z: http://www.google.cz/imgres?q=%C4%8F%C3%A1bel+medv%C4%9Bdovit%C3%BD&amp;hl=cs&amp;gbv=2&amp;tbm=isch&amp;tbnid=5P2tONqj1y5FSM:&amp;imgrefurl=http://21stoleti.cz/blog/2012/02/24/odhalen-puvod-dablovy-rakoviny/&amp;docid=G-JPVPiH2uR31M&amp;imgurl=http://21stoleti.cz/wp-content/uploads/Tasmanian-Devil2-486x348.jpg&amp;w=486&amp;h=348&amp;ei=0BjeT_maGoTc4QSPk9XLCg&amp;zoom=1&amp;iact=hc&amp;vpx=620&amp;vpy=321&amp;dur=6267&amp;hovh=190&amp;hovw=265&amp;tx=159&amp;ty=80&amp;sig=106598003853866900806&amp;page=3&amp;tbnh=137&amp;tbnw=204&amp;start=42&amp;ndsp=23&amp;ved=1t:429,r:14,s:42,i:251&amp;biw=1333&amp;bi </a:t>
            </a:r>
          </a:p>
        </p:txBody>
      </p:sp>
    </p:spTree>
    <p:extLst>
      <p:ext uri="{BB962C8B-B14F-4D97-AF65-F5344CB8AC3E}">
        <p14:creationId xmlns:p14="http://schemas.microsoft.com/office/powerpoint/2010/main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err="1"/>
              <a:t>Vakovlk</a:t>
            </a:r>
            <a:r>
              <a:rPr lang="cs-CZ" sz="1200" dirty="0"/>
              <a:t> tasmánský. &lt;i&gt;Www.google.cz&lt;/i&gt; [online]. 2010 [cit. 2012-04-12]. Dostupné z: http://www.google.cz/imgres?q=vakovlk+tasm%C3%A1nsk%C3%BD&amp;amp;hl=cs&amp;amp;gbv=2&amp;amp;tbm=isch&amp;amp;tbnid=rbrZ7QF4eOYMyM:&amp;amp;imgrefurl=http://www.ezoo.cz/zvire.php%3Fzvire_id%3D290&amp;amp;docid=XGWxy0EoWWD05M&amp;amp;imgurl=http://www.ezoo.cz/files/zvire/290.jpg&amp;amp;w=618&amp;amp;h=419&amp;amp;ei=3RneT7m1G4aG4gTeqqzPCg&amp;amp;zoom=1&amp;amp;iact=hc&amp;amp;vpx=322&amp;amp;vpy=154&amp;amp;dur=1420&amp;amp;hovh=185&amp;amp;hovw=273&amp;amp;tx=90&amp;amp;ty=87&amp;amp;sig=106598003853866900806&amp;amp;page=1&amp;amp;tbnh=123&amp;amp;tbnw=182&amp;amp;start=0&amp;amp;ndsp=18&amp;amp;ved=1t:429,r:1,s:0,i:74&amp;amp;biw=1333&amp;amp;bih=641</a:t>
            </a:r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5436640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441</Words>
  <Application>Microsoft Office PowerPoint</Application>
  <PresentationFormat>Předvádění na obrazovce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 </vt:lpstr>
      <vt:lpstr>Anotace:</vt:lpstr>
      <vt:lpstr> </vt:lpstr>
      <vt:lpstr>Znaky:</vt:lpstr>
      <vt:lpstr>KLOKANI </vt:lpstr>
      <vt:lpstr>Klokan rudý</vt:lpstr>
      <vt:lpstr>Koala australský</vt:lpstr>
      <vt:lpstr>Prezentace aplikace PowerPoint</vt:lpstr>
      <vt:lpstr>Koala australský</vt:lpstr>
      <vt:lpstr>Vačice Oposum</vt:lpstr>
      <vt:lpstr>Ďábel medvědovitý </vt:lpstr>
      <vt:lpstr>Vakovlk tasmánský</vt:lpstr>
      <vt:lpstr>Citace:</vt:lpstr>
      <vt:lpstr>Prezentace aplikace PowerPoint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Pavla</cp:lastModifiedBy>
  <cp:revision>15</cp:revision>
  <cp:lastPrinted>2011-11-28T08:18:46Z</cp:lastPrinted>
  <dcterms:created xsi:type="dcterms:W3CDTF">2011-09-01T06:10:59Z</dcterms:created>
  <dcterms:modified xsi:type="dcterms:W3CDTF">2012-06-24T11:29:52Z</dcterms:modified>
</cp:coreProperties>
</file>