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6" r:id="rId9"/>
    <p:sldId id="268" r:id="rId10"/>
    <p:sldId id="264" r:id="rId11"/>
    <p:sldId id="265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E05E94-519D-4643-9B21-69BAAF45748E}" type="doc">
      <dgm:prSet loTypeId="urn:microsoft.com/office/officeart/2005/8/layout/default#1" loCatId="list" qsTypeId="urn:microsoft.com/office/officeart/2005/8/quickstyle/simple5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D183D352-3DCE-4FD8-8711-CF528B1FEE80}">
      <dgm:prSet phldrT="[Text]"/>
      <dgm:spPr/>
      <dgm:t>
        <a:bodyPr/>
        <a:lstStyle/>
        <a:p>
          <a:r>
            <a:rPr lang="cs-CZ" dirty="0" smtClean="0"/>
            <a:t>MÍZNÍ VLÁSEČNCE</a:t>
          </a:r>
          <a:endParaRPr lang="cs-CZ" dirty="0"/>
        </a:p>
      </dgm:t>
    </dgm:pt>
    <dgm:pt modelId="{994DE82B-ECB3-4415-9F2D-8A2A57D2A48F}" type="parTrans" cxnId="{7D3DF81D-8965-4D7C-AB8E-89A9374FE5D0}">
      <dgm:prSet/>
      <dgm:spPr/>
      <dgm:t>
        <a:bodyPr/>
        <a:lstStyle/>
        <a:p>
          <a:endParaRPr lang="cs-CZ"/>
        </a:p>
      </dgm:t>
    </dgm:pt>
    <dgm:pt modelId="{8CC9194F-1FD8-4C83-B100-91649618A4F4}" type="sibTrans" cxnId="{7D3DF81D-8965-4D7C-AB8E-89A9374FE5D0}">
      <dgm:prSet/>
      <dgm:spPr/>
      <dgm:t>
        <a:bodyPr/>
        <a:lstStyle/>
        <a:p>
          <a:endParaRPr lang="cs-CZ"/>
        </a:p>
      </dgm:t>
    </dgm:pt>
    <dgm:pt modelId="{AA7AB51D-B8CA-4D04-B9EC-9E9F1EC13E20}">
      <dgm:prSet phldrT="[Text]"/>
      <dgm:spPr/>
      <dgm:t>
        <a:bodyPr/>
        <a:lstStyle/>
        <a:p>
          <a:r>
            <a:rPr lang="cs-CZ" dirty="0" smtClean="0"/>
            <a:t>MÍZNÍ CÉVY</a:t>
          </a:r>
          <a:endParaRPr lang="cs-CZ" dirty="0"/>
        </a:p>
      </dgm:t>
    </dgm:pt>
    <dgm:pt modelId="{4D02BC06-D914-40A0-9EAB-3A52570A5081}" type="parTrans" cxnId="{98365338-F594-461D-ADA8-6E66EC764163}">
      <dgm:prSet/>
      <dgm:spPr/>
      <dgm:t>
        <a:bodyPr/>
        <a:lstStyle/>
        <a:p>
          <a:endParaRPr lang="cs-CZ"/>
        </a:p>
      </dgm:t>
    </dgm:pt>
    <dgm:pt modelId="{9E273907-948D-4337-A64C-D7E89B6EA9FD}" type="sibTrans" cxnId="{98365338-F594-461D-ADA8-6E66EC764163}">
      <dgm:prSet/>
      <dgm:spPr/>
      <dgm:t>
        <a:bodyPr/>
        <a:lstStyle/>
        <a:p>
          <a:endParaRPr lang="cs-CZ"/>
        </a:p>
      </dgm:t>
    </dgm:pt>
    <dgm:pt modelId="{0DA59DDE-8AC3-4EA9-81BD-82E2A31377B8}">
      <dgm:prSet phldrT="[Text]"/>
      <dgm:spPr/>
      <dgm:t>
        <a:bodyPr/>
        <a:lstStyle/>
        <a:p>
          <a:r>
            <a:rPr lang="cs-CZ" dirty="0" smtClean="0"/>
            <a:t>MÍZNÍ UZLINY</a:t>
          </a:r>
          <a:endParaRPr lang="cs-CZ" dirty="0"/>
        </a:p>
      </dgm:t>
    </dgm:pt>
    <dgm:pt modelId="{1E26305B-B0BC-455A-91BA-BCE11EBE50BA}" type="parTrans" cxnId="{2D3C5CE3-40E0-4046-917E-C3508A5EE677}">
      <dgm:prSet/>
      <dgm:spPr/>
      <dgm:t>
        <a:bodyPr/>
        <a:lstStyle/>
        <a:p>
          <a:endParaRPr lang="cs-CZ"/>
        </a:p>
      </dgm:t>
    </dgm:pt>
    <dgm:pt modelId="{B15346FD-21A1-4BDA-A0A0-98C3C09629D4}" type="sibTrans" cxnId="{2D3C5CE3-40E0-4046-917E-C3508A5EE677}">
      <dgm:prSet/>
      <dgm:spPr/>
      <dgm:t>
        <a:bodyPr/>
        <a:lstStyle/>
        <a:p>
          <a:endParaRPr lang="cs-CZ"/>
        </a:p>
      </dgm:t>
    </dgm:pt>
    <dgm:pt modelId="{EC166081-42D4-4B40-9A3C-C912EC67A793}">
      <dgm:prSet phldrT="[Text]"/>
      <dgm:spPr/>
      <dgm:t>
        <a:bodyPr/>
        <a:lstStyle/>
        <a:p>
          <a:r>
            <a:rPr lang="cs-CZ" dirty="0" smtClean="0"/>
            <a:t>SLEZINA</a:t>
          </a:r>
          <a:endParaRPr lang="cs-CZ" dirty="0"/>
        </a:p>
      </dgm:t>
    </dgm:pt>
    <dgm:pt modelId="{D89F5209-AFE1-40C0-9067-EF4F96DFA5F5}" type="parTrans" cxnId="{BC5774A0-F625-4F46-8DF7-1D0FEEB564BA}">
      <dgm:prSet/>
      <dgm:spPr/>
      <dgm:t>
        <a:bodyPr/>
        <a:lstStyle/>
        <a:p>
          <a:endParaRPr lang="cs-CZ"/>
        </a:p>
      </dgm:t>
    </dgm:pt>
    <dgm:pt modelId="{8818A1EB-0A39-4089-89B0-E9DD2988DB45}" type="sibTrans" cxnId="{BC5774A0-F625-4F46-8DF7-1D0FEEB564BA}">
      <dgm:prSet/>
      <dgm:spPr/>
      <dgm:t>
        <a:bodyPr/>
        <a:lstStyle/>
        <a:p>
          <a:endParaRPr lang="cs-CZ"/>
        </a:p>
      </dgm:t>
    </dgm:pt>
    <dgm:pt modelId="{854E44D9-2721-4FE0-AD39-6298D090C1AA}">
      <dgm:prSet phldrT="[Text]"/>
      <dgm:spPr/>
      <dgm:t>
        <a:bodyPr/>
        <a:lstStyle/>
        <a:p>
          <a:r>
            <a:rPr lang="cs-CZ" dirty="0" smtClean="0"/>
            <a:t>BRZLÍK</a:t>
          </a:r>
          <a:endParaRPr lang="cs-CZ" dirty="0"/>
        </a:p>
      </dgm:t>
    </dgm:pt>
    <dgm:pt modelId="{AF4768BD-CE3D-4889-8782-7D88AA81754D}" type="parTrans" cxnId="{4A7389BE-9101-4470-BF6F-B03CF1AD769D}">
      <dgm:prSet/>
      <dgm:spPr/>
      <dgm:t>
        <a:bodyPr/>
        <a:lstStyle/>
        <a:p>
          <a:endParaRPr lang="cs-CZ"/>
        </a:p>
      </dgm:t>
    </dgm:pt>
    <dgm:pt modelId="{E942C14F-73D9-4BCB-A3A0-2BD74F547F14}" type="sibTrans" cxnId="{4A7389BE-9101-4470-BF6F-B03CF1AD769D}">
      <dgm:prSet/>
      <dgm:spPr/>
      <dgm:t>
        <a:bodyPr/>
        <a:lstStyle/>
        <a:p>
          <a:endParaRPr lang="cs-CZ"/>
        </a:p>
      </dgm:t>
    </dgm:pt>
    <dgm:pt modelId="{7794421B-5E0E-4AB4-A2C6-09911210E9E4}" type="pres">
      <dgm:prSet presAssocID="{30E05E94-519D-4643-9B21-69BAAF45748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D66727-7C6D-49A3-B3AE-34F35184AE9E}" type="pres">
      <dgm:prSet presAssocID="{D183D352-3DCE-4FD8-8711-CF528B1FEE8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827481-04BA-4145-80B3-BED8AD409704}" type="pres">
      <dgm:prSet presAssocID="{8CC9194F-1FD8-4C83-B100-91649618A4F4}" presName="sibTrans" presStyleCnt="0"/>
      <dgm:spPr/>
    </dgm:pt>
    <dgm:pt modelId="{E0C03905-BD6E-40F3-84DF-54655191538C}" type="pres">
      <dgm:prSet presAssocID="{AA7AB51D-B8CA-4D04-B9EC-9E9F1EC13E2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6846A4-A9AD-4187-B697-25B2E600C019}" type="pres">
      <dgm:prSet presAssocID="{9E273907-948D-4337-A64C-D7E89B6EA9FD}" presName="sibTrans" presStyleCnt="0"/>
      <dgm:spPr/>
    </dgm:pt>
    <dgm:pt modelId="{E26D44E4-0B41-4CF4-A487-CDD0A130E15B}" type="pres">
      <dgm:prSet presAssocID="{0DA59DDE-8AC3-4EA9-81BD-82E2A31377B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C3CD99-A6E6-4EF6-AA7B-02638F9F9195}" type="pres">
      <dgm:prSet presAssocID="{B15346FD-21A1-4BDA-A0A0-98C3C09629D4}" presName="sibTrans" presStyleCnt="0"/>
      <dgm:spPr/>
    </dgm:pt>
    <dgm:pt modelId="{8AA09D7E-8F71-4FA7-9A96-CF587B37AD45}" type="pres">
      <dgm:prSet presAssocID="{EC166081-42D4-4B40-9A3C-C912EC67A79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6CDB9-93CB-44C8-927E-E6686384D263}" type="pres">
      <dgm:prSet presAssocID="{8818A1EB-0A39-4089-89B0-E9DD2988DB45}" presName="sibTrans" presStyleCnt="0"/>
      <dgm:spPr/>
    </dgm:pt>
    <dgm:pt modelId="{617FF03C-EC26-48D6-A6EF-30511C05402E}" type="pres">
      <dgm:prSet presAssocID="{854E44D9-2721-4FE0-AD39-6298D090C1A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7389BE-9101-4470-BF6F-B03CF1AD769D}" srcId="{30E05E94-519D-4643-9B21-69BAAF45748E}" destId="{854E44D9-2721-4FE0-AD39-6298D090C1AA}" srcOrd="4" destOrd="0" parTransId="{AF4768BD-CE3D-4889-8782-7D88AA81754D}" sibTransId="{E942C14F-73D9-4BCB-A3A0-2BD74F547F14}"/>
    <dgm:cxn modelId="{2D3C5CE3-40E0-4046-917E-C3508A5EE677}" srcId="{30E05E94-519D-4643-9B21-69BAAF45748E}" destId="{0DA59DDE-8AC3-4EA9-81BD-82E2A31377B8}" srcOrd="2" destOrd="0" parTransId="{1E26305B-B0BC-455A-91BA-BCE11EBE50BA}" sibTransId="{B15346FD-21A1-4BDA-A0A0-98C3C09629D4}"/>
    <dgm:cxn modelId="{7D3DF81D-8965-4D7C-AB8E-89A9374FE5D0}" srcId="{30E05E94-519D-4643-9B21-69BAAF45748E}" destId="{D183D352-3DCE-4FD8-8711-CF528B1FEE80}" srcOrd="0" destOrd="0" parTransId="{994DE82B-ECB3-4415-9F2D-8A2A57D2A48F}" sibTransId="{8CC9194F-1FD8-4C83-B100-91649618A4F4}"/>
    <dgm:cxn modelId="{A76AE03A-4BAC-4F5F-BE3E-46EEF374C133}" type="presOf" srcId="{854E44D9-2721-4FE0-AD39-6298D090C1AA}" destId="{617FF03C-EC26-48D6-A6EF-30511C05402E}" srcOrd="0" destOrd="0" presId="urn:microsoft.com/office/officeart/2005/8/layout/default#1"/>
    <dgm:cxn modelId="{00DB91B0-5B43-4853-A6FA-CB89A0844938}" type="presOf" srcId="{30E05E94-519D-4643-9B21-69BAAF45748E}" destId="{7794421B-5E0E-4AB4-A2C6-09911210E9E4}" srcOrd="0" destOrd="0" presId="urn:microsoft.com/office/officeart/2005/8/layout/default#1"/>
    <dgm:cxn modelId="{0BB5B30D-002A-41B4-A0B5-5D04892C2C69}" type="presOf" srcId="{EC166081-42D4-4B40-9A3C-C912EC67A793}" destId="{8AA09D7E-8F71-4FA7-9A96-CF587B37AD45}" srcOrd="0" destOrd="0" presId="urn:microsoft.com/office/officeart/2005/8/layout/default#1"/>
    <dgm:cxn modelId="{11AABDAF-5697-4D4E-9B64-3FA2167F774A}" type="presOf" srcId="{AA7AB51D-B8CA-4D04-B9EC-9E9F1EC13E20}" destId="{E0C03905-BD6E-40F3-84DF-54655191538C}" srcOrd="0" destOrd="0" presId="urn:microsoft.com/office/officeart/2005/8/layout/default#1"/>
    <dgm:cxn modelId="{F9310F63-5BA3-47EE-9453-17C6CB28085C}" type="presOf" srcId="{0DA59DDE-8AC3-4EA9-81BD-82E2A31377B8}" destId="{E26D44E4-0B41-4CF4-A487-CDD0A130E15B}" srcOrd="0" destOrd="0" presId="urn:microsoft.com/office/officeart/2005/8/layout/default#1"/>
    <dgm:cxn modelId="{98365338-F594-461D-ADA8-6E66EC764163}" srcId="{30E05E94-519D-4643-9B21-69BAAF45748E}" destId="{AA7AB51D-B8CA-4D04-B9EC-9E9F1EC13E20}" srcOrd="1" destOrd="0" parTransId="{4D02BC06-D914-40A0-9EAB-3A52570A5081}" sibTransId="{9E273907-948D-4337-A64C-D7E89B6EA9FD}"/>
    <dgm:cxn modelId="{BC5774A0-F625-4F46-8DF7-1D0FEEB564BA}" srcId="{30E05E94-519D-4643-9B21-69BAAF45748E}" destId="{EC166081-42D4-4B40-9A3C-C912EC67A793}" srcOrd="3" destOrd="0" parTransId="{D89F5209-AFE1-40C0-9067-EF4F96DFA5F5}" sibTransId="{8818A1EB-0A39-4089-89B0-E9DD2988DB45}"/>
    <dgm:cxn modelId="{623990E2-D2CE-4DA4-9B58-A6488B08C5DB}" type="presOf" srcId="{D183D352-3DCE-4FD8-8711-CF528B1FEE80}" destId="{C5D66727-7C6D-49A3-B3AE-34F35184AE9E}" srcOrd="0" destOrd="0" presId="urn:microsoft.com/office/officeart/2005/8/layout/default#1"/>
    <dgm:cxn modelId="{E8DF9A46-F67C-454C-BEF3-13DA60FF0145}" type="presParOf" srcId="{7794421B-5E0E-4AB4-A2C6-09911210E9E4}" destId="{C5D66727-7C6D-49A3-B3AE-34F35184AE9E}" srcOrd="0" destOrd="0" presId="urn:microsoft.com/office/officeart/2005/8/layout/default#1"/>
    <dgm:cxn modelId="{BE3419CB-0061-422C-AA6D-40F18FFF6612}" type="presParOf" srcId="{7794421B-5E0E-4AB4-A2C6-09911210E9E4}" destId="{BB827481-04BA-4145-80B3-BED8AD409704}" srcOrd="1" destOrd="0" presId="urn:microsoft.com/office/officeart/2005/8/layout/default#1"/>
    <dgm:cxn modelId="{BBDB3D9B-2A75-4ABE-8834-F69265736F89}" type="presParOf" srcId="{7794421B-5E0E-4AB4-A2C6-09911210E9E4}" destId="{E0C03905-BD6E-40F3-84DF-54655191538C}" srcOrd="2" destOrd="0" presId="urn:microsoft.com/office/officeart/2005/8/layout/default#1"/>
    <dgm:cxn modelId="{78337E3B-DD36-4FF1-A0FB-9E80306C75CF}" type="presParOf" srcId="{7794421B-5E0E-4AB4-A2C6-09911210E9E4}" destId="{8E6846A4-A9AD-4187-B697-25B2E600C019}" srcOrd="3" destOrd="0" presId="urn:microsoft.com/office/officeart/2005/8/layout/default#1"/>
    <dgm:cxn modelId="{D312BCDB-0491-4454-9CD3-770A135ECEAD}" type="presParOf" srcId="{7794421B-5E0E-4AB4-A2C6-09911210E9E4}" destId="{E26D44E4-0B41-4CF4-A487-CDD0A130E15B}" srcOrd="4" destOrd="0" presId="urn:microsoft.com/office/officeart/2005/8/layout/default#1"/>
    <dgm:cxn modelId="{A89B1234-BD0F-4A88-9BB1-0E43099DFD56}" type="presParOf" srcId="{7794421B-5E0E-4AB4-A2C6-09911210E9E4}" destId="{A0C3CD99-A6E6-4EF6-AA7B-02638F9F9195}" srcOrd="5" destOrd="0" presId="urn:microsoft.com/office/officeart/2005/8/layout/default#1"/>
    <dgm:cxn modelId="{AB949F23-DCD7-44ED-BF85-B1FC055AF750}" type="presParOf" srcId="{7794421B-5E0E-4AB4-A2C6-09911210E9E4}" destId="{8AA09D7E-8F71-4FA7-9A96-CF587B37AD45}" srcOrd="6" destOrd="0" presId="urn:microsoft.com/office/officeart/2005/8/layout/default#1"/>
    <dgm:cxn modelId="{D6733F97-9EA6-4ECB-8A42-4D45DF8C7BAD}" type="presParOf" srcId="{7794421B-5E0E-4AB4-A2C6-09911210E9E4}" destId="{1886CDB9-93CB-44C8-927E-E6686384D263}" srcOrd="7" destOrd="0" presId="urn:microsoft.com/office/officeart/2005/8/layout/default#1"/>
    <dgm:cxn modelId="{4CB38F68-9F7E-449E-8071-A65C4B201497}" type="presParOf" srcId="{7794421B-5E0E-4AB4-A2C6-09911210E9E4}" destId="{617FF03C-EC26-48D6-A6EF-30511C05402E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BC2607-EFC6-4271-BF31-86F22A0F4325}" type="doc">
      <dgm:prSet loTypeId="urn:microsoft.com/office/officeart/2005/8/layout/default#2" loCatId="list" qsTypeId="urn:microsoft.com/office/officeart/2005/8/quickstyle/3d1" qsCatId="3D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EFF2DF96-5734-4C2A-ADF9-3791FD0CD264}">
      <dgm:prSet phldrT="[Text]"/>
      <dgm:spPr/>
      <dgm:t>
        <a:bodyPr/>
        <a:lstStyle/>
        <a:p>
          <a:r>
            <a:rPr lang="cs-CZ" dirty="0" smtClean="0"/>
            <a:t>zásobárna krve</a:t>
          </a:r>
          <a:endParaRPr lang="cs-CZ" dirty="0"/>
        </a:p>
      </dgm:t>
    </dgm:pt>
    <dgm:pt modelId="{BDAD9031-8BC2-4213-A702-9A7F2AEB1C5F}" type="parTrans" cxnId="{3506D7DF-22C0-4557-A720-183BCF53CE49}">
      <dgm:prSet/>
      <dgm:spPr/>
      <dgm:t>
        <a:bodyPr/>
        <a:lstStyle/>
        <a:p>
          <a:endParaRPr lang="cs-CZ"/>
        </a:p>
      </dgm:t>
    </dgm:pt>
    <dgm:pt modelId="{24E760D4-8420-4E77-A7C6-84E7E8043F5C}" type="sibTrans" cxnId="{3506D7DF-22C0-4557-A720-183BCF53CE49}">
      <dgm:prSet/>
      <dgm:spPr/>
      <dgm:t>
        <a:bodyPr/>
        <a:lstStyle/>
        <a:p>
          <a:endParaRPr lang="cs-CZ"/>
        </a:p>
      </dgm:t>
    </dgm:pt>
    <dgm:pt modelId="{E15F6B78-76D9-45FE-9EE3-227AF3524567}">
      <dgm:prSet phldrT="[Text]"/>
      <dgm:spPr/>
      <dgm:t>
        <a:bodyPr/>
        <a:lstStyle/>
        <a:p>
          <a:r>
            <a:rPr lang="cs-CZ" dirty="0" smtClean="0"/>
            <a:t>zánik bílých krvinek</a:t>
          </a:r>
          <a:endParaRPr lang="cs-CZ" dirty="0"/>
        </a:p>
      </dgm:t>
    </dgm:pt>
    <dgm:pt modelId="{9DD751EB-A190-44D8-9E95-F2B3414D8046}" type="parTrans" cxnId="{4B533AB4-27EE-4A99-B3AE-63B758674871}">
      <dgm:prSet/>
      <dgm:spPr/>
      <dgm:t>
        <a:bodyPr/>
        <a:lstStyle/>
        <a:p>
          <a:endParaRPr lang="cs-CZ"/>
        </a:p>
      </dgm:t>
    </dgm:pt>
    <dgm:pt modelId="{0412EA17-4972-4C0D-ABD4-E730078604D9}" type="sibTrans" cxnId="{4B533AB4-27EE-4A99-B3AE-63B758674871}">
      <dgm:prSet/>
      <dgm:spPr/>
      <dgm:t>
        <a:bodyPr/>
        <a:lstStyle/>
        <a:p>
          <a:endParaRPr lang="cs-CZ"/>
        </a:p>
      </dgm:t>
    </dgm:pt>
    <dgm:pt modelId="{0AD1BF2E-608A-422E-90AD-BFF16598CF61}">
      <dgm:prSet phldrT="[Text]"/>
      <dgm:spPr/>
      <dgm:t>
        <a:bodyPr/>
        <a:lstStyle/>
        <a:p>
          <a:r>
            <a:rPr lang="cs-CZ" dirty="0" smtClean="0"/>
            <a:t>zánik červených krvinek</a:t>
          </a:r>
          <a:endParaRPr lang="cs-CZ" dirty="0"/>
        </a:p>
      </dgm:t>
    </dgm:pt>
    <dgm:pt modelId="{936D43D8-B3B6-453E-9A00-E89EB7CA5219}" type="parTrans" cxnId="{600F95AC-904E-4A15-81BD-63185734DBFE}">
      <dgm:prSet/>
      <dgm:spPr/>
      <dgm:t>
        <a:bodyPr/>
        <a:lstStyle/>
        <a:p>
          <a:endParaRPr lang="cs-CZ"/>
        </a:p>
      </dgm:t>
    </dgm:pt>
    <dgm:pt modelId="{BEB3CDA3-C834-4A14-86B6-82BF18BF9740}" type="sibTrans" cxnId="{600F95AC-904E-4A15-81BD-63185734DBFE}">
      <dgm:prSet/>
      <dgm:spPr/>
      <dgm:t>
        <a:bodyPr/>
        <a:lstStyle/>
        <a:p>
          <a:endParaRPr lang="cs-CZ"/>
        </a:p>
      </dgm:t>
    </dgm:pt>
    <dgm:pt modelId="{6B49A7C1-EEE4-4742-A6E7-A983C9FE444C}">
      <dgm:prSet phldrT="[Text]"/>
      <dgm:spPr/>
      <dgm:t>
        <a:bodyPr/>
        <a:lstStyle/>
        <a:p>
          <a:r>
            <a:rPr lang="cs-CZ" dirty="0" smtClean="0"/>
            <a:t>vznik bílých krvinek</a:t>
          </a:r>
          <a:endParaRPr lang="cs-CZ" dirty="0"/>
        </a:p>
      </dgm:t>
    </dgm:pt>
    <dgm:pt modelId="{29B8FA9D-214C-484D-B744-F501E6114133}" type="parTrans" cxnId="{BF1CDE4A-3D04-4006-B134-0E675A1F09EC}">
      <dgm:prSet/>
      <dgm:spPr/>
      <dgm:t>
        <a:bodyPr/>
        <a:lstStyle/>
        <a:p>
          <a:endParaRPr lang="cs-CZ"/>
        </a:p>
      </dgm:t>
    </dgm:pt>
    <dgm:pt modelId="{89B0CA1F-0178-46DF-BD08-E9DF77CD1771}" type="sibTrans" cxnId="{BF1CDE4A-3D04-4006-B134-0E675A1F09EC}">
      <dgm:prSet/>
      <dgm:spPr/>
      <dgm:t>
        <a:bodyPr/>
        <a:lstStyle/>
        <a:p>
          <a:endParaRPr lang="cs-CZ"/>
        </a:p>
      </dgm:t>
    </dgm:pt>
    <dgm:pt modelId="{9548D18F-4E76-43FA-A524-853712CB0DF5}">
      <dgm:prSet phldrT="[Text]"/>
      <dgm:spPr/>
      <dgm:t>
        <a:bodyPr/>
        <a:lstStyle/>
        <a:p>
          <a:r>
            <a:rPr lang="cs-CZ" dirty="0" smtClean="0"/>
            <a:t>vznik protilátek</a:t>
          </a:r>
          <a:endParaRPr lang="cs-CZ" dirty="0"/>
        </a:p>
      </dgm:t>
    </dgm:pt>
    <dgm:pt modelId="{92E57405-1F50-4305-A707-809052E93B16}" type="parTrans" cxnId="{F0ABC6ED-04F6-4214-80A4-86702623B3CE}">
      <dgm:prSet/>
      <dgm:spPr/>
      <dgm:t>
        <a:bodyPr/>
        <a:lstStyle/>
        <a:p>
          <a:endParaRPr lang="cs-CZ"/>
        </a:p>
      </dgm:t>
    </dgm:pt>
    <dgm:pt modelId="{B701C3F7-A974-4543-8ECC-FC5037BBE233}" type="sibTrans" cxnId="{F0ABC6ED-04F6-4214-80A4-86702623B3CE}">
      <dgm:prSet/>
      <dgm:spPr/>
      <dgm:t>
        <a:bodyPr/>
        <a:lstStyle/>
        <a:p>
          <a:endParaRPr lang="cs-CZ"/>
        </a:p>
      </dgm:t>
    </dgm:pt>
    <dgm:pt modelId="{5A58B822-6F0C-42F3-A28C-651A74FB3754}" type="pres">
      <dgm:prSet presAssocID="{D9BC2607-EFC6-4271-BF31-86F22A0F432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90389B-C1DA-4395-84C4-95CE2D1A2C39}" type="pres">
      <dgm:prSet presAssocID="{EFF2DF96-5734-4C2A-ADF9-3791FD0CD26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6535F6-DFAC-40D0-A859-1F4C27FBAF63}" type="pres">
      <dgm:prSet presAssocID="{24E760D4-8420-4E77-A7C6-84E7E8043F5C}" presName="sibTrans" presStyleCnt="0"/>
      <dgm:spPr/>
    </dgm:pt>
    <dgm:pt modelId="{7EA160D7-CA27-451A-A417-95EE37E89E92}" type="pres">
      <dgm:prSet presAssocID="{E15F6B78-76D9-45FE-9EE3-227AF352456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344CD8-D00D-4AA2-A227-49F18DEB69E8}" type="pres">
      <dgm:prSet presAssocID="{0412EA17-4972-4C0D-ABD4-E730078604D9}" presName="sibTrans" presStyleCnt="0"/>
      <dgm:spPr/>
    </dgm:pt>
    <dgm:pt modelId="{8040D34E-648E-4061-9845-89FD9ECF21D5}" type="pres">
      <dgm:prSet presAssocID="{0AD1BF2E-608A-422E-90AD-BFF16598CF6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799B2-4400-4902-A894-E8F7477B31E1}" type="pres">
      <dgm:prSet presAssocID="{BEB3CDA3-C834-4A14-86B6-82BF18BF9740}" presName="sibTrans" presStyleCnt="0"/>
      <dgm:spPr/>
    </dgm:pt>
    <dgm:pt modelId="{D61AFCE0-228F-4CEE-B665-77DEDC5BB254}" type="pres">
      <dgm:prSet presAssocID="{6B49A7C1-EEE4-4742-A6E7-A983C9FE444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714566-AE55-4906-A53B-6A2D615B2B7E}" type="pres">
      <dgm:prSet presAssocID="{89B0CA1F-0178-46DF-BD08-E9DF77CD1771}" presName="sibTrans" presStyleCnt="0"/>
      <dgm:spPr/>
    </dgm:pt>
    <dgm:pt modelId="{C4FDA0BF-40A7-4326-AB06-73DA805B7800}" type="pres">
      <dgm:prSet presAssocID="{9548D18F-4E76-43FA-A524-853712CB0DF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ED7F39-9A48-45C8-92A1-D46FC7A95ADE}" type="presOf" srcId="{9548D18F-4E76-43FA-A524-853712CB0DF5}" destId="{C4FDA0BF-40A7-4326-AB06-73DA805B7800}" srcOrd="0" destOrd="0" presId="urn:microsoft.com/office/officeart/2005/8/layout/default#2"/>
    <dgm:cxn modelId="{C125D870-0CD1-4A26-96EB-CF7210B3E0FE}" type="presOf" srcId="{6B49A7C1-EEE4-4742-A6E7-A983C9FE444C}" destId="{D61AFCE0-228F-4CEE-B665-77DEDC5BB254}" srcOrd="0" destOrd="0" presId="urn:microsoft.com/office/officeart/2005/8/layout/default#2"/>
    <dgm:cxn modelId="{B0580D65-2A2B-4397-A05E-AC4214F3D347}" type="presOf" srcId="{E15F6B78-76D9-45FE-9EE3-227AF3524567}" destId="{7EA160D7-CA27-451A-A417-95EE37E89E92}" srcOrd="0" destOrd="0" presId="urn:microsoft.com/office/officeart/2005/8/layout/default#2"/>
    <dgm:cxn modelId="{3506D7DF-22C0-4557-A720-183BCF53CE49}" srcId="{D9BC2607-EFC6-4271-BF31-86F22A0F4325}" destId="{EFF2DF96-5734-4C2A-ADF9-3791FD0CD264}" srcOrd="0" destOrd="0" parTransId="{BDAD9031-8BC2-4213-A702-9A7F2AEB1C5F}" sibTransId="{24E760D4-8420-4E77-A7C6-84E7E8043F5C}"/>
    <dgm:cxn modelId="{BF1CDE4A-3D04-4006-B134-0E675A1F09EC}" srcId="{D9BC2607-EFC6-4271-BF31-86F22A0F4325}" destId="{6B49A7C1-EEE4-4742-A6E7-A983C9FE444C}" srcOrd="3" destOrd="0" parTransId="{29B8FA9D-214C-484D-B744-F501E6114133}" sibTransId="{89B0CA1F-0178-46DF-BD08-E9DF77CD1771}"/>
    <dgm:cxn modelId="{600F95AC-904E-4A15-81BD-63185734DBFE}" srcId="{D9BC2607-EFC6-4271-BF31-86F22A0F4325}" destId="{0AD1BF2E-608A-422E-90AD-BFF16598CF61}" srcOrd="2" destOrd="0" parTransId="{936D43D8-B3B6-453E-9A00-E89EB7CA5219}" sibTransId="{BEB3CDA3-C834-4A14-86B6-82BF18BF9740}"/>
    <dgm:cxn modelId="{39CB519C-DCDC-4E21-BE06-0138678C03C4}" type="presOf" srcId="{D9BC2607-EFC6-4271-BF31-86F22A0F4325}" destId="{5A58B822-6F0C-42F3-A28C-651A74FB3754}" srcOrd="0" destOrd="0" presId="urn:microsoft.com/office/officeart/2005/8/layout/default#2"/>
    <dgm:cxn modelId="{692EF67C-9A5D-4887-BEA3-DF0E69E813BA}" type="presOf" srcId="{0AD1BF2E-608A-422E-90AD-BFF16598CF61}" destId="{8040D34E-648E-4061-9845-89FD9ECF21D5}" srcOrd="0" destOrd="0" presId="urn:microsoft.com/office/officeart/2005/8/layout/default#2"/>
    <dgm:cxn modelId="{C50F9C62-8AB3-4838-A309-ABFC349A733C}" type="presOf" srcId="{EFF2DF96-5734-4C2A-ADF9-3791FD0CD264}" destId="{C490389B-C1DA-4395-84C4-95CE2D1A2C39}" srcOrd="0" destOrd="0" presId="urn:microsoft.com/office/officeart/2005/8/layout/default#2"/>
    <dgm:cxn modelId="{F0ABC6ED-04F6-4214-80A4-86702623B3CE}" srcId="{D9BC2607-EFC6-4271-BF31-86F22A0F4325}" destId="{9548D18F-4E76-43FA-A524-853712CB0DF5}" srcOrd="4" destOrd="0" parTransId="{92E57405-1F50-4305-A707-809052E93B16}" sibTransId="{B701C3F7-A974-4543-8ECC-FC5037BBE233}"/>
    <dgm:cxn modelId="{4B533AB4-27EE-4A99-B3AE-63B758674871}" srcId="{D9BC2607-EFC6-4271-BF31-86F22A0F4325}" destId="{E15F6B78-76D9-45FE-9EE3-227AF3524567}" srcOrd="1" destOrd="0" parTransId="{9DD751EB-A190-44D8-9E95-F2B3414D8046}" sibTransId="{0412EA17-4972-4C0D-ABD4-E730078604D9}"/>
    <dgm:cxn modelId="{845BC4A6-31CC-40E6-B138-B0119A4E9877}" type="presParOf" srcId="{5A58B822-6F0C-42F3-A28C-651A74FB3754}" destId="{C490389B-C1DA-4395-84C4-95CE2D1A2C39}" srcOrd="0" destOrd="0" presId="urn:microsoft.com/office/officeart/2005/8/layout/default#2"/>
    <dgm:cxn modelId="{062B16C3-32D3-4C29-82C7-14E45F620CBB}" type="presParOf" srcId="{5A58B822-6F0C-42F3-A28C-651A74FB3754}" destId="{1D6535F6-DFAC-40D0-A859-1F4C27FBAF63}" srcOrd="1" destOrd="0" presId="urn:microsoft.com/office/officeart/2005/8/layout/default#2"/>
    <dgm:cxn modelId="{CAA8CD16-577F-4392-8D55-55CC3C3AC528}" type="presParOf" srcId="{5A58B822-6F0C-42F3-A28C-651A74FB3754}" destId="{7EA160D7-CA27-451A-A417-95EE37E89E92}" srcOrd="2" destOrd="0" presId="urn:microsoft.com/office/officeart/2005/8/layout/default#2"/>
    <dgm:cxn modelId="{8443188F-BC55-48EB-927E-F491B3DE9FCD}" type="presParOf" srcId="{5A58B822-6F0C-42F3-A28C-651A74FB3754}" destId="{CF344CD8-D00D-4AA2-A227-49F18DEB69E8}" srcOrd="3" destOrd="0" presId="urn:microsoft.com/office/officeart/2005/8/layout/default#2"/>
    <dgm:cxn modelId="{C6AE34AD-9407-45A6-8589-FD919AF9B4AC}" type="presParOf" srcId="{5A58B822-6F0C-42F3-A28C-651A74FB3754}" destId="{8040D34E-648E-4061-9845-89FD9ECF21D5}" srcOrd="4" destOrd="0" presId="urn:microsoft.com/office/officeart/2005/8/layout/default#2"/>
    <dgm:cxn modelId="{128B8355-1DD9-4C6D-8742-6AC948D325BD}" type="presParOf" srcId="{5A58B822-6F0C-42F3-A28C-651A74FB3754}" destId="{DB0799B2-4400-4902-A894-E8F7477B31E1}" srcOrd="5" destOrd="0" presId="urn:microsoft.com/office/officeart/2005/8/layout/default#2"/>
    <dgm:cxn modelId="{C4A96A11-2B7F-4D12-9A32-61F253B3FE71}" type="presParOf" srcId="{5A58B822-6F0C-42F3-A28C-651A74FB3754}" destId="{D61AFCE0-228F-4CEE-B665-77DEDC5BB254}" srcOrd="6" destOrd="0" presId="urn:microsoft.com/office/officeart/2005/8/layout/default#2"/>
    <dgm:cxn modelId="{E8E3462E-E224-41C2-9FD2-F12B7C9F73D2}" type="presParOf" srcId="{5A58B822-6F0C-42F3-A28C-651A74FB3754}" destId="{58714566-AE55-4906-A53B-6A2D615B2B7E}" srcOrd="7" destOrd="0" presId="urn:microsoft.com/office/officeart/2005/8/layout/default#2"/>
    <dgm:cxn modelId="{947B9128-E512-43A3-A41E-AE25113A402B}" type="presParOf" srcId="{5A58B822-6F0C-42F3-A28C-651A74FB3754}" destId="{C4FDA0BF-40A7-4326-AB06-73DA805B7800}" srcOrd="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02C990-C7B1-4F71-8F6A-593767AB11BC}" type="doc">
      <dgm:prSet loTypeId="urn:microsoft.com/office/officeart/2005/8/layout/default#3" loCatId="list" qsTypeId="urn:microsoft.com/office/officeart/2005/8/quickstyle/3d1" qsCatId="3D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506CC8A6-3A08-494C-908E-E81A2C9886DC}">
      <dgm:prSet phldrT="[Text]"/>
      <dgm:spPr/>
      <dgm:t>
        <a:bodyPr/>
        <a:lstStyle/>
        <a:p>
          <a:r>
            <a:rPr lang="cs-CZ" dirty="0" smtClean="0"/>
            <a:t>je uložen za hrudní kostí</a:t>
          </a:r>
          <a:endParaRPr lang="cs-CZ" dirty="0"/>
        </a:p>
      </dgm:t>
    </dgm:pt>
    <dgm:pt modelId="{04273527-D581-434B-B7EE-4B087F7643B1}" type="parTrans" cxnId="{EE5EFF0C-3EF5-4AF9-97F1-E586BBF03BA8}">
      <dgm:prSet/>
      <dgm:spPr/>
      <dgm:t>
        <a:bodyPr/>
        <a:lstStyle/>
        <a:p>
          <a:endParaRPr lang="cs-CZ"/>
        </a:p>
      </dgm:t>
    </dgm:pt>
    <dgm:pt modelId="{3062D865-E23B-4E7A-86C1-70780B8BC00E}" type="sibTrans" cxnId="{EE5EFF0C-3EF5-4AF9-97F1-E586BBF03BA8}">
      <dgm:prSet/>
      <dgm:spPr/>
      <dgm:t>
        <a:bodyPr/>
        <a:lstStyle/>
        <a:p>
          <a:endParaRPr lang="cs-CZ"/>
        </a:p>
      </dgm:t>
    </dgm:pt>
    <dgm:pt modelId="{F69CE27E-9B8E-4354-A992-EBACDE090A06}">
      <dgm:prSet phldrT="[Text]"/>
      <dgm:spPr/>
      <dgm:t>
        <a:bodyPr/>
        <a:lstStyle/>
        <a:p>
          <a:r>
            <a:rPr lang="cs-CZ" dirty="0" smtClean="0"/>
            <a:t>vznik bílých krvinek</a:t>
          </a:r>
          <a:endParaRPr lang="cs-CZ" dirty="0"/>
        </a:p>
      </dgm:t>
    </dgm:pt>
    <dgm:pt modelId="{0E3B36C7-7BB7-4F5A-9173-F92DE822EF4D}" type="parTrans" cxnId="{A3552F0C-62BA-4072-97DA-BCD7B2EEC2CE}">
      <dgm:prSet/>
      <dgm:spPr/>
      <dgm:t>
        <a:bodyPr/>
        <a:lstStyle/>
        <a:p>
          <a:endParaRPr lang="cs-CZ"/>
        </a:p>
      </dgm:t>
    </dgm:pt>
    <dgm:pt modelId="{EECEECFB-5034-4E0E-9E88-02672DA36C1A}" type="sibTrans" cxnId="{A3552F0C-62BA-4072-97DA-BCD7B2EEC2CE}">
      <dgm:prSet/>
      <dgm:spPr/>
      <dgm:t>
        <a:bodyPr/>
        <a:lstStyle/>
        <a:p>
          <a:endParaRPr lang="cs-CZ"/>
        </a:p>
      </dgm:t>
    </dgm:pt>
    <dgm:pt modelId="{BEDC5AC2-4623-482A-B358-A1AF5F06478A}">
      <dgm:prSet/>
      <dgm:spPr/>
      <dgm:t>
        <a:bodyPr/>
        <a:lstStyle/>
        <a:p>
          <a:r>
            <a:rPr lang="cs-CZ" dirty="0" smtClean="0"/>
            <a:t>vznik hormonů</a:t>
          </a:r>
          <a:endParaRPr lang="cs-CZ" dirty="0"/>
        </a:p>
      </dgm:t>
    </dgm:pt>
    <dgm:pt modelId="{B91E7EAE-9434-4911-B4B2-2AC8FED209E6}" type="parTrans" cxnId="{B48CDBE9-EDC2-4334-9B16-E3F3425FAC5A}">
      <dgm:prSet/>
      <dgm:spPr/>
      <dgm:t>
        <a:bodyPr/>
        <a:lstStyle/>
        <a:p>
          <a:endParaRPr lang="cs-CZ"/>
        </a:p>
      </dgm:t>
    </dgm:pt>
    <dgm:pt modelId="{06401411-0797-4C69-9DEF-CCFA1BBC1FD4}" type="sibTrans" cxnId="{B48CDBE9-EDC2-4334-9B16-E3F3425FAC5A}">
      <dgm:prSet/>
      <dgm:spPr/>
      <dgm:t>
        <a:bodyPr/>
        <a:lstStyle/>
        <a:p>
          <a:endParaRPr lang="cs-CZ"/>
        </a:p>
      </dgm:t>
    </dgm:pt>
    <dgm:pt modelId="{6B55D5BF-763F-4B56-A9B1-A25B2450BCDD}" type="pres">
      <dgm:prSet presAssocID="{0C02C990-C7B1-4F71-8F6A-593767AB11B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C871D7-1673-4860-8DD0-2478BB171A6B}" type="pres">
      <dgm:prSet presAssocID="{506CC8A6-3A08-494C-908E-E81A2C9886DC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D59171-B511-4189-834A-60A93F3C594E}" type="pres">
      <dgm:prSet presAssocID="{3062D865-E23B-4E7A-86C1-70780B8BC00E}" presName="sibTrans" presStyleCnt="0"/>
      <dgm:spPr/>
    </dgm:pt>
    <dgm:pt modelId="{C2A9A7CB-105C-4BE4-BE42-E335881D8AA1}" type="pres">
      <dgm:prSet presAssocID="{F69CE27E-9B8E-4354-A992-EBACDE090A0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9A5B4D-5B31-439A-A8B0-20152B4A75F4}" type="pres">
      <dgm:prSet presAssocID="{EECEECFB-5034-4E0E-9E88-02672DA36C1A}" presName="sibTrans" presStyleCnt="0"/>
      <dgm:spPr/>
    </dgm:pt>
    <dgm:pt modelId="{A9B59AA3-1F20-494D-AE45-C66B89BB4435}" type="pres">
      <dgm:prSet presAssocID="{BEDC5AC2-4623-482A-B358-A1AF5F06478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901CEB-CB6B-41FC-9BC1-CD0B33D1860B}" type="presOf" srcId="{BEDC5AC2-4623-482A-B358-A1AF5F06478A}" destId="{A9B59AA3-1F20-494D-AE45-C66B89BB4435}" srcOrd="0" destOrd="0" presId="urn:microsoft.com/office/officeart/2005/8/layout/default#3"/>
    <dgm:cxn modelId="{0AEA5B5A-AC2F-48A0-B42F-179FFDD3C40D}" type="presOf" srcId="{0C02C990-C7B1-4F71-8F6A-593767AB11BC}" destId="{6B55D5BF-763F-4B56-A9B1-A25B2450BCDD}" srcOrd="0" destOrd="0" presId="urn:microsoft.com/office/officeart/2005/8/layout/default#3"/>
    <dgm:cxn modelId="{A3552F0C-62BA-4072-97DA-BCD7B2EEC2CE}" srcId="{0C02C990-C7B1-4F71-8F6A-593767AB11BC}" destId="{F69CE27E-9B8E-4354-A992-EBACDE090A06}" srcOrd="1" destOrd="0" parTransId="{0E3B36C7-7BB7-4F5A-9173-F92DE822EF4D}" sibTransId="{EECEECFB-5034-4E0E-9E88-02672DA36C1A}"/>
    <dgm:cxn modelId="{A605941F-8AE8-45A7-BF17-6018AFCD02FB}" type="presOf" srcId="{F69CE27E-9B8E-4354-A992-EBACDE090A06}" destId="{C2A9A7CB-105C-4BE4-BE42-E335881D8AA1}" srcOrd="0" destOrd="0" presId="urn:microsoft.com/office/officeart/2005/8/layout/default#3"/>
    <dgm:cxn modelId="{B48CDBE9-EDC2-4334-9B16-E3F3425FAC5A}" srcId="{0C02C990-C7B1-4F71-8F6A-593767AB11BC}" destId="{BEDC5AC2-4623-482A-B358-A1AF5F06478A}" srcOrd="2" destOrd="0" parTransId="{B91E7EAE-9434-4911-B4B2-2AC8FED209E6}" sibTransId="{06401411-0797-4C69-9DEF-CCFA1BBC1FD4}"/>
    <dgm:cxn modelId="{C5FCC05C-EA2A-4798-9DB7-03A839FA6ED4}" type="presOf" srcId="{506CC8A6-3A08-494C-908E-E81A2C9886DC}" destId="{95C871D7-1673-4860-8DD0-2478BB171A6B}" srcOrd="0" destOrd="0" presId="urn:microsoft.com/office/officeart/2005/8/layout/default#3"/>
    <dgm:cxn modelId="{EE5EFF0C-3EF5-4AF9-97F1-E586BBF03BA8}" srcId="{0C02C990-C7B1-4F71-8F6A-593767AB11BC}" destId="{506CC8A6-3A08-494C-908E-E81A2C9886DC}" srcOrd="0" destOrd="0" parTransId="{04273527-D581-434B-B7EE-4B087F7643B1}" sibTransId="{3062D865-E23B-4E7A-86C1-70780B8BC00E}"/>
    <dgm:cxn modelId="{D661A353-1EA4-4DE3-B8C1-CB1EE04AA81B}" type="presParOf" srcId="{6B55D5BF-763F-4B56-A9B1-A25B2450BCDD}" destId="{95C871D7-1673-4860-8DD0-2478BB171A6B}" srcOrd="0" destOrd="0" presId="urn:microsoft.com/office/officeart/2005/8/layout/default#3"/>
    <dgm:cxn modelId="{7B89123A-FE1B-4CC1-A6EC-B5BCB9FBE4DC}" type="presParOf" srcId="{6B55D5BF-763F-4B56-A9B1-A25B2450BCDD}" destId="{3FD59171-B511-4189-834A-60A93F3C594E}" srcOrd="1" destOrd="0" presId="urn:microsoft.com/office/officeart/2005/8/layout/default#3"/>
    <dgm:cxn modelId="{2C18B3D6-896B-4D25-8102-D6973AC9DCE5}" type="presParOf" srcId="{6B55D5BF-763F-4B56-A9B1-A25B2450BCDD}" destId="{C2A9A7CB-105C-4BE4-BE42-E335881D8AA1}" srcOrd="2" destOrd="0" presId="urn:microsoft.com/office/officeart/2005/8/layout/default#3"/>
    <dgm:cxn modelId="{D1732B2D-5571-4AB1-BC5F-EAB5DE65B11A}" type="presParOf" srcId="{6B55D5BF-763F-4B56-A9B1-A25B2450BCDD}" destId="{119A5B4D-5B31-439A-A8B0-20152B4A75F4}" srcOrd="3" destOrd="0" presId="urn:microsoft.com/office/officeart/2005/8/layout/default#3"/>
    <dgm:cxn modelId="{43242DBF-BCE3-4747-B63E-BB8923F4C40A}" type="presParOf" srcId="{6B55D5BF-763F-4B56-A9B1-A25B2450BCDD}" destId="{A9B59AA3-1F20-494D-AE45-C66B89BB4435}" srcOrd="4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35E2BF-9981-43AF-A9CC-9BB8FA5CC256}" type="doc">
      <dgm:prSet loTypeId="urn:microsoft.com/office/officeart/2005/8/layout/default#4" loCatId="list" qsTypeId="urn:microsoft.com/office/officeart/2005/8/quickstyle/3d1" qsCatId="3D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D79B8B03-87CF-4A1B-A0B9-8C3872926662}">
      <dgm:prSet phldrT="[Text]"/>
      <dgm:spPr/>
      <dgm:t>
        <a:bodyPr/>
        <a:lstStyle/>
        <a:p>
          <a:r>
            <a:rPr lang="cs-CZ" dirty="0" smtClean="0"/>
            <a:t>KŮŽE</a:t>
          </a:r>
          <a:endParaRPr lang="cs-CZ" dirty="0"/>
        </a:p>
      </dgm:t>
    </dgm:pt>
    <dgm:pt modelId="{3ED0241C-CC7F-42A7-A1E8-287AE17C21E8}" type="parTrans" cxnId="{1F8D52EA-01BE-4B87-BC0F-5ED2BAFCBC94}">
      <dgm:prSet/>
      <dgm:spPr/>
      <dgm:t>
        <a:bodyPr/>
        <a:lstStyle/>
        <a:p>
          <a:endParaRPr lang="cs-CZ"/>
        </a:p>
      </dgm:t>
    </dgm:pt>
    <dgm:pt modelId="{787B6B86-1678-474D-ACFB-8C7714FF99A9}" type="sibTrans" cxnId="{1F8D52EA-01BE-4B87-BC0F-5ED2BAFCBC94}">
      <dgm:prSet/>
      <dgm:spPr/>
      <dgm:t>
        <a:bodyPr/>
        <a:lstStyle/>
        <a:p>
          <a:endParaRPr lang="cs-CZ"/>
        </a:p>
      </dgm:t>
    </dgm:pt>
    <dgm:pt modelId="{6D42A004-4C66-4E25-82A1-C197433A09B2}">
      <dgm:prSet phldrT="[Text]"/>
      <dgm:spPr/>
      <dgm:t>
        <a:bodyPr/>
        <a:lstStyle/>
        <a:p>
          <a:r>
            <a:rPr lang="cs-CZ" dirty="0" smtClean="0"/>
            <a:t>SLINY, HLEN</a:t>
          </a:r>
          <a:endParaRPr lang="cs-CZ" dirty="0"/>
        </a:p>
      </dgm:t>
    </dgm:pt>
    <dgm:pt modelId="{7B2EA687-FE61-4E69-8106-AA72EE76F1C9}" type="parTrans" cxnId="{D180ECF2-6B1E-4584-8FDC-FADCF4A9AA80}">
      <dgm:prSet/>
      <dgm:spPr/>
      <dgm:t>
        <a:bodyPr/>
        <a:lstStyle/>
        <a:p>
          <a:endParaRPr lang="cs-CZ"/>
        </a:p>
      </dgm:t>
    </dgm:pt>
    <dgm:pt modelId="{7110CC5D-D02B-4AC4-8F84-FE70E85C7650}" type="sibTrans" cxnId="{D180ECF2-6B1E-4584-8FDC-FADCF4A9AA80}">
      <dgm:prSet/>
      <dgm:spPr/>
      <dgm:t>
        <a:bodyPr/>
        <a:lstStyle/>
        <a:p>
          <a:endParaRPr lang="cs-CZ"/>
        </a:p>
      </dgm:t>
    </dgm:pt>
    <dgm:pt modelId="{3DC3D3A3-9969-4AB0-AD42-1C2C65DE7A44}">
      <dgm:prSet phldrT="[Text]"/>
      <dgm:spPr/>
      <dgm:t>
        <a:bodyPr/>
        <a:lstStyle/>
        <a:p>
          <a:r>
            <a:rPr lang="cs-CZ" dirty="0" smtClean="0"/>
            <a:t>SLZY</a:t>
          </a:r>
          <a:endParaRPr lang="cs-CZ" dirty="0"/>
        </a:p>
      </dgm:t>
    </dgm:pt>
    <dgm:pt modelId="{2D21698B-ECA8-41C0-BA13-3CB62F4A9A93}" type="parTrans" cxnId="{6DD3C72F-4BFB-4765-A0D8-F11738A7067F}">
      <dgm:prSet/>
      <dgm:spPr/>
      <dgm:t>
        <a:bodyPr/>
        <a:lstStyle/>
        <a:p>
          <a:endParaRPr lang="cs-CZ"/>
        </a:p>
      </dgm:t>
    </dgm:pt>
    <dgm:pt modelId="{62D15C1D-D852-4D4F-8685-B0C56EBA9433}" type="sibTrans" cxnId="{6DD3C72F-4BFB-4765-A0D8-F11738A7067F}">
      <dgm:prSet/>
      <dgm:spPr/>
      <dgm:t>
        <a:bodyPr/>
        <a:lstStyle/>
        <a:p>
          <a:endParaRPr lang="cs-CZ"/>
        </a:p>
      </dgm:t>
    </dgm:pt>
    <dgm:pt modelId="{CE00914E-D3DE-42FB-B875-7344A556ABB6}">
      <dgm:prSet phldrT="[Text]"/>
      <dgm:spPr/>
      <dgm:t>
        <a:bodyPr/>
        <a:lstStyle/>
        <a:p>
          <a:r>
            <a:rPr lang="cs-CZ" dirty="0" err="1" smtClean="0"/>
            <a:t>HCl</a:t>
          </a:r>
          <a:endParaRPr lang="cs-CZ" dirty="0"/>
        </a:p>
      </dgm:t>
    </dgm:pt>
    <dgm:pt modelId="{6342A0DD-1CCA-4122-8526-A3D1D9186340}" type="parTrans" cxnId="{B14AF1DF-B9F9-46C9-8FA0-9C015E27A4C6}">
      <dgm:prSet/>
      <dgm:spPr/>
      <dgm:t>
        <a:bodyPr/>
        <a:lstStyle/>
        <a:p>
          <a:endParaRPr lang="cs-CZ"/>
        </a:p>
      </dgm:t>
    </dgm:pt>
    <dgm:pt modelId="{E2B09578-5BDF-45E9-A404-43D8B646E9AF}" type="sibTrans" cxnId="{B14AF1DF-B9F9-46C9-8FA0-9C015E27A4C6}">
      <dgm:prSet/>
      <dgm:spPr/>
      <dgm:t>
        <a:bodyPr/>
        <a:lstStyle/>
        <a:p>
          <a:endParaRPr lang="cs-CZ"/>
        </a:p>
      </dgm:t>
    </dgm:pt>
    <dgm:pt modelId="{D62363FD-7649-4264-A612-2D911E8AF1BA}" type="pres">
      <dgm:prSet presAssocID="{0E35E2BF-9981-43AF-A9CC-9BB8FA5CC25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F0C7E7C-64DF-4611-B126-ED112548E8F1}" type="pres">
      <dgm:prSet presAssocID="{D79B8B03-87CF-4A1B-A0B9-8C387292666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3FD5B1-5145-49F4-AB31-E5F4992AA028}" type="pres">
      <dgm:prSet presAssocID="{787B6B86-1678-474D-ACFB-8C7714FF99A9}" presName="sibTrans" presStyleCnt="0"/>
      <dgm:spPr/>
    </dgm:pt>
    <dgm:pt modelId="{45AA6FB8-1EE4-4DE0-A9A7-D2122BBC4F64}" type="pres">
      <dgm:prSet presAssocID="{6D42A004-4C66-4E25-82A1-C197433A09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655B8-223D-45E6-8971-8660410EFC36}" type="pres">
      <dgm:prSet presAssocID="{7110CC5D-D02B-4AC4-8F84-FE70E85C7650}" presName="sibTrans" presStyleCnt="0"/>
      <dgm:spPr/>
    </dgm:pt>
    <dgm:pt modelId="{82246F5A-03E7-4DEC-B966-8B19CD38BEDA}" type="pres">
      <dgm:prSet presAssocID="{3DC3D3A3-9969-4AB0-AD42-1C2C65DE7A4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6AE99-2F33-4825-A792-D8DD1C584149}" type="pres">
      <dgm:prSet presAssocID="{62D15C1D-D852-4D4F-8685-B0C56EBA9433}" presName="sibTrans" presStyleCnt="0"/>
      <dgm:spPr/>
    </dgm:pt>
    <dgm:pt modelId="{B9A25428-889F-4FBB-801C-47E7DA6C8CBA}" type="pres">
      <dgm:prSet presAssocID="{CE00914E-D3DE-42FB-B875-7344A556ABB6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D5D5E8-F770-477F-9CDC-CD575C4BD3A8}" type="presOf" srcId="{3DC3D3A3-9969-4AB0-AD42-1C2C65DE7A44}" destId="{82246F5A-03E7-4DEC-B966-8B19CD38BEDA}" srcOrd="0" destOrd="0" presId="urn:microsoft.com/office/officeart/2005/8/layout/default#4"/>
    <dgm:cxn modelId="{C44E80FB-173C-475F-BEAB-CAE3ABE1255D}" type="presOf" srcId="{0E35E2BF-9981-43AF-A9CC-9BB8FA5CC256}" destId="{D62363FD-7649-4264-A612-2D911E8AF1BA}" srcOrd="0" destOrd="0" presId="urn:microsoft.com/office/officeart/2005/8/layout/default#4"/>
    <dgm:cxn modelId="{1F8D52EA-01BE-4B87-BC0F-5ED2BAFCBC94}" srcId="{0E35E2BF-9981-43AF-A9CC-9BB8FA5CC256}" destId="{D79B8B03-87CF-4A1B-A0B9-8C3872926662}" srcOrd="0" destOrd="0" parTransId="{3ED0241C-CC7F-42A7-A1E8-287AE17C21E8}" sibTransId="{787B6B86-1678-474D-ACFB-8C7714FF99A9}"/>
    <dgm:cxn modelId="{6DD3C72F-4BFB-4765-A0D8-F11738A7067F}" srcId="{0E35E2BF-9981-43AF-A9CC-9BB8FA5CC256}" destId="{3DC3D3A3-9969-4AB0-AD42-1C2C65DE7A44}" srcOrd="2" destOrd="0" parTransId="{2D21698B-ECA8-41C0-BA13-3CB62F4A9A93}" sibTransId="{62D15C1D-D852-4D4F-8685-B0C56EBA9433}"/>
    <dgm:cxn modelId="{0A38116F-1CE4-4772-8DBC-BF408EB07509}" type="presOf" srcId="{CE00914E-D3DE-42FB-B875-7344A556ABB6}" destId="{B9A25428-889F-4FBB-801C-47E7DA6C8CBA}" srcOrd="0" destOrd="0" presId="urn:microsoft.com/office/officeart/2005/8/layout/default#4"/>
    <dgm:cxn modelId="{D180ECF2-6B1E-4584-8FDC-FADCF4A9AA80}" srcId="{0E35E2BF-9981-43AF-A9CC-9BB8FA5CC256}" destId="{6D42A004-4C66-4E25-82A1-C197433A09B2}" srcOrd="1" destOrd="0" parTransId="{7B2EA687-FE61-4E69-8106-AA72EE76F1C9}" sibTransId="{7110CC5D-D02B-4AC4-8F84-FE70E85C7650}"/>
    <dgm:cxn modelId="{6683A701-37C2-4063-B7FE-BB33B2676D28}" type="presOf" srcId="{D79B8B03-87CF-4A1B-A0B9-8C3872926662}" destId="{4F0C7E7C-64DF-4611-B126-ED112548E8F1}" srcOrd="0" destOrd="0" presId="urn:microsoft.com/office/officeart/2005/8/layout/default#4"/>
    <dgm:cxn modelId="{B14AF1DF-B9F9-46C9-8FA0-9C015E27A4C6}" srcId="{0E35E2BF-9981-43AF-A9CC-9BB8FA5CC256}" destId="{CE00914E-D3DE-42FB-B875-7344A556ABB6}" srcOrd="3" destOrd="0" parTransId="{6342A0DD-1CCA-4122-8526-A3D1D9186340}" sibTransId="{E2B09578-5BDF-45E9-A404-43D8B646E9AF}"/>
    <dgm:cxn modelId="{F4586164-1A39-4583-B4DB-38D213F58F91}" type="presOf" srcId="{6D42A004-4C66-4E25-82A1-C197433A09B2}" destId="{45AA6FB8-1EE4-4DE0-A9A7-D2122BBC4F64}" srcOrd="0" destOrd="0" presId="urn:microsoft.com/office/officeart/2005/8/layout/default#4"/>
    <dgm:cxn modelId="{4DC62480-0E96-4ED8-9776-7B8AA00A5B3F}" type="presParOf" srcId="{D62363FD-7649-4264-A612-2D911E8AF1BA}" destId="{4F0C7E7C-64DF-4611-B126-ED112548E8F1}" srcOrd="0" destOrd="0" presId="urn:microsoft.com/office/officeart/2005/8/layout/default#4"/>
    <dgm:cxn modelId="{8CBAAB2C-3AF2-4F6E-A711-762DF42B4780}" type="presParOf" srcId="{D62363FD-7649-4264-A612-2D911E8AF1BA}" destId="{1B3FD5B1-5145-49F4-AB31-E5F4992AA028}" srcOrd="1" destOrd="0" presId="urn:microsoft.com/office/officeart/2005/8/layout/default#4"/>
    <dgm:cxn modelId="{820431D9-F4E9-411B-904D-56988BB01C2B}" type="presParOf" srcId="{D62363FD-7649-4264-A612-2D911E8AF1BA}" destId="{45AA6FB8-1EE4-4DE0-A9A7-D2122BBC4F64}" srcOrd="2" destOrd="0" presId="urn:microsoft.com/office/officeart/2005/8/layout/default#4"/>
    <dgm:cxn modelId="{E10BC909-CD27-4C6A-A41E-603FBE4C4812}" type="presParOf" srcId="{D62363FD-7649-4264-A612-2D911E8AF1BA}" destId="{239655B8-223D-45E6-8971-8660410EFC36}" srcOrd="3" destOrd="0" presId="urn:microsoft.com/office/officeart/2005/8/layout/default#4"/>
    <dgm:cxn modelId="{92893C43-D1BE-4340-949E-B535FF5EDA6B}" type="presParOf" srcId="{D62363FD-7649-4264-A612-2D911E8AF1BA}" destId="{82246F5A-03E7-4DEC-B966-8B19CD38BEDA}" srcOrd="4" destOrd="0" presId="urn:microsoft.com/office/officeart/2005/8/layout/default#4"/>
    <dgm:cxn modelId="{91257D32-06A2-4A9A-9313-972BE524ECCE}" type="presParOf" srcId="{D62363FD-7649-4264-A612-2D911E8AF1BA}" destId="{A526AE99-2F33-4825-A792-D8DD1C584149}" srcOrd="5" destOrd="0" presId="urn:microsoft.com/office/officeart/2005/8/layout/default#4"/>
    <dgm:cxn modelId="{632AFEE9-9979-4616-B2EF-3C5AA2586091}" type="presParOf" srcId="{D62363FD-7649-4264-A612-2D911E8AF1BA}" destId="{B9A25428-889F-4FBB-801C-47E7DA6C8CBA}" srcOrd="6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2C079D-A1AB-42AE-BB5F-7F3CEE1E502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#5" csCatId="colorful" phldr="1"/>
      <dgm:spPr/>
      <dgm:t>
        <a:bodyPr/>
        <a:lstStyle/>
        <a:p>
          <a:endParaRPr lang="cs-CZ"/>
        </a:p>
      </dgm:t>
    </dgm:pt>
    <dgm:pt modelId="{1B9B6F12-3AA6-48EA-9681-520FCFDCD204}">
      <dgm:prSet phldrT="[Text]"/>
      <dgm:spPr/>
      <dgm:t>
        <a:bodyPr/>
        <a:lstStyle/>
        <a:p>
          <a:r>
            <a:rPr lang="cs-CZ" b="1" dirty="0" smtClean="0"/>
            <a:t>INFEKČNÍ NEMOCI MOHOU BÝT VYVOLÁNY:</a:t>
          </a:r>
          <a:endParaRPr lang="cs-CZ" dirty="0"/>
        </a:p>
      </dgm:t>
    </dgm:pt>
    <dgm:pt modelId="{57304D8B-A67D-4431-853D-BBB7C27B75DF}" type="parTrans" cxnId="{8F51852B-BA38-4C83-A854-CB3F452DB828}">
      <dgm:prSet/>
      <dgm:spPr/>
      <dgm:t>
        <a:bodyPr/>
        <a:lstStyle/>
        <a:p>
          <a:endParaRPr lang="cs-CZ"/>
        </a:p>
      </dgm:t>
    </dgm:pt>
    <dgm:pt modelId="{FF25D1A2-7A46-41C4-9236-CED885E91A85}" type="sibTrans" cxnId="{8F51852B-BA38-4C83-A854-CB3F452DB828}">
      <dgm:prSet/>
      <dgm:spPr/>
      <dgm:t>
        <a:bodyPr/>
        <a:lstStyle/>
        <a:p>
          <a:endParaRPr lang="cs-CZ"/>
        </a:p>
      </dgm:t>
    </dgm:pt>
    <dgm:pt modelId="{C3087A4F-075E-41DF-9B1B-E299CBF71A40}">
      <dgm:prSet phldrT="[Text]"/>
      <dgm:spPr/>
      <dgm:t>
        <a:bodyPr/>
        <a:lstStyle/>
        <a:p>
          <a:r>
            <a:rPr lang="cs-CZ" dirty="0" smtClean="0"/>
            <a:t>VIREM</a:t>
          </a:r>
          <a:endParaRPr lang="cs-CZ" dirty="0"/>
        </a:p>
      </dgm:t>
    </dgm:pt>
    <dgm:pt modelId="{36A28641-B036-43BD-884F-9CFAC7D34826}" type="parTrans" cxnId="{945B899B-7C5E-405A-A430-93127855FB2A}">
      <dgm:prSet/>
      <dgm:spPr/>
      <dgm:t>
        <a:bodyPr/>
        <a:lstStyle/>
        <a:p>
          <a:endParaRPr lang="cs-CZ"/>
        </a:p>
      </dgm:t>
    </dgm:pt>
    <dgm:pt modelId="{7C0230EF-C870-4CA0-9120-AB15A6A8DFAD}" type="sibTrans" cxnId="{945B899B-7C5E-405A-A430-93127855FB2A}">
      <dgm:prSet/>
      <dgm:spPr/>
      <dgm:t>
        <a:bodyPr/>
        <a:lstStyle/>
        <a:p>
          <a:endParaRPr lang="cs-CZ"/>
        </a:p>
      </dgm:t>
    </dgm:pt>
    <dgm:pt modelId="{6823C5A2-793B-4026-9924-FFCB923C7EB9}">
      <dgm:prSet phldrT="[Text]"/>
      <dgm:spPr/>
      <dgm:t>
        <a:bodyPr/>
        <a:lstStyle/>
        <a:p>
          <a:r>
            <a:rPr lang="cs-CZ" dirty="0" smtClean="0"/>
            <a:t>BAKTERIÍ</a:t>
          </a:r>
          <a:endParaRPr lang="cs-CZ" dirty="0"/>
        </a:p>
      </dgm:t>
    </dgm:pt>
    <dgm:pt modelId="{4954D969-7A3E-4263-BB04-1AB5ECE22689}" type="parTrans" cxnId="{32A16C55-C4BE-4C7D-B436-4A21BAE45075}">
      <dgm:prSet/>
      <dgm:spPr/>
      <dgm:t>
        <a:bodyPr/>
        <a:lstStyle/>
        <a:p>
          <a:endParaRPr lang="cs-CZ"/>
        </a:p>
      </dgm:t>
    </dgm:pt>
    <dgm:pt modelId="{46AE6100-71FB-4791-963E-CACC0C5938D3}" type="sibTrans" cxnId="{32A16C55-C4BE-4C7D-B436-4A21BAE45075}">
      <dgm:prSet/>
      <dgm:spPr/>
      <dgm:t>
        <a:bodyPr/>
        <a:lstStyle/>
        <a:p>
          <a:endParaRPr lang="cs-CZ"/>
        </a:p>
      </dgm:t>
    </dgm:pt>
    <dgm:pt modelId="{D0E5DB7C-4243-4386-A6A2-D7966D8F610F}">
      <dgm:prSet phldrT="[Text]"/>
      <dgm:spPr/>
      <dgm:t>
        <a:bodyPr/>
        <a:lstStyle/>
        <a:p>
          <a:r>
            <a:rPr lang="cs-CZ" dirty="0" smtClean="0"/>
            <a:t>HOUBOU</a:t>
          </a:r>
          <a:endParaRPr lang="cs-CZ" dirty="0"/>
        </a:p>
      </dgm:t>
    </dgm:pt>
    <dgm:pt modelId="{C20505AA-50B2-4E29-A65C-C48A1D07A0AB}" type="parTrans" cxnId="{041F5056-F2F0-4409-A744-F8356FBC0D60}">
      <dgm:prSet/>
      <dgm:spPr/>
      <dgm:t>
        <a:bodyPr/>
        <a:lstStyle/>
        <a:p>
          <a:endParaRPr lang="cs-CZ"/>
        </a:p>
      </dgm:t>
    </dgm:pt>
    <dgm:pt modelId="{41080B10-D00E-4E7A-9016-948127C22835}" type="sibTrans" cxnId="{041F5056-F2F0-4409-A744-F8356FBC0D60}">
      <dgm:prSet/>
      <dgm:spPr/>
      <dgm:t>
        <a:bodyPr/>
        <a:lstStyle/>
        <a:p>
          <a:endParaRPr lang="cs-CZ"/>
        </a:p>
      </dgm:t>
    </dgm:pt>
    <dgm:pt modelId="{AED3659B-8431-4FE6-A4C0-6690866E32A5}">
      <dgm:prSet phldrT="[Text]"/>
      <dgm:spPr/>
      <dgm:t>
        <a:bodyPr/>
        <a:lstStyle/>
        <a:p>
          <a:r>
            <a:rPr lang="cs-CZ" dirty="0" smtClean="0"/>
            <a:t>PLÍSNĚ</a:t>
          </a:r>
          <a:endParaRPr lang="cs-CZ" dirty="0"/>
        </a:p>
      </dgm:t>
    </dgm:pt>
    <dgm:pt modelId="{F6933316-EC82-40B7-945B-8F5E6EE03F97}" type="parTrans" cxnId="{28CB6F6E-722E-49B7-874E-516654D14FD7}">
      <dgm:prSet/>
      <dgm:spPr/>
      <dgm:t>
        <a:bodyPr/>
        <a:lstStyle/>
        <a:p>
          <a:endParaRPr lang="cs-CZ"/>
        </a:p>
      </dgm:t>
    </dgm:pt>
    <dgm:pt modelId="{15C7383B-A184-4694-9C68-101134FEEEE9}" type="sibTrans" cxnId="{28CB6F6E-722E-49B7-874E-516654D14FD7}">
      <dgm:prSet/>
      <dgm:spPr/>
      <dgm:t>
        <a:bodyPr/>
        <a:lstStyle/>
        <a:p>
          <a:endParaRPr lang="cs-CZ"/>
        </a:p>
      </dgm:t>
    </dgm:pt>
    <dgm:pt modelId="{70EC85D1-0C36-4289-8784-4207CD28396F}">
      <dgm:prSet/>
      <dgm:spPr/>
      <dgm:t>
        <a:bodyPr/>
        <a:lstStyle/>
        <a:p>
          <a:r>
            <a:rPr lang="cs-CZ" dirty="0" smtClean="0"/>
            <a:t>KVASINKY</a:t>
          </a:r>
          <a:endParaRPr lang="cs-CZ" dirty="0"/>
        </a:p>
      </dgm:t>
    </dgm:pt>
    <dgm:pt modelId="{B8BC1D52-A005-4CF4-803E-5D9792B19E63}" type="parTrans" cxnId="{CB1C9CBA-E9F7-4A06-B736-0FB9855D5D61}">
      <dgm:prSet/>
      <dgm:spPr/>
      <dgm:t>
        <a:bodyPr/>
        <a:lstStyle/>
        <a:p>
          <a:endParaRPr lang="cs-CZ"/>
        </a:p>
      </dgm:t>
    </dgm:pt>
    <dgm:pt modelId="{75687E64-601B-4AB5-A0E1-FDBD696B96AC}" type="sibTrans" cxnId="{CB1C9CBA-E9F7-4A06-B736-0FB9855D5D61}">
      <dgm:prSet/>
      <dgm:spPr/>
      <dgm:t>
        <a:bodyPr/>
        <a:lstStyle/>
        <a:p>
          <a:endParaRPr lang="cs-CZ"/>
        </a:p>
      </dgm:t>
    </dgm:pt>
    <dgm:pt modelId="{87321096-2D5A-4D98-AF92-B9955E03C0B4}" type="pres">
      <dgm:prSet presAssocID="{F62C079D-A1AB-42AE-BB5F-7F3CEE1E502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94087E8-EE97-4C28-92E5-5397E5FA6F25}" type="pres">
      <dgm:prSet presAssocID="{1B9B6F12-3AA6-48EA-9681-520FCFDCD204}" presName="hierRoot1" presStyleCnt="0"/>
      <dgm:spPr/>
    </dgm:pt>
    <dgm:pt modelId="{DB5EA0B1-090E-43DA-8B50-B889D752973B}" type="pres">
      <dgm:prSet presAssocID="{1B9B6F12-3AA6-48EA-9681-520FCFDCD204}" presName="composite" presStyleCnt="0"/>
      <dgm:spPr/>
    </dgm:pt>
    <dgm:pt modelId="{FBFD30EB-BA36-4358-AD85-56F1901CF8E3}" type="pres">
      <dgm:prSet presAssocID="{1B9B6F12-3AA6-48EA-9681-520FCFDCD204}" presName="background" presStyleLbl="node0" presStyleIdx="0" presStyleCnt="1"/>
      <dgm:spPr/>
    </dgm:pt>
    <dgm:pt modelId="{970DEBF5-762E-4EC6-B34B-5D25ED1C50C0}" type="pres">
      <dgm:prSet presAssocID="{1B9B6F12-3AA6-48EA-9681-520FCFDCD204}" presName="text" presStyleLbl="fgAcc0" presStyleIdx="0" presStyleCnt="1" custScaleX="34711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E517B0-504D-4071-8642-67A97C02C725}" type="pres">
      <dgm:prSet presAssocID="{1B9B6F12-3AA6-48EA-9681-520FCFDCD204}" presName="hierChild2" presStyleCnt="0"/>
      <dgm:spPr/>
    </dgm:pt>
    <dgm:pt modelId="{C2DD55F6-FF66-4BF8-AD5E-3FE7360585C5}" type="pres">
      <dgm:prSet presAssocID="{36A28641-B036-43BD-884F-9CFAC7D34826}" presName="Name10" presStyleLbl="parChTrans1D2" presStyleIdx="0" presStyleCnt="3"/>
      <dgm:spPr/>
      <dgm:t>
        <a:bodyPr/>
        <a:lstStyle/>
        <a:p>
          <a:endParaRPr lang="cs-CZ"/>
        </a:p>
      </dgm:t>
    </dgm:pt>
    <dgm:pt modelId="{5DB1F7A3-9E98-4850-839F-0D674940AFD6}" type="pres">
      <dgm:prSet presAssocID="{C3087A4F-075E-41DF-9B1B-E299CBF71A40}" presName="hierRoot2" presStyleCnt="0"/>
      <dgm:spPr/>
    </dgm:pt>
    <dgm:pt modelId="{EA70B929-6C88-445B-83A9-C7960B0FD88D}" type="pres">
      <dgm:prSet presAssocID="{C3087A4F-075E-41DF-9B1B-E299CBF71A40}" presName="composite2" presStyleCnt="0"/>
      <dgm:spPr/>
    </dgm:pt>
    <dgm:pt modelId="{BCF15D43-C65A-4DF8-B541-F98A90787153}" type="pres">
      <dgm:prSet presAssocID="{C3087A4F-075E-41DF-9B1B-E299CBF71A40}" presName="background2" presStyleLbl="node2" presStyleIdx="0" presStyleCnt="3"/>
      <dgm:spPr/>
    </dgm:pt>
    <dgm:pt modelId="{902A2241-6E9E-4102-9BF8-76A2B28BEA91}" type="pres">
      <dgm:prSet presAssocID="{C3087A4F-075E-41DF-9B1B-E299CBF71A40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C24A4C-9E0D-46B8-8E19-664DBBE955F4}" type="pres">
      <dgm:prSet presAssocID="{C3087A4F-075E-41DF-9B1B-E299CBF71A40}" presName="hierChild3" presStyleCnt="0"/>
      <dgm:spPr/>
    </dgm:pt>
    <dgm:pt modelId="{F1E5E45D-58D7-49A3-87E0-DE52F4F6B767}" type="pres">
      <dgm:prSet presAssocID="{4954D969-7A3E-4263-BB04-1AB5ECE22689}" presName="Name10" presStyleLbl="parChTrans1D2" presStyleIdx="1" presStyleCnt="3"/>
      <dgm:spPr/>
      <dgm:t>
        <a:bodyPr/>
        <a:lstStyle/>
        <a:p>
          <a:endParaRPr lang="cs-CZ"/>
        </a:p>
      </dgm:t>
    </dgm:pt>
    <dgm:pt modelId="{FFBDF43F-1AC6-4B89-B32D-17709A179486}" type="pres">
      <dgm:prSet presAssocID="{6823C5A2-793B-4026-9924-FFCB923C7EB9}" presName="hierRoot2" presStyleCnt="0"/>
      <dgm:spPr/>
    </dgm:pt>
    <dgm:pt modelId="{F0248B79-8189-4C99-A03E-4FEF998241B2}" type="pres">
      <dgm:prSet presAssocID="{6823C5A2-793B-4026-9924-FFCB923C7EB9}" presName="composite2" presStyleCnt="0"/>
      <dgm:spPr/>
    </dgm:pt>
    <dgm:pt modelId="{DD1F086E-AFB6-4A49-BEA8-AD5227E3A114}" type="pres">
      <dgm:prSet presAssocID="{6823C5A2-793B-4026-9924-FFCB923C7EB9}" presName="background2" presStyleLbl="node2" presStyleIdx="1" presStyleCnt="3"/>
      <dgm:spPr/>
    </dgm:pt>
    <dgm:pt modelId="{7F0E6325-2429-4BE7-8700-C2C342B64B3C}" type="pres">
      <dgm:prSet presAssocID="{6823C5A2-793B-4026-9924-FFCB923C7EB9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61A766-1583-4C50-AE16-23E23C8200B9}" type="pres">
      <dgm:prSet presAssocID="{6823C5A2-793B-4026-9924-FFCB923C7EB9}" presName="hierChild3" presStyleCnt="0"/>
      <dgm:spPr/>
    </dgm:pt>
    <dgm:pt modelId="{0F4DCBA6-4499-4D0F-B58C-347CE50A25E4}" type="pres">
      <dgm:prSet presAssocID="{C20505AA-50B2-4E29-A65C-C48A1D07A0AB}" presName="Name10" presStyleLbl="parChTrans1D2" presStyleIdx="2" presStyleCnt="3"/>
      <dgm:spPr/>
      <dgm:t>
        <a:bodyPr/>
        <a:lstStyle/>
        <a:p>
          <a:endParaRPr lang="cs-CZ"/>
        </a:p>
      </dgm:t>
    </dgm:pt>
    <dgm:pt modelId="{F177BF9C-2D19-40BE-80C5-BCB57C4BDEB2}" type="pres">
      <dgm:prSet presAssocID="{D0E5DB7C-4243-4386-A6A2-D7966D8F610F}" presName="hierRoot2" presStyleCnt="0"/>
      <dgm:spPr/>
    </dgm:pt>
    <dgm:pt modelId="{E852CEF5-3348-4DB1-AB1E-C6A6D2ABE99D}" type="pres">
      <dgm:prSet presAssocID="{D0E5DB7C-4243-4386-A6A2-D7966D8F610F}" presName="composite2" presStyleCnt="0"/>
      <dgm:spPr/>
    </dgm:pt>
    <dgm:pt modelId="{7934E983-5CBB-4DAE-BF13-81231F44237E}" type="pres">
      <dgm:prSet presAssocID="{D0E5DB7C-4243-4386-A6A2-D7966D8F610F}" presName="background2" presStyleLbl="node2" presStyleIdx="2" presStyleCnt="3"/>
      <dgm:spPr/>
    </dgm:pt>
    <dgm:pt modelId="{D85601BC-7F34-4CD6-91C1-33AF1110DC78}" type="pres">
      <dgm:prSet presAssocID="{D0E5DB7C-4243-4386-A6A2-D7966D8F610F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32AA50-9C4D-4706-9546-E36FD3C36650}" type="pres">
      <dgm:prSet presAssocID="{D0E5DB7C-4243-4386-A6A2-D7966D8F610F}" presName="hierChild3" presStyleCnt="0"/>
      <dgm:spPr/>
    </dgm:pt>
    <dgm:pt modelId="{305C6B63-B66C-4BD4-B379-FF273546E5CC}" type="pres">
      <dgm:prSet presAssocID="{F6933316-EC82-40B7-945B-8F5E6EE03F97}" presName="Name17" presStyleLbl="parChTrans1D3" presStyleIdx="0" presStyleCnt="2"/>
      <dgm:spPr/>
      <dgm:t>
        <a:bodyPr/>
        <a:lstStyle/>
        <a:p>
          <a:endParaRPr lang="cs-CZ"/>
        </a:p>
      </dgm:t>
    </dgm:pt>
    <dgm:pt modelId="{5A847C85-CEEE-43C3-845B-DA32BE1E1DB6}" type="pres">
      <dgm:prSet presAssocID="{AED3659B-8431-4FE6-A4C0-6690866E32A5}" presName="hierRoot3" presStyleCnt="0"/>
      <dgm:spPr/>
    </dgm:pt>
    <dgm:pt modelId="{9EE61BFA-7069-492E-9A62-91E97FC9CC68}" type="pres">
      <dgm:prSet presAssocID="{AED3659B-8431-4FE6-A4C0-6690866E32A5}" presName="composite3" presStyleCnt="0"/>
      <dgm:spPr/>
    </dgm:pt>
    <dgm:pt modelId="{2929A54F-1F2F-4098-B4E5-5CF923139964}" type="pres">
      <dgm:prSet presAssocID="{AED3659B-8431-4FE6-A4C0-6690866E32A5}" presName="background3" presStyleLbl="node3" presStyleIdx="0" presStyleCnt="2"/>
      <dgm:spPr/>
    </dgm:pt>
    <dgm:pt modelId="{FE404EAC-79D1-47F3-9793-674D3F7BA140}" type="pres">
      <dgm:prSet presAssocID="{AED3659B-8431-4FE6-A4C0-6690866E32A5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711356-6A70-44EA-98CE-7CB7CF2609FB}" type="pres">
      <dgm:prSet presAssocID="{AED3659B-8431-4FE6-A4C0-6690866E32A5}" presName="hierChild4" presStyleCnt="0"/>
      <dgm:spPr/>
    </dgm:pt>
    <dgm:pt modelId="{C8B05132-B8AC-4360-907A-114021A78F98}" type="pres">
      <dgm:prSet presAssocID="{B8BC1D52-A005-4CF4-803E-5D9792B19E63}" presName="Name17" presStyleLbl="parChTrans1D3" presStyleIdx="1" presStyleCnt="2"/>
      <dgm:spPr/>
      <dgm:t>
        <a:bodyPr/>
        <a:lstStyle/>
        <a:p>
          <a:endParaRPr lang="cs-CZ"/>
        </a:p>
      </dgm:t>
    </dgm:pt>
    <dgm:pt modelId="{7F874B7F-9017-4FEE-8070-2EA7E9A08B35}" type="pres">
      <dgm:prSet presAssocID="{70EC85D1-0C36-4289-8784-4207CD28396F}" presName="hierRoot3" presStyleCnt="0"/>
      <dgm:spPr/>
    </dgm:pt>
    <dgm:pt modelId="{0E4045C3-2A70-42D0-B96F-441BDED0C390}" type="pres">
      <dgm:prSet presAssocID="{70EC85D1-0C36-4289-8784-4207CD28396F}" presName="composite3" presStyleCnt="0"/>
      <dgm:spPr/>
    </dgm:pt>
    <dgm:pt modelId="{446607B3-36DE-4094-9491-A35FC299A810}" type="pres">
      <dgm:prSet presAssocID="{70EC85D1-0C36-4289-8784-4207CD28396F}" presName="background3" presStyleLbl="node3" presStyleIdx="1" presStyleCnt="2"/>
      <dgm:spPr/>
    </dgm:pt>
    <dgm:pt modelId="{A83046E6-1AA6-4EBC-918A-7404772C8499}" type="pres">
      <dgm:prSet presAssocID="{70EC85D1-0C36-4289-8784-4207CD28396F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F218896-AAB1-454A-BF54-1F9695177B11}" type="pres">
      <dgm:prSet presAssocID="{70EC85D1-0C36-4289-8784-4207CD28396F}" presName="hierChild4" presStyleCnt="0"/>
      <dgm:spPr/>
    </dgm:pt>
  </dgm:ptLst>
  <dgm:cxnLst>
    <dgm:cxn modelId="{041F5056-F2F0-4409-A744-F8356FBC0D60}" srcId="{1B9B6F12-3AA6-48EA-9681-520FCFDCD204}" destId="{D0E5DB7C-4243-4386-A6A2-D7966D8F610F}" srcOrd="2" destOrd="0" parTransId="{C20505AA-50B2-4E29-A65C-C48A1D07A0AB}" sibTransId="{41080B10-D00E-4E7A-9016-948127C22835}"/>
    <dgm:cxn modelId="{32A16C55-C4BE-4C7D-B436-4A21BAE45075}" srcId="{1B9B6F12-3AA6-48EA-9681-520FCFDCD204}" destId="{6823C5A2-793B-4026-9924-FFCB923C7EB9}" srcOrd="1" destOrd="0" parTransId="{4954D969-7A3E-4263-BB04-1AB5ECE22689}" sibTransId="{46AE6100-71FB-4791-963E-CACC0C5938D3}"/>
    <dgm:cxn modelId="{8A533D76-F14B-4760-BBC7-EE40D6C5BEB7}" type="presOf" srcId="{F6933316-EC82-40B7-945B-8F5E6EE03F97}" destId="{305C6B63-B66C-4BD4-B379-FF273546E5CC}" srcOrd="0" destOrd="0" presId="urn:microsoft.com/office/officeart/2005/8/layout/hierarchy1"/>
    <dgm:cxn modelId="{CB1C9CBA-E9F7-4A06-B736-0FB9855D5D61}" srcId="{D0E5DB7C-4243-4386-A6A2-D7966D8F610F}" destId="{70EC85D1-0C36-4289-8784-4207CD28396F}" srcOrd="1" destOrd="0" parTransId="{B8BC1D52-A005-4CF4-803E-5D9792B19E63}" sibTransId="{75687E64-601B-4AB5-A0E1-FDBD696B96AC}"/>
    <dgm:cxn modelId="{48DACF95-C620-4A31-B28A-6597F330E170}" type="presOf" srcId="{6823C5A2-793B-4026-9924-FFCB923C7EB9}" destId="{7F0E6325-2429-4BE7-8700-C2C342B64B3C}" srcOrd="0" destOrd="0" presId="urn:microsoft.com/office/officeart/2005/8/layout/hierarchy1"/>
    <dgm:cxn modelId="{AE1EF1B7-EB3C-4DC7-BFC5-4DBF7F3C8137}" type="presOf" srcId="{AED3659B-8431-4FE6-A4C0-6690866E32A5}" destId="{FE404EAC-79D1-47F3-9793-674D3F7BA140}" srcOrd="0" destOrd="0" presId="urn:microsoft.com/office/officeart/2005/8/layout/hierarchy1"/>
    <dgm:cxn modelId="{05FEB6A0-93B0-4CB3-951F-04793CD56E9A}" type="presOf" srcId="{C20505AA-50B2-4E29-A65C-C48A1D07A0AB}" destId="{0F4DCBA6-4499-4D0F-B58C-347CE50A25E4}" srcOrd="0" destOrd="0" presId="urn:microsoft.com/office/officeart/2005/8/layout/hierarchy1"/>
    <dgm:cxn modelId="{D048E971-B886-4AEC-8FE2-FD0F77856DD2}" type="presOf" srcId="{4954D969-7A3E-4263-BB04-1AB5ECE22689}" destId="{F1E5E45D-58D7-49A3-87E0-DE52F4F6B767}" srcOrd="0" destOrd="0" presId="urn:microsoft.com/office/officeart/2005/8/layout/hierarchy1"/>
    <dgm:cxn modelId="{28CB6F6E-722E-49B7-874E-516654D14FD7}" srcId="{D0E5DB7C-4243-4386-A6A2-D7966D8F610F}" destId="{AED3659B-8431-4FE6-A4C0-6690866E32A5}" srcOrd="0" destOrd="0" parTransId="{F6933316-EC82-40B7-945B-8F5E6EE03F97}" sibTransId="{15C7383B-A184-4694-9C68-101134FEEEE9}"/>
    <dgm:cxn modelId="{648A05B2-DF45-412D-BB36-0E83C141BA96}" type="presOf" srcId="{36A28641-B036-43BD-884F-9CFAC7D34826}" destId="{C2DD55F6-FF66-4BF8-AD5E-3FE7360585C5}" srcOrd="0" destOrd="0" presId="urn:microsoft.com/office/officeart/2005/8/layout/hierarchy1"/>
    <dgm:cxn modelId="{9CE5C320-1373-453A-9F11-E98183DE4A15}" type="presOf" srcId="{C3087A4F-075E-41DF-9B1B-E299CBF71A40}" destId="{902A2241-6E9E-4102-9BF8-76A2B28BEA91}" srcOrd="0" destOrd="0" presId="urn:microsoft.com/office/officeart/2005/8/layout/hierarchy1"/>
    <dgm:cxn modelId="{8F51852B-BA38-4C83-A854-CB3F452DB828}" srcId="{F62C079D-A1AB-42AE-BB5F-7F3CEE1E5023}" destId="{1B9B6F12-3AA6-48EA-9681-520FCFDCD204}" srcOrd="0" destOrd="0" parTransId="{57304D8B-A67D-4431-853D-BBB7C27B75DF}" sibTransId="{FF25D1A2-7A46-41C4-9236-CED885E91A85}"/>
    <dgm:cxn modelId="{2ECA8837-5B16-40FC-B8FE-13D534E0B2E3}" type="presOf" srcId="{1B9B6F12-3AA6-48EA-9681-520FCFDCD204}" destId="{970DEBF5-762E-4EC6-B34B-5D25ED1C50C0}" srcOrd="0" destOrd="0" presId="urn:microsoft.com/office/officeart/2005/8/layout/hierarchy1"/>
    <dgm:cxn modelId="{945B899B-7C5E-405A-A430-93127855FB2A}" srcId="{1B9B6F12-3AA6-48EA-9681-520FCFDCD204}" destId="{C3087A4F-075E-41DF-9B1B-E299CBF71A40}" srcOrd="0" destOrd="0" parTransId="{36A28641-B036-43BD-884F-9CFAC7D34826}" sibTransId="{7C0230EF-C870-4CA0-9120-AB15A6A8DFAD}"/>
    <dgm:cxn modelId="{997FB08C-238A-4CAD-B854-C7631F71289B}" type="presOf" srcId="{B8BC1D52-A005-4CF4-803E-5D9792B19E63}" destId="{C8B05132-B8AC-4360-907A-114021A78F98}" srcOrd="0" destOrd="0" presId="urn:microsoft.com/office/officeart/2005/8/layout/hierarchy1"/>
    <dgm:cxn modelId="{93902832-A6B3-4601-8BD5-A90DDE410749}" type="presOf" srcId="{F62C079D-A1AB-42AE-BB5F-7F3CEE1E5023}" destId="{87321096-2D5A-4D98-AF92-B9955E03C0B4}" srcOrd="0" destOrd="0" presId="urn:microsoft.com/office/officeart/2005/8/layout/hierarchy1"/>
    <dgm:cxn modelId="{1829F1ED-A41E-4F2F-89D3-D1CF48523047}" type="presOf" srcId="{70EC85D1-0C36-4289-8784-4207CD28396F}" destId="{A83046E6-1AA6-4EBC-918A-7404772C8499}" srcOrd="0" destOrd="0" presId="urn:microsoft.com/office/officeart/2005/8/layout/hierarchy1"/>
    <dgm:cxn modelId="{5FB9D6A7-139C-4B88-9F3C-E5689A6BD5C2}" type="presOf" srcId="{D0E5DB7C-4243-4386-A6A2-D7966D8F610F}" destId="{D85601BC-7F34-4CD6-91C1-33AF1110DC78}" srcOrd="0" destOrd="0" presId="urn:microsoft.com/office/officeart/2005/8/layout/hierarchy1"/>
    <dgm:cxn modelId="{80F6D600-486C-49EA-A465-A8A7193B54D7}" type="presParOf" srcId="{87321096-2D5A-4D98-AF92-B9955E03C0B4}" destId="{894087E8-EE97-4C28-92E5-5397E5FA6F25}" srcOrd="0" destOrd="0" presId="urn:microsoft.com/office/officeart/2005/8/layout/hierarchy1"/>
    <dgm:cxn modelId="{BE4D2AAE-40BB-4B18-B506-D38658D46700}" type="presParOf" srcId="{894087E8-EE97-4C28-92E5-5397E5FA6F25}" destId="{DB5EA0B1-090E-43DA-8B50-B889D752973B}" srcOrd="0" destOrd="0" presId="urn:microsoft.com/office/officeart/2005/8/layout/hierarchy1"/>
    <dgm:cxn modelId="{FDFED257-9E02-4E6C-AE57-F57A7F9EC366}" type="presParOf" srcId="{DB5EA0B1-090E-43DA-8B50-B889D752973B}" destId="{FBFD30EB-BA36-4358-AD85-56F1901CF8E3}" srcOrd="0" destOrd="0" presId="urn:microsoft.com/office/officeart/2005/8/layout/hierarchy1"/>
    <dgm:cxn modelId="{4ECCE555-3198-4EFD-ABA5-5D3D969D951C}" type="presParOf" srcId="{DB5EA0B1-090E-43DA-8B50-B889D752973B}" destId="{970DEBF5-762E-4EC6-B34B-5D25ED1C50C0}" srcOrd="1" destOrd="0" presId="urn:microsoft.com/office/officeart/2005/8/layout/hierarchy1"/>
    <dgm:cxn modelId="{9CDC3B1F-9C7B-4213-9818-6EF6B0BACCD2}" type="presParOf" srcId="{894087E8-EE97-4C28-92E5-5397E5FA6F25}" destId="{3FE517B0-504D-4071-8642-67A97C02C725}" srcOrd="1" destOrd="0" presId="urn:microsoft.com/office/officeart/2005/8/layout/hierarchy1"/>
    <dgm:cxn modelId="{917FC3D9-EB58-4C80-9F15-44F80CF1C85F}" type="presParOf" srcId="{3FE517B0-504D-4071-8642-67A97C02C725}" destId="{C2DD55F6-FF66-4BF8-AD5E-3FE7360585C5}" srcOrd="0" destOrd="0" presId="urn:microsoft.com/office/officeart/2005/8/layout/hierarchy1"/>
    <dgm:cxn modelId="{4E73C79D-FE0C-457E-AE66-B3E899561BA1}" type="presParOf" srcId="{3FE517B0-504D-4071-8642-67A97C02C725}" destId="{5DB1F7A3-9E98-4850-839F-0D674940AFD6}" srcOrd="1" destOrd="0" presId="urn:microsoft.com/office/officeart/2005/8/layout/hierarchy1"/>
    <dgm:cxn modelId="{0A842871-1979-44F5-9854-68A2BC0BFE32}" type="presParOf" srcId="{5DB1F7A3-9E98-4850-839F-0D674940AFD6}" destId="{EA70B929-6C88-445B-83A9-C7960B0FD88D}" srcOrd="0" destOrd="0" presId="urn:microsoft.com/office/officeart/2005/8/layout/hierarchy1"/>
    <dgm:cxn modelId="{33041734-AEA7-4761-AE01-8B5D61381938}" type="presParOf" srcId="{EA70B929-6C88-445B-83A9-C7960B0FD88D}" destId="{BCF15D43-C65A-4DF8-B541-F98A90787153}" srcOrd="0" destOrd="0" presId="urn:microsoft.com/office/officeart/2005/8/layout/hierarchy1"/>
    <dgm:cxn modelId="{42F981D6-259B-4088-A7A9-26B7559BC03B}" type="presParOf" srcId="{EA70B929-6C88-445B-83A9-C7960B0FD88D}" destId="{902A2241-6E9E-4102-9BF8-76A2B28BEA91}" srcOrd="1" destOrd="0" presId="urn:microsoft.com/office/officeart/2005/8/layout/hierarchy1"/>
    <dgm:cxn modelId="{73498C6C-A61A-48EF-A152-3B2D70911A9D}" type="presParOf" srcId="{5DB1F7A3-9E98-4850-839F-0D674940AFD6}" destId="{C0C24A4C-9E0D-46B8-8E19-664DBBE955F4}" srcOrd="1" destOrd="0" presId="urn:microsoft.com/office/officeart/2005/8/layout/hierarchy1"/>
    <dgm:cxn modelId="{C02B4156-9F0B-460C-AF51-9A778785F052}" type="presParOf" srcId="{3FE517B0-504D-4071-8642-67A97C02C725}" destId="{F1E5E45D-58D7-49A3-87E0-DE52F4F6B767}" srcOrd="2" destOrd="0" presId="urn:microsoft.com/office/officeart/2005/8/layout/hierarchy1"/>
    <dgm:cxn modelId="{73F5EA58-DACA-4429-B3BB-292EA1339071}" type="presParOf" srcId="{3FE517B0-504D-4071-8642-67A97C02C725}" destId="{FFBDF43F-1AC6-4B89-B32D-17709A179486}" srcOrd="3" destOrd="0" presId="urn:microsoft.com/office/officeart/2005/8/layout/hierarchy1"/>
    <dgm:cxn modelId="{74FAA66C-EC01-4B60-B0A7-B5FC76C5B51B}" type="presParOf" srcId="{FFBDF43F-1AC6-4B89-B32D-17709A179486}" destId="{F0248B79-8189-4C99-A03E-4FEF998241B2}" srcOrd="0" destOrd="0" presId="urn:microsoft.com/office/officeart/2005/8/layout/hierarchy1"/>
    <dgm:cxn modelId="{88D735C5-34B9-492E-A435-27D38145FCBD}" type="presParOf" srcId="{F0248B79-8189-4C99-A03E-4FEF998241B2}" destId="{DD1F086E-AFB6-4A49-BEA8-AD5227E3A114}" srcOrd="0" destOrd="0" presId="urn:microsoft.com/office/officeart/2005/8/layout/hierarchy1"/>
    <dgm:cxn modelId="{37AA27EA-DB8E-416C-84AB-FE54D148C1FA}" type="presParOf" srcId="{F0248B79-8189-4C99-A03E-4FEF998241B2}" destId="{7F0E6325-2429-4BE7-8700-C2C342B64B3C}" srcOrd="1" destOrd="0" presId="urn:microsoft.com/office/officeart/2005/8/layout/hierarchy1"/>
    <dgm:cxn modelId="{3CD916C0-9971-4523-B7EC-43FA6B64CD6A}" type="presParOf" srcId="{FFBDF43F-1AC6-4B89-B32D-17709A179486}" destId="{8861A766-1583-4C50-AE16-23E23C8200B9}" srcOrd="1" destOrd="0" presId="urn:microsoft.com/office/officeart/2005/8/layout/hierarchy1"/>
    <dgm:cxn modelId="{6DCDE454-A895-470A-B541-70B09D8C2E10}" type="presParOf" srcId="{3FE517B0-504D-4071-8642-67A97C02C725}" destId="{0F4DCBA6-4499-4D0F-B58C-347CE50A25E4}" srcOrd="4" destOrd="0" presId="urn:microsoft.com/office/officeart/2005/8/layout/hierarchy1"/>
    <dgm:cxn modelId="{949F8D0B-B1DA-4C59-81F3-B905D1395326}" type="presParOf" srcId="{3FE517B0-504D-4071-8642-67A97C02C725}" destId="{F177BF9C-2D19-40BE-80C5-BCB57C4BDEB2}" srcOrd="5" destOrd="0" presId="urn:microsoft.com/office/officeart/2005/8/layout/hierarchy1"/>
    <dgm:cxn modelId="{E26A0579-F251-4A46-BF43-E7173807984A}" type="presParOf" srcId="{F177BF9C-2D19-40BE-80C5-BCB57C4BDEB2}" destId="{E852CEF5-3348-4DB1-AB1E-C6A6D2ABE99D}" srcOrd="0" destOrd="0" presId="urn:microsoft.com/office/officeart/2005/8/layout/hierarchy1"/>
    <dgm:cxn modelId="{B02DA7CD-AB23-4546-A584-870E8A9CAF0A}" type="presParOf" srcId="{E852CEF5-3348-4DB1-AB1E-C6A6D2ABE99D}" destId="{7934E983-5CBB-4DAE-BF13-81231F44237E}" srcOrd="0" destOrd="0" presId="urn:microsoft.com/office/officeart/2005/8/layout/hierarchy1"/>
    <dgm:cxn modelId="{5C274EC6-742D-4355-998A-8B525C5BD22A}" type="presParOf" srcId="{E852CEF5-3348-4DB1-AB1E-C6A6D2ABE99D}" destId="{D85601BC-7F34-4CD6-91C1-33AF1110DC78}" srcOrd="1" destOrd="0" presId="urn:microsoft.com/office/officeart/2005/8/layout/hierarchy1"/>
    <dgm:cxn modelId="{B8AA708D-313B-4656-BC05-981FB9AFEE71}" type="presParOf" srcId="{F177BF9C-2D19-40BE-80C5-BCB57C4BDEB2}" destId="{9632AA50-9C4D-4706-9546-E36FD3C36650}" srcOrd="1" destOrd="0" presId="urn:microsoft.com/office/officeart/2005/8/layout/hierarchy1"/>
    <dgm:cxn modelId="{CDB7F708-148F-487A-9B55-30E621DDBA9D}" type="presParOf" srcId="{9632AA50-9C4D-4706-9546-E36FD3C36650}" destId="{305C6B63-B66C-4BD4-B379-FF273546E5CC}" srcOrd="0" destOrd="0" presId="urn:microsoft.com/office/officeart/2005/8/layout/hierarchy1"/>
    <dgm:cxn modelId="{3CC4E740-A459-455D-AF2E-E8E0ABEA41F1}" type="presParOf" srcId="{9632AA50-9C4D-4706-9546-E36FD3C36650}" destId="{5A847C85-CEEE-43C3-845B-DA32BE1E1DB6}" srcOrd="1" destOrd="0" presId="urn:microsoft.com/office/officeart/2005/8/layout/hierarchy1"/>
    <dgm:cxn modelId="{AA7F6247-2BF8-4552-9429-715695815977}" type="presParOf" srcId="{5A847C85-CEEE-43C3-845B-DA32BE1E1DB6}" destId="{9EE61BFA-7069-492E-9A62-91E97FC9CC68}" srcOrd="0" destOrd="0" presId="urn:microsoft.com/office/officeart/2005/8/layout/hierarchy1"/>
    <dgm:cxn modelId="{E25AE48D-F945-4376-8623-68E73C7BF809}" type="presParOf" srcId="{9EE61BFA-7069-492E-9A62-91E97FC9CC68}" destId="{2929A54F-1F2F-4098-B4E5-5CF923139964}" srcOrd="0" destOrd="0" presId="urn:microsoft.com/office/officeart/2005/8/layout/hierarchy1"/>
    <dgm:cxn modelId="{47EB5158-F840-414F-A078-3637FA719FE2}" type="presParOf" srcId="{9EE61BFA-7069-492E-9A62-91E97FC9CC68}" destId="{FE404EAC-79D1-47F3-9793-674D3F7BA140}" srcOrd="1" destOrd="0" presId="urn:microsoft.com/office/officeart/2005/8/layout/hierarchy1"/>
    <dgm:cxn modelId="{4D84FE1E-B7FC-4551-8BB2-9B5DC16CE175}" type="presParOf" srcId="{5A847C85-CEEE-43C3-845B-DA32BE1E1DB6}" destId="{4C711356-6A70-44EA-98CE-7CB7CF2609FB}" srcOrd="1" destOrd="0" presId="urn:microsoft.com/office/officeart/2005/8/layout/hierarchy1"/>
    <dgm:cxn modelId="{A5411D0F-2E1C-4623-ABC5-059C6282FF98}" type="presParOf" srcId="{9632AA50-9C4D-4706-9546-E36FD3C36650}" destId="{C8B05132-B8AC-4360-907A-114021A78F98}" srcOrd="2" destOrd="0" presId="urn:microsoft.com/office/officeart/2005/8/layout/hierarchy1"/>
    <dgm:cxn modelId="{0BD8EC25-CA35-4B1C-A638-5D247F85B0C6}" type="presParOf" srcId="{9632AA50-9C4D-4706-9546-E36FD3C36650}" destId="{7F874B7F-9017-4FEE-8070-2EA7E9A08B35}" srcOrd="3" destOrd="0" presId="urn:microsoft.com/office/officeart/2005/8/layout/hierarchy1"/>
    <dgm:cxn modelId="{98F8B5E4-A855-4B9B-8B25-333E5364C17B}" type="presParOf" srcId="{7F874B7F-9017-4FEE-8070-2EA7E9A08B35}" destId="{0E4045C3-2A70-42D0-B96F-441BDED0C390}" srcOrd="0" destOrd="0" presId="urn:microsoft.com/office/officeart/2005/8/layout/hierarchy1"/>
    <dgm:cxn modelId="{856F4D04-6FBE-46C5-AA5F-80807CCF2F48}" type="presParOf" srcId="{0E4045C3-2A70-42D0-B96F-441BDED0C390}" destId="{446607B3-36DE-4094-9491-A35FC299A810}" srcOrd="0" destOrd="0" presId="urn:microsoft.com/office/officeart/2005/8/layout/hierarchy1"/>
    <dgm:cxn modelId="{759B97EB-7BE5-4CB2-B176-46148BB0A233}" type="presParOf" srcId="{0E4045C3-2A70-42D0-B96F-441BDED0C390}" destId="{A83046E6-1AA6-4EBC-918A-7404772C8499}" srcOrd="1" destOrd="0" presId="urn:microsoft.com/office/officeart/2005/8/layout/hierarchy1"/>
    <dgm:cxn modelId="{0938DF6D-2B71-4FD2-BF76-F6F6979FFADD}" type="presParOf" srcId="{7F874B7F-9017-4FEE-8070-2EA7E9A08B35}" destId="{5F218896-AAB1-454A-BF54-1F9695177B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300D2E-C69C-4E74-978A-C477C667F0DC}" type="doc">
      <dgm:prSet loTypeId="urn:microsoft.com/office/officeart/2005/8/layout/default#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C01D06B8-FC59-421B-8369-792B25F545A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TRANSFUZÍ</a:t>
          </a:r>
          <a:endParaRPr lang="cs-CZ" b="1" dirty="0">
            <a:solidFill>
              <a:schemeClr val="tx1"/>
            </a:solidFill>
          </a:endParaRPr>
        </a:p>
      </dgm:t>
    </dgm:pt>
    <dgm:pt modelId="{2B953F53-7582-43A1-B518-8206E810BAF9}" type="parTrans" cxnId="{1A008B0E-05F0-4D2D-AECA-CA880540E415}">
      <dgm:prSet/>
      <dgm:spPr/>
      <dgm:t>
        <a:bodyPr/>
        <a:lstStyle/>
        <a:p>
          <a:endParaRPr lang="cs-CZ"/>
        </a:p>
      </dgm:t>
    </dgm:pt>
    <dgm:pt modelId="{5F70A8DE-EDB6-4DEA-AE1E-A27E3E1C4DFF}" type="sibTrans" cxnId="{1A008B0E-05F0-4D2D-AECA-CA880540E415}">
      <dgm:prSet/>
      <dgm:spPr/>
      <dgm:t>
        <a:bodyPr/>
        <a:lstStyle/>
        <a:p>
          <a:endParaRPr lang="cs-CZ"/>
        </a:p>
      </dgm:t>
    </dgm:pt>
    <dgm:pt modelId="{1EC91B4A-9CC9-4039-8D16-63E54E711251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NECHRÁNĚNÝM POHLAVNÍM STYKEM</a:t>
          </a:r>
          <a:endParaRPr lang="cs-CZ" b="1" dirty="0">
            <a:solidFill>
              <a:schemeClr val="tx1"/>
            </a:solidFill>
          </a:endParaRPr>
        </a:p>
      </dgm:t>
    </dgm:pt>
    <dgm:pt modelId="{5DB86637-3E1C-4438-A6DB-8E2D3A9E513F}" type="parTrans" cxnId="{ABDBD2AE-523A-4240-8DD1-6ED6C10A57CB}">
      <dgm:prSet/>
      <dgm:spPr/>
      <dgm:t>
        <a:bodyPr/>
        <a:lstStyle/>
        <a:p>
          <a:endParaRPr lang="cs-CZ"/>
        </a:p>
      </dgm:t>
    </dgm:pt>
    <dgm:pt modelId="{340163E8-C3D8-42E7-85FC-346FD0B4B692}" type="sibTrans" cxnId="{ABDBD2AE-523A-4240-8DD1-6ED6C10A57CB}">
      <dgm:prSet/>
      <dgm:spPr/>
      <dgm:t>
        <a:bodyPr/>
        <a:lstStyle/>
        <a:p>
          <a:endParaRPr lang="cs-CZ"/>
        </a:p>
      </dgm:t>
    </dgm:pt>
    <dgm:pt modelId="{C9EE14AB-2BCD-408B-AF18-A4E1B301F87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NESTERILNÍMI INJEKCEMI</a:t>
          </a:r>
          <a:endParaRPr lang="cs-CZ" b="1" dirty="0">
            <a:solidFill>
              <a:schemeClr val="tx1"/>
            </a:solidFill>
          </a:endParaRPr>
        </a:p>
      </dgm:t>
    </dgm:pt>
    <dgm:pt modelId="{36AF24BD-706A-4328-AFE7-95498DA25EB4}" type="parTrans" cxnId="{2B64C72F-F0B2-4D99-8098-758AEE8D58D8}">
      <dgm:prSet/>
      <dgm:spPr/>
      <dgm:t>
        <a:bodyPr/>
        <a:lstStyle/>
        <a:p>
          <a:endParaRPr lang="cs-CZ"/>
        </a:p>
      </dgm:t>
    </dgm:pt>
    <dgm:pt modelId="{5F9099D6-7747-4101-BFF6-A9DB5F68D10E}" type="sibTrans" cxnId="{2B64C72F-F0B2-4D99-8098-758AEE8D58D8}">
      <dgm:prSet/>
      <dgm:spPr/>
      <dgm:t>
        <a:bodyPr/>
        <a:lstStyle/>
        <a:p>
          <a:endParaRPr lang="cs-CZ"/>
        </a:p>
      </dgm:t>
    </dgm:pt>
    <dgm:pt modelId="{40B4D443-70D1-4D55-AF2C-5204E453DB9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Z MATKY </a:t>
          </a:r>
          <a:r>
            <a:rPr lang="cs-CZ" b="1" dirty="0" smtClean="0">
              <a:solidFill>
                <a:schemeClr val="tx1"/>
              </a:solidFill>
            </a:rPr>
            <a:t>                  NA </a:t>
          </a:r>
          <a:r>
            <a:rPr lang="cs-CZ" b="1" dirty="0" smtClean="0">
              <a:solidFill>
                <a:schemeClr val="tx1"/>
              </a:solidFill>
            </a:rPr>
            <a:t>PLOD</a:t>
          </a:r>
          <a:endParaRPr lang="cs-CZ" b="1" dirty="0">
            <a:solidFill>
              <a:schemeClr val="tx1"/>
            </a:solidFill>
          </a:endParaRPr>
        </a:p>
      </dgm:t>
    </dgm:pt>
    <dgm:pt modelId="{8A89FE9F-B43F-4F5F-9FEF-E47753E404B2}" type="parTrans" cxnId="{C7AEA12D-39F2-414D-8D97-89960102DAF6}">
      <dgm:prSet/>
      <dgm:spPr/>
      <dgm:t>
        <a:bodyPr/>
        <a:lstStyle/>
        <a:p>
          <a:endParaRPr lang="cs-CZ"/>
        </a:p>
      </dgm:t>
    </dgm:pt>
    <dgm:pt modelId="{2F3A8989-5C5F-4F51-BA03-8A87BA56689F}" type="sibTrans" cxnId="{C7AEA12D-39F2-414D-8D97-89960102DAF6}">
      <dgm:prSet/>
      <dgm:spPr/>
      <dgm:t>
        <a:bodyPr/>
        <a:lstStyle/>
        <a:p>
          <a:endParaRPr lang="cs-CZ"/>
        </a:p>
      </dgm:t>
    </dgm:pt>
    <dgm:pt modelId="{108B8020-B4BB-453F-8BB6-277780DEA818}" type="pres">
      <dgm:prSet presAssocID="{18300D2E-C69C-4E74-978A-C477C667F0D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FE21EF-C981-4A30-A9DE-9E197007353E}" type="pres">
      <dgm:prSet presAssocID="{C01D06B8-FC59-421B-8369-792B25F545A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17401E-34CE-44E1-913E-74FEFB514C28}" type="pres">
      <dgm:prSet presAssocID="{5F70A8DE-EDB6-4DEA-AE1E-A27E3E1C4DFF}" presName="sibTrans" presStyleCnt="0"/>
      <dgm:spPr/>
    </dgm:pt>
    <dgm:pt modelId="{57837D18-9A45-49E9-AA0F-A624C8072041}" type="pres">
      <dgm:prSet presAssocID="{1EC91B4A-9CC9-4039-8D16-63E54E71125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5773D-7EC3-44B9-95F1-FA1B22482B71}" type="pres">
      <dgm:prSet presAssocID="{340163E8-C3D8-42E7-85FC-346FD0B4B692}" presName="sibTrans" presStyleCnt="0"/>
      <dgm:spPr/>
    </dgm:pt>
    <dgm:pt modelId="{64E4ADD1-002D-4302-9025-C49C2175EFD0}" type="pres">
      <dgm:prSet presAssocID="{C9EE14AB-2BCD-408B-AF18-A4E1B301F87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38A17-FEBD-4684-B3E2-9044754E61D6}" type="pres">
      <dgm:prSet presAssocID="{5F9099D6-7747-4101-BFF6-A9DB5F68D10E}" presName="sibTrans" presStyleCnt="0"/>
      <dgm:spPr/>
    </dgm:pt>
    <dgm:pt modelId="{99772F1A-EFCC-4655-9723-B8D4BBC8E707}" type="pres">
      <dgm:prSet presAssocID="{40B4D443-70D1-4D55-AF2C-5204E453DB9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008B0E-05F0-4D2D-AECA-CA880540E415}" srcId="{18300D2E-C69C-4E74-978A-C477C667F0DC}" destId="{C01D06B8-FC59-421B-8369-792B25F545AF}" srcOrd="0" destOrd="0" parTransId="{2B953F53-7582-43A1-B518-8206E810BAF9}" sibTransId="{5F70A8DE-EDB6-4DEA-AE1E-A27E3E1C4DFF}"/>
    <dgm:cxn modelId="{71F27CE1-BA8E-45AB-8A68-6186DF1438B4}" type="presOf" srcId="{C9EE14AB-2BCD-408B-AF18-A4E1B301F875}" destId="{64E4ADD1-002D-4302-9025-C49C2175EFD0}" srcOrd="0" destOrd="0" presId="urn:microsoft.com/office/officeart/2005/8/layout/default#5"/>
    <dgm:cxn modelId="{ABDBD2AE-523A-4240-8DD1-6ED6C10A57CB}" srcId="{18300D2E-C69C-4E74-978A-C477C667F0DC}" destId="{1EC91B4A-9CC9-4039-8D16-63E54E711251}" srcOrd="1" destOrd="0" parTransId="{5DB86637-3E1C-4438-A6DB-8E2D3A9E513F}" sibTransId="{340163E8-C3D8-42E7-85FC-346FD0B4B692}"/>
    <dgm:cxn modelId="{1CB55035-F5ED-46E0-A51C-398D9CE1844E}" type="presOf" srcId="{C01D06B8-FC59-421B-8369-792B25F545AF}" destId="{9CFE21EF-C981-4A30-A9DE-9E197007353E}" srcOrd="0" destOrd="0" presId="urn:microsoft.com/office/officeart/2005/8/layout/default#5"/>
    <dgm:cxn modelId="{2B64C72F-F0B2-4D99-8098-758AEE8D58D8}" srcId="{18300D2E-C69C-4E74-978A-C477C667F0DC}" destId="{C9EE14AB-2BCD-408B-AF18-A4E1B301F875}" srcOrd="2" destOrd="0" parTransId="{36AF24BD-706A-4328-AFE7-95498DA25EB4}" sibTransId="{5F9099D6-7747-4101-BFF6-A9DB5F68D10E}"/>
    <dgm:cxn modelId="{C7AEA12D-39F2-414D-8D97-89960102DAF6}" srcId="{18300D2E-C69C-4E74-978A-C477C667F0DC}" destId="{40B4D443-70D1-4D55-AF2C-5204E453DB95}" srcOrd="3" destOrd="0" parTransId="{8A89FE9F-B43F-4F5F-9FEF-E47753E404B2}" sibTransId="{2F3A8989-5C5F-4F51-BA03-8A87BA56689F}"/>
    <dgm:cxn modelId="{00268765-2D5E-429F-B110-EBD6B9F88519}" type="presOf" srcId="{40B4D443-70D1-4D55-AF2C-5204E453DB95}" destId="{99772F1A-EFCC-4655-9723-B8D4BBC8E707}" srcOrd="0" destOrd="0" presId="urn:microsoft.com/office/officeart/2005/8/layout/default#5"/>
    <dgm:cxn modelId="{885DBFA0-DE9D-4F64-9982-43D0F9A25B3F}" type="presOf" srcId="{1EC91B4A-9CC9-4039-8D16-63E54E711251}" destId="{57837D18-9A45-49E9-AA0F-A624C8072041}" srcOrd="0" destOrd="0" presId="urn:microsoft.com/office/officeart/2005/8/layout/default#5"/>
    <dgm:cxn modelId="{1D5064C4-1C59-43B0-8AC1-8AC6349A179E}" type="presOf" srcId="{18300D2E-C69C-4E74-978A-C477C667F0DC}" destId="{108B8020-B4BB-453F-8BB6-277780DEA818}" srcOrd="0" destOrd="0" presId="urn:microsoft.com/office/officeart/2005/8/layout/default#5"/>
    <dgm:cxn modelId="{7B0D92DE-74CD-4072-87E8-A409E2E2C36B}" type="presParOf" srcId="{108B8020-B4BB-453F-8BB6-277780DEA818}" destId="{9CFE21EF-C981-4A30-A9DE-9E197007353E}" srcOrd="0" destOrd="0" presId="urn:microsoft.com/office/officeart/2005/8/layout/default#5"/>
    <dgm:cxn modelId="{B7579676-541E-481F-9566-06792EC82651}" type="presParOf" srcId="{108B8020-B4BB-453F-8BB6-277780DEA818}" destId="{7217401E-34CE-44E1-913E-74FEFB514C28}" srcOrd="1" destOrd="0" presId="urn:microsoft.com/office/officeart/2005/8/layout/default#5"/>
    <dgm:cxn modelId="{53ADB7CC-67D1-4746-BB83-A48C8083EE0A}" type="presParOf" srcId="{108B8020-B4BB-453F-8BB6-277780DEA818}" destId="{57837D18-9A45-49E9-AA0F-A624C8072041}" srcOrd="2" destOrd="0" presId="urn:microsoft.com/office/officeart/2005/8/layout/default#5"/>
    <dgm:cxn modelId="{DE1D1715-C3DC-438C-BC39-72F710BFF3E9}" type="presParOf" srcId="{108B8020-B4BB-453F-8BB6-277780DEA818}" destId="{B705773D-7EC3-44B9-95F1-FA1B22482B71}" srcOrd="3" destOrd="0" presId="urn:microsoft.com/office/officeart/2005/8/layout/default#5"/>
    <dgm:cxn modelId="{DE6703B4-FCFB-49C7-937F-55A24A0F919B}" type="presParOf" srcId="{108B8020-B4BB-453F-8BB6-277780DEA818}" destId="{64E4ADD1-002D-4302-9025-C49C2175EFD0}" srcOrd="4" destOrd="0" presId="urn:microsoft.com/office/officeart/2005/8/layout/default#5"/>
    <dgm:cxn modelId="{AAE14431-AEFC-4CE1-A00F-64FA57F23D91}" type="presParOf" srcId="{108B8020-B4BB-453F-8BB6-277780DEA818}" destId="{E7238A17-FEBD-4684-B3E2-9044754E61D6}" srcOrd="5" destOrd="0" presId="urn:microsoft.com/office/officeart/2005/8/layout/default#5"/>
    <dgm:cxn modelId="{011FE44C-63AF-4537-AB74-32C3AA38CA99}" type="presParOf" srcId="{108B8020-B4BB-453F-8BB6-277780DEA818}" destId="{99772F1A-EFCC-4655-9723-B8D4BBC8E707}" srcOrd="6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D66727-7C6D-49A3-B3AE-34F35184AE9E}">
      <dsp:nvSpPr>
        <dsp:cNvPr id="0" name=""/>
        <dsp:cNvSpPr/>
      </dsp:nvSpPr>
      <dsp:spPr>
        <a:xfrm>
          <a:off x="0" y="874222"/>
          <a:ext cx="2587787" cy="15526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MÍZNÍ VLÁSEČNCE</a:t>
          </a:r>
          <a:endParaRPr lang="cs-CZ" sz="3800" kern="1200" dirty="0"/>
        </a:p>
      </dsp:txBody>
      <dsp:txXfrm>
        <a:off x="0" y="874222"/>
        <a:ext cx="2587787" cy="1552672"/>
      </dsp:txXfrm>
    </dsp:sp>
    <dsp:sp modelId="{E0C03905-BD6E-40F3-84DF-54655191538C}">
      <dsp:nvSpPr>
        <dsp:cNvPr id="0" name=""/>
        <dsp:cNvSpPr/>
      </dsp:nvSpPr>
      <dsp:spPr>
        <a:xfrm>
          <a:off x="2846566" y="874222"/>
          <a:ext cx="2587787" cy="15526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MÍZNÍ CÉVY</a:t>
          </a:r>
          <a:endParaRPr lang="cs-CZ" sz="3800" kern="1200" dirty="0"/>
        </a:p>
      </dsp:txBody>
      <dsp:txXfrm>
        <a:off x="2846566" y="874222"/>
        <a:ext cx="2587787" cy="1552672"/>
      </dsp:txXfrm>
    </dsp:sp>
    <dsp:sp modelId="{E26D44E4-0B41-4CF4-A487-CDD0A130E15B}">
      <dsp:nvSpPr>
        <dsp:cNvPr id="0" name=""/>
        <dsp:cNvSpPr/>
      </dsp:nvSpPr>
      <dsp:spPr>
        <a:xfrm>
          <a:off x="5693132" y="874222"/>
          <a:ext cx="2587787" cy="15526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MÍZNÍ UZLINY</a:t>
          </a:r>
          <a:endParaRPr lang="cs-CZ" sz="3800" kern="1200" dirty="0"/>
        </a:p>
      </dsp:txBody>
      <dsp:txXfrm>
        <a:off x="5693132" y="874222"/>
        <a:ext cx="2587787" cy="1552672"/>
      </dsp:txXfrm>
    </dsp:sp>
    <dsp:sp modelId="{8AA09D7E-8F71-4FA7-9A96-CF587B37AD45}">
      <dsp:nvSpPr>
        <dsp:cNvPr id="0" name=""/>
        <dsp:cNvSpPr/>
      </dsp:nvSpPr>
      <dsp:spPr>
        <a:xfrm>
          <a:off x="1423283" y="2685673"/>
          <a:ext cx="2587787" cy="15526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SLEZINA</a:t>
          </a:r>
          <a:endParaRPr lang="cs-CZ" sz="3800" kern="1200" dirty="0"/>
        </a:p>
      </dsp:txBody>
      <dsp:txXfrm>
        <a:off x="1423283" y="2685673"/>
        <a:ext cx="2587787" cy="1552672"/>
      </dsp:txXfrm>
    </dsp:sp>
    <dsp:sp modelId="{617FF03C-EC26-48D6-A6EF-30511C05402E}">
      <dsp:nvSpPr>
        <dsp:cNvPr id="0" name=""/>
        <dsp:cNvSpPr/>
      </dsp:nvSpPr>
      <dsp:spPr>
        <a:xfrm>
          <a:off x="4269849" y="2685673"/>
          <a:ext cx="2587787" cy="155267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BRZLÍK</a:t>
          </a:r>
          <a:endParaRPr lang="cs-CZ" sz="3800" kern="1200" dirty="0"/>
        </a:p>
      </dsp:txBody>
      <dsp:txXfrm>
        <a:off x="4269849" y="2685673"/>
        <a:ext cx="2587787" cy="155267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90389B-C1DA-4395-84C4-95CE2D1A2C39}">
      <dsp:nvSpPr>
        <dsp:cNvPr id="0" name=""/>
        <dsp:cNvSpPr/>
      </dsp:nvSpPr>
      <dsp:spPr>
        <a:xfrm>
          <a:off x="0" y="551311"/>
          <a:ext cx="2475274" cy="148516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zásobárna krve</a:t>
          </a:r>
          <a:endParaRPr lang="cs-CZ" sz="3000" kern="1200" dirty="0"/>
        </a:p>
      </dsp:txBody>
      <dsp:txXfrm>
        <a:off x="0" y="551311"/>
        <a:ext cx="2475274" cy="1485165"/>
      </dsp:txXfrm>
    </dsp:sp>
    <dsp:sp modelId="{7EA160D7-CA27-451A-A417-95EE37E89E92}">
      <dsp:nvSpPr>
        <dsp:cNvPr id="0" name=""/>
        <dsp:cNvSpPr/>
      </dsp:nvSpPr>
      <dsp:spPr>
        <a:xfrm>
          <a:off x="2722802" y="551311"/>
          <a:ext cx="2475274" cy="148516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zánik bílých krvinek</a:t>
          </a:r>
          <a:endParaRPr lang="cs-CZ" sz="3000" kern="1200" dirty="0"/>
        </a:p>
      </dsp:txBody>
      <dsp:txXfrm>
        <a:off x="2722802" y="551311"/>
        <a:ext cx="2475274" cy="1485165"/>
      </dsp:txXfrm>
    </dsp:sp>
    <dsp:sp modelId="{8040D34E-648E-4061-9845-89FD9ECF21D5}">
      <dsp:nvSpPr>
        <dsp:cNvPr id="0" name=""/>
        <dsp:cNvSpPr/>
      </dsp:nvSpPr>
      <dsp:spPr>
        <a:xfrm>
          <a:off x="5445604" y="551311"/>
          <a:ext cx="2475274" cy="148516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zánik červených krvinek</a:t>
          </a:r>
          <a:endParaRPr lang="cs-CZ" sz="3000" kern="1200" dirty="0"/>
        </a:p>
      </dsp:txBody>
      <dsp:txXfrm>
        <a:off x="5445604" y="551311"/>
        <a:ext cx="2475274" cy="1485165"/>
      </dsp:txXfrm>
    </dsp:sp>
    <dsp:sp modelId="{D61AFCE0-228F-4CEE-B665-77DEDC5BB254}">
      <dsp:nvSpPr>
        <dsp:cNvPr id="0" name=""/>
        <dsp:cNvSpPr/>
      </dsp:nvSpPr>
      <dsp:spPr>
        <a:xfrm>
          <a:off x="1361401" y="2284003"/>
          <a:ext cx="2475274" cy="148516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vznik bílých krvinek</a:t>
          </a:r>
          <a:endParaRPr lang="cs-CZ" sz="3000" kern="1200" dirty="0"/>
        </a:p>
      </dsp:txBody>
      <dsp:txXfrm>
        <a:off x="1361401" y="2284003"/>
        <a:ext cx="2475274" cy="1485165"/>
      </dsp:txXfrm>
    </dsp:sp>
    <dsp:sp modelId="{C4FDA0BF-40A7-4326-AB06-73DA805B7800}">
      <dsp:nvSpPr>
        <dsp:cNvPr id="0" name=""/>
        <dsp:cNvSpPr/>
      </dsp:nvSpPr>
      <dsp:spPr>
        <a:xfrm>
          <a:off x="4084203" y="2284003"/>
          <a:ext cx="2475274" cy="14851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vznik protilátek</a:t>
          </a:r>
          <a:endParaRPr lang="cs-CZ" sz="3000" kern="1200" dirty="0"/>
        </a:p>
      </dsp:txBody>
      <dsp:txXfrm>
        <a:off x="4084203" y="2284003"/>
        <a:ext cx="2475274" cy="148516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C871D7-1673-4860-8DD0-2478BB171A6B}">
      <dsp:nvSpPr>
        <dsp:cNvPr id="0" name=""/>
        <dsp:cNvSpPr/>
      </dsp:nvSpPr>
      <dsp:spPr>
        <a:xfrm>
          <a:off x="460905" y="1047"/>
          <a:ext cx="3479899" cy="208793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je uložen za hrudní kostí</a:t>
          </a:r>
          <a:endParaRPr lang="cs-CZ" sz="5000" kern="1200" dirty="0"/>
        </a:p>
      </dsp:txBody>
      <dsp:txXfrm>
        <a:off x="460905" y="1047"/>
        <a:ext cx="3479899" cy="2087939"/>
      </dsp:txXfrm>
    </dsp:sp>
    <dsp:sp modelId="{C2A9A7CB-105C-4BE4-BE42-E335881D8AA1}">
      <dsp:nvSpPr>
        <dsp:cNvPr id="0" name=""/>
        <dsp:cNvSpPr/>
      </dsp:nvSpPr>
      <dsp:spPr>
        <a:xfrm>
          <a:off x="4288794" y="1047"/>
          <a:ext cx="3479899" cy="208793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vznik bílých krvinek</a:t>
          </a:r>
          <a:endParaRPr lang="cs-CZ" sz="5000" kern="1200" dirty="0"/>
        </a:p>
      </dsp:txBody>
      <dsp:txXfrm>
        <a:off x="4288794" y="1047"/>
        <a:ext cx="3479899" cy="2087939"/>
      </dsp:txXfrm>
    </dsp:sp>
    <dsp:sp modelId="{A9B59AA3-1F20-494D-AE45-C66B89BB4435}">
      <dsp:nvSpPr>
        <dsp:cNvPr id="0" name=""/>
        <dsp:cNvSpPr/>
      </dsp:nvSpPr>
      <dsp:spPr>
        <a:xfrm>
          <a:off x="2374850" y="2436976"/>
          <a:ext cx="3479899" cy="208793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vznik hormonů</a:t>
          </a:r>
          <a:endParaRPr lang="cs-CZ" sz="5000" kern="1200" dirty="0"/>
        </a:p>
      </dsp:txBody>
      <dsp:txXfrm>
        <a:off x="2374850" y="2436976"/>
        <a:ext cx="3479899" cy="208793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F0C7E7C-64DF-4611-B126-ED112548E8F1}">
      <dsp:nvSpPr>
        <dsp:cNvPr id="0" name=""/>
        <dsp:cNvSpPr/>
      </dsp:nvSpPr>
      <dsp:spPr>
        <a:xfrm>
          <a:off x="773132" y="10"/>
          <a:ext cx="3182540" cy="19095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KŮŽE</a:t>
          </a:r>
          <a:endParaRPr lang="cs-CZ" sz="5300" kern="1200" dirty="0"/>
        </a:p>
      </dsp:txBody>
      <dsp:txXfrm>
        <a:off x="773132" y="10"/>
        <a:ext cx="3182540" cy="1909524"/>
      </dsp:txXfrm>
    </dsp:sp>
    <dsp:sp modelId="{45AA6FB8-1EE4-4DE0-A9A7-D2122BBC4F64}">
      <dsp:nvSpPr>
        <dsp:cNvPr id="0" name=""/>
        <dsp:cNvSpPr/>
      </dsp:nvSpPr>
      <dsp:spPr>
        <a:xfrm>
          <a:off x="4273927" y="10"/>
          <a:ext cx="3182540" cy="19095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SLINY, HLEN</a:t>
          </a:r>
          <a:endParaRPr lang="cs-CZ" sz="5300" kern="1200" dirty="0"/>
        </a:p>
      </dsp:txBody>
      <dsp:txXfrm>
        <a:off x="4273927" y="10"/>
        <a:ext cx="3182540" cy="1909524"/>
      </dsp:txXfrm>
    </dsp:sp>
    <dsp:sp modelId="{82246F5A-03E7-4DEC-B966-8B19CD38BEDA}">
      <dsp:nvSpPr>
        <dsp:cNvPr id="0" name=""/>
        <dsp:cNvSpPr/>
      </dsp:nvSpPr>
      <dsp:spPr>
        <a:xfrm>
          <a:off x="773132" y="2227788"/>
          <a:ext cx="3182540" cy="19095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SLZY</a:t>
          </a:r>
          <a:endParaRPr lang="cs-CZ" sz="5300" kern="1200" dirty="0"/>
        </a:p>
      </dsp:txBody>
      <dsp:txXfrm>
        <a:off x="773132" y="2227788"/>
        <a:ext cx="3182540" cy="1909524"/>
      </dsp:txXfrm>
    </dsp:sp>
    <dsp:sp modelId="{B9A25428-889F-4FBB-801C-47E7DA6C8CBA}">
      <dsp:nvSpPr>
        <dsp:cNvPr id="0" name=""/>
        <dsp:cNvSpPr/>
      </dsp:nvSpPr>
      <dsp:spPr>
        <a:xfrm>
          <a:off x="4273927" y="2227788"/>
          <a:ext cx="3182540" cy="19095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err="1" smtClean="0"/>
            <a:t>HCl</a:t>
          </a:r>
          <a:endParaRPr lang="cs-CZ" sz="5300" kern="1200" dirty="0"/>
        </a:p>
      </dsp:txBody>
      <dsp:txXfrm>
        <a:off x="4273927" y="2227788"/>
        <a:ext cx="3182540" cy="1909524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8B05132-B8AC-4360-907A-114021A78F98}">
      <dsp:nvSpPr>
        <dsp:cNvPr id="0" name=""/>
        <dsp:cNvSpPr/>
      </dsp:nvSpPr>
      <dsp:spPr>
        <a:xfrm>
          <a:off x="5822075" y="3201541"/>
          <a:ext cx="1202293" cy="5721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9925"/>
              </a:lnTo>
              <a:lnTo>
                <a:pt x="1202293" y="389925"/>
              </a:lnTo>
              <a:lnTo>
                <a:pt x="1202293" y="57218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5C6B63-B66C-4BD4-B379-FF273546E5CC}">
      <dsp:nvSpPr>
        <dsp:cNvPr id="0" name=""/>
        <dsp:cNvSpPr/>
      </dsp:nvSpPr>
      <dsp:spPr>
        <a:xfrm>
          <a:off x="4619782" y="3201541"/>
          <a:ext cx="1202293" cy="572182"/>
        </a:xfrm>
        <a:custGeom>
          <a:avLst/>
          <a:gdLst/>
          <a:ahLst/>
          <a:cxnLst/>
          <a:rect l="0" t="0" r="0" b="0"/>
          <a:pathLst>
            <a:path>
              <a:moveTo>
                <a:pt x="1202293" y="0"/>
              </a:moveTo>
              <a:lnTo>
                <a:pt x="1202293" y="389925"/>
              </a:lnTo>
              <a:lnTo>
                <a:pt x="0" y="389925"/>
              </a:lnTo>
              <a:lnTo>
                <a:pt x="0" y="57218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4DCBA6-4499-4D0F-B58C-347CE50A25E4}">
      <dsp:nvSpPr>
        <dsp:cNvPr id="0" name=""/>
        <dsp:cNvSpPr/>
      </dsp:nvSpPr>
      <dsp:spPr>
        <a:xfrm>
          <a:off x="3417489" y="1380066"/>
          <a:ext cx="2404586" cy="5721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9925"/>
              </a:lnTo>
              <a:lnTo>
                <a:pt x="2404586" y="389925"/>
              </a:lnTo>
              <a:lnTo>
                <a:pt x="2404586" y="57218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E5E45D-58D7-49A3-87E0-DE52F4F6B767}">
      <dsp:nvSpPr>
        <dsp:cNvPr id="0" name=""/>
        <dsp:cNvSpPr/>
      </dsp:nvSpPr>
      <dsp:spPr>
        <a:xfrm>
          <a:off x="3371769" y="1380066"/>
          <a:ext cx="91440" cy="57218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7218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DD55F6-FF66-4BF8-AD5E-3FE7360585C5}">
      <dsp:nvSpPr>
        <dsp:cNvPr id="0" name=""/>
        <dsp:cNvSpPr/>
      </dsp:nvSpPr>
      <dsp:spPr>
        <a:xfrm>
          <a:off x="1012902" y="1380066"/>
          <a:ext cx="2404586" cy="572182"/>
        </a:xfrm>
        <a:custGeom>
          <a:avLst/>
          <a:gdLst/>
          <a:ahLst/>
          <a:cxnLst/>
          <a:rect l="0" t="0" r="0" b="0"/>
          <a:pathLst>
            <a:path>
              <a:moveTo>
                <a:pt x="2404586" y="0"/>
              </a:moveTo>
              <a:lnTo>
                <a:pt x="2404586" y="389925"/>
              </a:lnTo>
              <a:lnTo>
                <a:pt x="0" y="389925"/>
              </a:lnTo>
              <a:lnTo>
                <a:pt x="0" y="57218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FD30EB-BA36-4358-AD85-56F1901CF8E3}">
      <dsp:nvSpPr>
        <dsp:cNvPr id="0" name=""/>
        <dsp:cNvSpPr/>
      </dsp:nvSpPr>
      <dsp:spPr>
        <a:xfrm>
          <a:off x="2938" y="130775"/>
          <a:ext cx="6829101" cy="12492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DEBF5-762E-4EC6-B34B-5D25ED1C50C0}">
      <dsp:nvSpPr>
        <dsp:cNvPr id="0" name=""/>
        <dsp:cNvSpPr/>
      </dsp:nvSpPr>
      <dsp:spPr>
        <a:xfrm>
          <a:off x="221537" y="338443"/>
          <a:ext cx="6829101" cy="12492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INFEKČNÍ NEMOCI MOHOU BÝT VYVOLÁNY:</a:t>
          </a:r>
          <a:endParaRPr lang="cs-CZ" sz="3200" kern="1200" dirty="0"/>
        </a:p>
      </dsp:txBody>
      <dsp:txXfrm>
        <a:off x="221537" y="338443"/>
        <a:ext cx="6829101" cy="1249291"/>
      </dsp:txXfrm>
    </dsp:sp>
    <dsp:sp modelId="{BCF15D43-C65A-4DF8-B541-F98A90787153}">
      <dsp:nvSpPr>
        <dsp:cNvPr id="0" name=""/>
        <dsp:cNvSpPr/>
      </dsp:nvSpPr>
      <dsp:spPr>
        <a:xfrm>
          <a:off x="29208" y="1952249"/>
          <a:ext cx="1967388" cy="1249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2A2241-6E9E-4102-9BF8-76A2B28BEA91}">
      <dsp:nvSpPr>
        <dsp:cNvPr id="0" name=""/>
        <dsp:cNvSpPr/>
      </dsp:nvSpPr>
      <dsp:spPr>
        <a:xfrm>
          <a:off x="247807" y="2159917"/>
          <a:ext cx="1967388" cy="12492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VIREM</a:t>
          </a:r>
          <a:endParaRPr lang="cs-CZ" sz="3200" kern="1200" dirty="0"/>
        </a:p>
      </dsp:txBody>
      <dsp:txXfrm>
        <a:off x="247807" y="2159917"/>
        <a:ext cx="1967388" cy="1249291"/>
      </dsp:txXfrm>
    </dsp:sp>
    <dsp:sp modelId="{DD1F086E-AFB6-4A49-BEA8-AD5227E3A114}">
      <dsp:nvSpPr>
        <dsp:cNvPr id="0" name=""/>
        <dsp:cNvSpPr/>
      </dsp:nvSpPr>
      <dsp:spPr>
        <a:xfrm>
          <a:off x="2433794" y="1952249"/>
          <a:ext cx="1967388" cy="1249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E6325-2429-4BE7-8700-C2C342B64B3C}">
      <dsp:nvSpPr>
        <dsp:cNvPr id="0" name=""/>
        <dsp:cNvSpPr/>
      </dsp:nvSpPr>
      <dsp:spPr>
        <a:xfrm>
          <a:off x="2652393" y="2159917"/>
          <a:ext cx="1967388" cy="12492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BAKTERIÍ</a:t>
          </a:r>
          <a:endParaRPr lang="cs-CZ" sz="3200" kern="1200" dirty="0"/>
        </a:p>
      </dsp:txBody>
      <dsp:txXfrm>
        <a:off x="2652393" y="2159917"/>
        <a:ext cx="1967388" cy="1249291"/>
      </dsp:txXfrm>
    </dsp:sp>
    <dsp:sp modelId="{7934E983-5CBB-4DAE-BF13-81231F44237E}">
      <dsp:nvSpPr>
        <dsp:cNvPr id="0" name=""/>
        <dsp:cNvSpPr/>
      </dsp:nvSpPr>
      <dsp:spPr>
        <a:xfrm>
          <a:off x="4838380" y="1952249"/>
          <a:ext cx="1967388" cy="12492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601BC-7F34-4CD6-91C1-33AF1110DC78}">
      <dsp:nvSpPr>
        <dsp:cNvPr id="0" name=""/>
        <dsp:cNvSpPr/>
      </dsp:nvSpPr>
      <dsp:spPr>
        <a:xfrm>
          <a:off x="5056979" y="2159917"/>
          <a:ext cx="1967388" cy="12492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HOUBOU</a:t>
          </a:r>
          <a:endParaRPr lang="cs-CZ" sz="3200" kern="1200" dirty="0"/>
        </a:p>
      </dsp:txBody>
      <dsp:txXfrm>
        <a:off x="5056979" y="2159917"/>
        <a:ext cx="1967388" cy="1249291"/>
      </dsp:txXfrm>
    </dsp:sp>
    <dsp:sp modelId="{2929A54F-1F2F-4098-B4E5-5CF923139964}">
      <dsp:nvSpPr>
        <dsp:cNvPr id="0" name=""/>
        <dsp:cNvSpPr/>
      </dsp:nvSpPr>
      <dsp:spPr>
        <a:xfrm>
          <a:off x="3636087" y="3773723"/>
          <a:ext cx="1967388" cy="12492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04EAC-79D1-47F3-9793-674D3F7BA140}">
      <dsp:nvSpPr>
        <dsp:cNvPr id="0" name=""/>
        <dsp:cNvSpPr/>
      </dsp:nvSpPr>
      <dsp:spPr>
        <a:xfrm>
          <a:off x="3854686" y="3981392"/>
          <a:ext cx="1967388" cy="12492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PLÍSNĚ</a:t>
          </a:r>
          <a:endParaRPr lang="cs-CZ" sz="3200" kern="1200" dirty="0"/>
        </a:p>
      </dsp:txBody>
      <dsp:txXfrm>
        <a:off x="3854686" y="3981392"/>
        <a:ext cx="1967388" cy="1249291"/>
      </dsp:txXfrm>
    </dsp:sp>
    <dsp:sp modelId="{446607B3-36DE-4094-9491-A35FC299A810}">
      <dsp:nvSpPr>
        <dsp:cNvPr id="0" name=""/>
        <dsp:cNvSpPr/>
      </dsp:nvSpPr>
      <dsp:spPr>
        <a:xfrm>
          <a:off x="6040674" y="3773723"/>
          <a:ext cx="1967388" cy="12492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046E6-1AA6-4EBC-918A-7404772C8499}">
      <dsp:nvSpPr>
        <dsp:cNvPr id="0" name=""/>
        <dsp:cNvSpPr/>
      </dsp:nvSpPr>
      <dsp:spPr>
        <a:xfrm>
          <a:off x="6259272" y="3981392"/>
          <a:ext cx="1967388" cy="12492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KVASINKY</a:t>
          </a:r>
          <a:endParaRPr lang="cs-CZ" sz="3200" kern="1200" dirty="0"/>
        </a:p>
      </dsp:txBody>
      <dsp:txXfrm>
        <a:off x="6259272" y="3981392"/>
        <a:ext cx="1967388" cy="1249291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FE21EF-C981-4A30-A9DE-9E197007353E}">
      <dsp:nvSpPr>
        <dsp:cNvPr id="0" name=""/>
        <dsp:cNvSpPr/>
      </dsp:nvSpPr>
      <dsp:spPr>
        <a:xfrm>
          <a:off x="332274" y="302"/>
          <a:ext cx="3181079" cy="19086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1"/>
              </a:solidFill>
            </a:rPr>
            <a:t>TRANSFUZÍ</a:t>
          </a:r>
          <a:endParaRPr lang="cs-CZ" sz="3400" b="1" kern="1200" dirty="0">
            <a:solidFill>
              <a:schemeClr val="tx1"/>
            </a:solidFill>
          </a:endParaRPr>
        </a:p>
      </dsp:txBody>
      <dsp:txXfrm>
        <a:off x="332274" y="302"/>
        <a:ext cx="3181079" cy="1908647"/>
      </dsp:txXfrm>
    </dsp:sp>
    <dsp:sp modelId="{57837D18-9A45-49E9-AA0F-A624C8072041}">
      <dsp:nvSpPr>
        <dsp:cNvPr id="0" name=""/>
        <dsp:cNvSpPr/>
      </dsp:nvSpPr>
      <dsp:spPr>
        <a:xfrm>
          <a:off x="3831461" y="302"/>
          <a:ext cx="3181079" cy="190864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1"/>
              </a:solidFill>
            </a:rPr>
            <a:t>NECHRÁNĚNÝM POHLAVNÍM STYKEM</a:t>
          </a:r>
          <a:endParaRPr lang="cs-CZ" sz="3400" b="1" kern="1200" dirty="0">
            <a:solidFill>
              <a:schemeClr val="tx1"/>
            </a:solidFill>
          </a:endParaRPr>
        </a:p>
      </dsp:txBody>
      <dsp:txXfrm>
        <a:off x="3831461" y="302"/>
        <a:ext cx="3181079" cy="1908647"/>
      </dsp:txXfrm>
    </dsp:sp>
    <dsp:sp modelId="{64E4ADD1-002D-4302-9025-C49C2175EFD0}">
      <dsp:nvSpPr>
        <dsp:cNvPr id="0" name=""/>
        <dsp:cNvSpPr/>
      </dsp:nvSpPr>
      <dsp:spPr>
        <a:xfrm>
          <a:off x="332274" y="2227057"/>
          <a:ext cx="3181079" cy="190864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1"/>
              </a:solidFill>
            </a:rPr>
            <a:t>NESTERILNÍMI INJEKCEMI</a:t>
          </a:r>
          <a:endParaRPr lang="cs-CZ" sz="3400" b="1" kern="1200" dirty="0">
            <a:solidFill>
              <a:schemeClr val="tx1"/>
            </a:solidFill>
          </a:endParaRPr>
        </a:p>
      </dsp:txBody>
      <dsp:txXfrm>
        <a:off x="332274" y="2227057"/>
        <a:ext cx="3181079" cy="1908647"/>
      </dsp:txXfrm>
    </dsp:sp>
    <dsp:sp modelId="{99772F1A-EFCC-4655-9723-B8D4BBC8E707}">
      <dsp:nvSpPr>
        <dsp:cNvPr id="0" name=""/>
        <dsp:cNvSpPr/>
      </dsp:nvSpPr>
      <dsp:spPr>
        <a:xfrm>
          <a:off x="3831461" y="2227057"/>
          <a:ext cx="3181079" cy="190864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tx1"/>
              </a:solidFill>
            </a:rPr>
            <a:t>Z MATKY </a:t>
          </a:r>
          <a:r>
            <a:rPr lang="cs-CZ" sz="3400" b="1" kern="1200" dirty="0" smtClean="0">
              <a:solidFill>
                <a:schemeClr val="tx1"/>
              </a:solidFill>
            </a:rPr>
            <a:t>                  NA </a:t>
          </a:r>
          <a:r>
            <a:rPr lang="cs-CZ" sz="3400" b="1" kern="1200" dirty="0" smtClean="0">
              <a:solidFill>
                <a:schemeClr val="tx1"/>
              </a:solidFill>
            </a:rPr>
            <a:t>PLOD</a:t>
          </a:r>
          <a:endParaRPr lang="cs-CZ" sz="3400" b="1" kern="1200" dirty="0">
            <a:solidFill>
              <a:schemeClr val="tx1"/>
            </a:solidFill>
          </a:endParaRPr>
        </a:p>
      </dsp:txBody>
      <dsp:txXfrm>
        <a:off x="3831461" y="2227057"/>
        <a:ext cx="3181079" cy="1908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/>
              <a:t>VY_32_INOVACE_08_24_Mízní </a:t>
            </a:r>
            <a:r>
              <a:rPr lang="cs-CZ" sz="1700" dirty="0" smtClean="0"/>
              <a:t>soustava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Pomocí prezentace seznámení  s funkcí mízní soustavy. Popisování všech orgánů mízní soustavy a jejich činnosti. Osvětlení pojmů: imunita, alergie, inkubační doba, očkování. Zápis do sešitu.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26.2.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26.2.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93954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4464496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MÍZNÍ SOUSTAVA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052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FUNKCE MÍZNÍ SOUSTAVY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 algn="ctr">
              <a:buAutoNum type="arabicPeriod"/>
            </a:pPr>
            <a:r>
              <a:rPr lang="cs-CZ" sz="3600" dirty="0" smtClean="0"/>
              <a:t>vstřebávání </a:t>
            </a:r>
            <a:r>
              <a:rPr lang="cs-CZ" sz="3600" dirty="0"/>
              <a:t>přebytku tkáňového moku = </a:t>
            </a:r>
            <a:r>
              <a:rPr lang="cs-CZ" sz="3600" b="1" dirty="0" smtClean="0"/>
              <a:t>MÍZU</a:t>
            </a:r>
          </a:p>
          <a:p>
            <a:pPr marL="742950" indent="-742950" algn="ctr">
              <a:buAutoNum type="arabicPeriod"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2</a:t>
            </a:r>
            <a:r>
              <a:rPr lang="cs-CZ" sz="3600" dirty="0"/>
              <a:t>. přepravují tuky z </a:t>
            </a:r>
            <a:r>
              <a:rPr lang="cs-CZ" sz="3600" dirty="0" smtClean="0"/>
              <a:t>potravy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3</a:t>
            </a:r>
            <a:r>
              <a:rPr lang="cs-CZ" sz="3600" dirty="0"/>
              <a:t>. zajišťují obranu těla proti infekci (bílé krvinky)</a:t>
            </a:r>
          </a:p>
          <a:p>
            <a:pPr algn="ctr"/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94245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MÍZNÍ SOUSTAVU TVOŘÍ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200555273"/>
              </p:ext>
            </p:extLst>
          </p:nvPr>
        </p:nvGraphicFramePr>
        <p:xfrm>
          <a:off x="467544" y="1484784"/>
          <a:ext cx="828092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219376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D66727-7C6D-49A3-B3AE-34F35184AE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5D66727-7C6D-49A3-B3AE-34F35184AE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5D66727-7C6D-49A3-B3AE-34F35184AE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03905-BD6E-40F3-84DF-5465519153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E0C03905-BD6E-40F3-84DF-5465519153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E0C03905-BD6E-40F3-84DF-5465519153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6D44E4-0B41-4CF4-A487-CDD0A130E1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26D44E4-0B41-4CF4-A487-CDD0A130E1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26D44E4-0B41-4CF4-A487-CDD0A130E1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A09D7E-8F71-4FA7-9A96-CF587B37AD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AA09D7E-8F71-4FA7-9A96-CF587B37AD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AA09D7E-8F71-4FA7-9A96-CF587B37AD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7FF03C-EC26-48D6-A6EF-30511C054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17FF03C-EC26-48D6-A6EF-30511C054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17FF03C-EC26-48D6-A6EF-30511C0540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1043608" y="4545124"/>
            <a:ext cx="1080120" cy="136815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aměť s přímým přístupem 20"/>
          <p:cNvSpPr/>
          <p:nvPr/>
        </p:nvSpPr>
        <p:spPr>
          <a:xfrm rot="20819237">
            <a:off x="4293982" y="4150245"/>
            <a:ext cx="3786865" cy="285702"/>
          </a:xfrm>
          <a:prstGeom prst="flowChartMagneticDrum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aměť s přímým přístupem 6"/>
          <p:cNvSpPr/>
          <p:nvPr/>
        </p:nvSpPr>
        <p:spPr>
          <a:xfrm rot="20860942">
            <a:off x="1836952" y="4624124"/>
            <a:ext cx="3168352" cy="601827"/>
          </a:xfrm>
          <a:prstGeom prst="flowChartMagneticDrum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MÍZNÍ VLÁSEČNICE </a:t>
            </a:r>
            <a:r>
              <a:rPr lang="cs-CZ" sz="4000" dirty="0" smtClean="0"/>
              <a:t>jsou jednovrstevné </a:t>
            </a:r>
            <a:r>
              <a:rPr lang="cs-CZ" sz="4000" dirty="0" smtClean="0"/>
              <a:t>               a </a:t>
            </a:r>
            <a:r>
              <a:rPr lang="cs-CZ" sz="4000" dirty="0" smtClean="0"/>
              <a:t>odvádí z tkání mízu</a:t>
            </a:r>
            <a:endParaRPr lang="cs-CZ" sz="4000" dirty="0"/>
          </a:p>
        </p:txBody>
      </p:sp>
      <p:sp>
        <p:nvSpPr>
          <p:cNvPr id="9" name="Zástupný symbol pro obsah 3"/>
          <p:cNvSpPr>
            <a:spLocks noGrp="1"/>
          </p:cNvSpPr>
          <p:nvPr>
            <p:ph sz="half" idx="1"/>
          </p:nvPr>
        </p:nvSpPr>
        <p:spPr>
          <a:xfrm>
            <a:off x="533400" y="1628800"/>
            <a:ext cx="8143056" cy="6480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/>
              <a:t>MÍZNÍ CÉVY </a:t>
            </a:r>
            <a:r>
              <a:rPr lang="cs-CZ" sz="4000" dirty="0" smtClean="0"/>
              <a:t>jsou vícevrstevné</a:t>
            </a:r>
            <a:endParaRPr lang="cs-CZ" sz="4000" dirty="0"/>
          </a:p>
        </p:txBody>
      </p:sp>
      <p:sp>
        <p:nvSpPr>
          <p:cNvPr id="10" name="Zástupný symbol pro obsah 3"/>
          <p:cNvSpPr>
            <a:spLocks noGrp="1"/>
          </p:cNvSpPr>
          <p:nvPr>
            <p:ph sz="half" idx="1"/>
          </p:nvPr>
        </p:nvSpPr>
        <p:spPr>
          <a:xfrm>
            <a:off x="107504" y="2564904"/>
            <a:ext cx="8676456" cy="137653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/>
              <a:t>MÍZNÍ UZLINY </a:t>
            </a:r>
            <a:r>
              <a:rPr lang="cs-CZ" sz="4000" dirty="0" smtClean="0"/>
              <a:t>tvoří tzv. sítko, které zachytává škodlivé látky</a:t>
            </a:r>
            <a:endParaRPr lang="cs-CZ" sz="4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634456" y="5556978"/>
            <a:ext cx="936104" cy="576064"/>
          </a:xfrm>
          <a:prstGeom prst="round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685000" y="4951597"/>
            <a:ext cx="936104" cy="576064"/>
          </a:xfrm>
          <a:prstGeom prst="round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740352" y="4261672"/>
            <a:ext cx="936104" cy="576064"/>
          </a:xfrm>
          <a:prstGeom prst="round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TKÁŇ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7740352" y="5556978"/>
            <a:ext cx="936104" cy="576064"/>
          </a:xfrm>
          <a:prstGeom prst="round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699833" y="4914424"/>
            <a:ext cx="936104" cy="576064"/>
          </a:xfrm>
          <a:prstGeom prst="round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488324" y="469840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570560" y="5490488"/>
            <a:ext cx="216024" cy="21602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570560" y="5918595"/>
            <a:ext cx="216024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230532" y="4683933"/>
            <a:ext cx="216024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27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8.67362E-19 C 0.0073 -0.01828 0.04184 -0.09328 0.00764 -0.10509 C -0.02222 -0.10254 -0.05017 -0.09653 -0.0802 -0.0949 C -0.09357 -0.08958 -0.10764 -0.0875 -0.12118 -0.08287 C -0.13316 -0.07268 -0.11527 -0.0868 -0.13941 -0.07685 C -0.14184 -0.07592 -0.14323 -0.07153 -0.14548 -0.07083 C -0.15191 -0.06875 -0.1585 -0.06944 -0.1651 -0.06875 C -0.18333 -0.06041 -0.15798 -0.07153 -0.20902 -0.06458 C -0.2276 -0.06203 -0.24652 -0.05416 -0.2651 -0.05046 C -0.27326 -0.04722 -0.28125 -0.04375 -0.28941 -0.04051 C -0.30086 -0.03588 -0.31389 -0.03611 -0.32569 -0.0324 C -0.3427 -0.02708 -0.35902 -0.01921 -0.37569 -0.01227 C -0.38524 0.00047 -0.40399 0.00232 -0.41666 0.00394 C -0.43038 0.00579 -0.45764 0.0081 -0.45764 0.0081 C -0.46736 0.01111 -0.47673 0.01412 -0.48628 0.01806 C -0.49618 0.02685 -0.50642 0.02616 -0.51823 0.02824 C -0.5427 0.03241 -0.56441 0.04028 -0.58941 0.04028 " pathEditMode="relative" ptsTypes="ffffffffffffffffA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C 0.00261 -0.0169 0.00538 -0.03357 0.00764 -0.05046 C 0.00712 -0.0625 0.00729 -0.07477 0.00608 -0.08681 C 0.00573 -0.08982 0.00399 -0.09213 0.00313 -0.09491 C 0.00052 -0.1037 -0.00069 -0.1125 -0.00295 -0.1213 C -0.01667 -0.1206 -0.03038 -0.12199 -0.04392 -0.11921 C -0.04757 -0.11852 -0.04948 -0.11273 -0.05295 -0.11111 C -0.05799 -0.1088 -0.06614 -0.10671 -0.07118 -0.10301 C -0.0809 -0.09583 -0.08542 -0.09005 -0.09687 -0.08681 C -0.10087 -0.08565 -0.10503 -0.08519 -0.10903 -0.08472 C -0.1191 -0.08333 -0.13958 -0.08079 -0.13958 -0.08079 C -0.17812 -0.06991 -0.21805 -0.0632 -0.25746 -0.05857 C -0.26406 -0.05532 -0.27326 -0.05347 -0.27882 -0.04838 C -0.28733 -0.04097 -0.29722 -0.03588 -0.30746 -0.03426 C -0.34028 -0.02917 -0.37326 -0.02454 -0.40608 -0.01806 C -0.42413 -0.01458 -0.43993 -0.00139 -0.45746 0.00208 C -0.46389 0.01042 -0.4717 0.01088 -0.48021 0.01412 C -0.48576 0.0162 -0.48976 0.02037 -0.49549 0.02222 C -0.51649 0.04167 -0.54323 0.0493 -0.56805 0.05463 C -0.57535 0.05625 -0.58212 0.06065 -0.58941 0.06273 C -0.59844 0.06528 -0.60139 0.06528 -0.61215 0.06667 C -0.62309 0.07176 -0.63976 0.07477 -0.65139 0.07477 " pathEditMode="relative" ptsTypes="fffffffffffffffffffffA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6 -0.01644 C 0.00382 -0.04954 0.00451 -0.06065 0.00868 -0.08913 C 0.01041 -0.11713 0.01128 -0.1382 0.01632 -0.16389 C 0.01736 -0.17778 0.01909 -0.18889 0.02083 -0.20232 C 0.01909 -0.23519 0.02552 -0.23542 0.00416 -0.23866 C -0.00886 -0.24468 -0.02188 -0.2419 -0.03525 -0.24075 C -0.03681 -0.24005 -0.03837 -0.23959 -0.03976 -0.23866 C -0.04132 -0.2375 -0.04271 -0.23565 -0.04427 -0.23473 C -0.04723 -0.23288 -0.05348 -0.23056 -0.05348 -0.23056 C -0.06198 -0.22176 -0.07118 -0.21667 -0.08073 -0.21042 C -0.08959 -0.19792 -0.10157 -0.19237 -0.11407 -0.19028 C -0.12674 -0.1845 -0.13854 -0.18264 -0.15191 -0.1801 C -0.16945 -0.172 -0.18802 -0.17084 -0.20643 -0.16806 C -0.2125 -0.16713 -0.21858 -0.16528 -0.22466 -0.16389 C -0.23125 -0.1625 -0.24427 -0.15996 -0.24427 -0.15996 C -0.26632 -0.15 -0.2875 -0.14399 -0.31094 -0.14167 C -0.33212 -0.13588 -0.35382 -0.13473 -0.37466 -0.12755 C -0.38733 -0.11737 -0.40261 -0.11575 -0.41702 -0.11135 C -0.43316 -0.10649 -0.40903 -0.11274 -0.42604 -0.10533 C -0.44028 -0.09908 -0.44427 -0.09931 -0.45799 -0.09723 C -0.47361 -0.0919 -0.45556 -0.09908 -0.46858 -0.09121 C -0.47726 -0.08588 -0.48681 -0.08288 -0.49584 -0.07917 C -0.50903 -0.0669 -0.54132 -0.06806 -0.55191 -0.0669 C -0.57101 -0.06829 -0.59028 -0.06852 -0.60938 -0.07107 C -0.61285 -0.07153 -0.61528 -0.07616 -0.61858 -0.07709 C -0.63299 -0.08149 -0.64792 -0.08311 -0.6625 -0.08519 C -0.66788 -0.08588 -0.68455 -0.08565 -0.6882 -0.09121 " pathEditMode="relative" ptsTypes="ffffffffffffffffffffffffff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C -0.00764 -0.06088 -0.00434 -0.02407 -0.00608 -0.11111 C -0.00434 -0.13102 -0.00208 -0.14769 0.00451 -0.16574 C 0.00677 -0.18056 0.00833 -0.19537 0.01059 -0.21019 C 0.00955 -0.2169 0.00937 -0.22269 0.00608 -0.22824 C 0.00382 -0.23194 -0.00156 -0.23843 -0.00156 -0.23843 C -0.0026 -0.2412 -0.0033 -0.24398 -0.00451 -0.24653 C -0.00538 -0.24815 -0.00677 -0.24884 -0.00764 -0.25046 C -0.0099 -0.25486 -0.00938 -0.26111 -0.01215 -0.26481 C -0.01372 -0.2669 -0.02031 -0.26968 -0.02274 -0.27083 C -0.03194 -0.27037 -0.07014 -0.27315 -0.08785 -0.26481 C -0.0941 -0.26181 -0.1 -0.2581 -0.10608 -0.25463 C -0.11024 -0.25231 -0.11823 -0.24653 -0.11823 -0.24653 C -0.12691 -0.23495 -0.13976 -0.23449 -0.15156 -0.23241 C -0.17135 -0.2287 -0.1908 -0.22384 -0.21059 -0.22037 C -0.22188 -0.21505 -0.23368 -0.21412 -0.24549 -0.21227 C -0.2559 -0.20856 -0.26667 -0.20764 -0.27726 -0.20417 C -0.28941 -0.2 -0.30122 -0.19282 -0.31372 -0.19005 C -0.32882 -0.18657 -0.34392 -0.18449 -0.35903 -0.18194 C -0.3724 -0.17014 -0.39427 -0.17037 -0.41059 -0.16782 C -0.41753 -0.16551 -0.43837 -0.15972 -0.44392 -0.15556 C -0.44705 -0.15324 -0.44965 -0.14907 -0.45313 -0.14745 C -0.46719 -0.1412 -0.48073 -0.13449 -0.49549 -0.13148 C -0.51545 -0.12222 -0.53542 -0.11829 -0.55608 -0.11319 C -0.57153 -0.10926 -0.58628 -0.10231 -0.60156 -0.09699 C -0.60833 -0.09028 -0.61458 -0.08773 -0.62274 -0.08495 C -0.62656 -0.07963 -0.63993 -0.07245 -0.64549 -0.07083 C -0.6559 -0.06157 -0.65104 -0.06435 -0.65903 -0.06065 C -0.66007 -0.05671 -0.6599 -0.05162 -0.66215 -0.04861 C -0.66319 -0.04722 -0.6651 -0.04444 -0.6651 -0.04444 " pathEditMode="relative" ptsTypes="fffffffffffffffffffffffffffff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7" grpId="0" animBg="1"/>
      <p:bldP spid="2" grpId="0"/>
      <p:bldP spid="9" grpId="0" build="p"/>
      <p:bldP spid="10" grpId="0" build="p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SLEZINA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uložena v dutině hrudní nalevo </a:t>
            </a:r>
            <a:r>
              <a:rPr lang="cs-CZ" dirty="0" smtClean="0"/>
              <a:t>                    od </a:t>
            </a:r>
            <a:r>
              <a:rPr lang="cs-CZ" dirty="0" smtClean="0"/>
              <a:t>žaludku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34434331"/>
              </p:ext>
            </p:extLst>
          </p:nvPr>
        </p:nvGraphicFramePr>
        <p:xfrm>
          <a:off x="755576" y="2132856"/>
          <a:ext cx="792088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85026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0389B-C1DA-4395-84C4-95CE2D1A2C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C490389B-C1DA-4395-84C4-95CE2D1A2C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C490389B-C1DA-4395-84C4-95CE2D1A2C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A160D7-CA27-451A-A417-95EE37E89E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EA160D7-CA27-451A-A417-95EE37E89E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EA160D7-CA27-451A-A417-95EE37E89E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40D34E-648E-4061-9845-89FD9ECF21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8040D34E-648E-4061-9845-89FD9ECF21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8040D34E-648E-4061-9845-89FD9ECF21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1AFCE0-228F-4CEE-B665-77DEDC5BB2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D61AFCE0-228F-4CEE-B665-77DEDC5BB2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D61AFCE0-228F-4CEE-B665-77DEDC5BB2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FDA0BF-40A7-4326-AB06-73DA805B78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C4FDA0BF-40A7-4326-AB06-73DA805B78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C4FDA0BF-40A7-4326-AB06-73DA805B78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BRZLÍK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45076354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271373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C871D7-1673-4860-8DD0-2478BB171A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5C871D7-1673-4860-8DD0-2478BB171A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5C871D7-1673-4860-8DD0-2478BB171A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9A7CB-105C-4BE4-BE42-E335881D8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C2A9A7CB-105C-4BE4-BE42-E335881D8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C2A9A7CB-105C-4BE4-BE42-E335881D8A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B59AA3-1F20-494D-AE45-C66B89BB4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A9B59AA3-1F20-494D-AE45-C66B89BB4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A9B59AA3-1F20-494D-AE45-C66B89BB4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/>
              <a:t>POKUD INFEKCE (CIZORODÁ LÁTKA) PRONIKNE </a:t>
            </a:r>
            <a:r>
              <a:rPr lang="cs-CZ" sz="5400" dirty="0" smtClean="0"/>
              <a:t>                     DO </a:t>
            </a:r>
            <a:r>
              <a:rPr lang="cs-CZ" sz="5400" dirty="0" smtClean="0"/>
              <a:t>ORGANISMU,  STÁVÁ SE </a:t>
            </a:r>
            <a:r>
              <a:rPr lang="cs-CZ" sz="5400" b="1" dirty="0" smtClean="0"/>
              <a:t>ANTIGENEM  a  ŠÍŘÍ SE KRVÍ  A MÍZOU</a:t>
            </a:r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90871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PŘIROZENÁ IMUNITA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 algn="ctr">
              <a:buNone/>
            </a:pPr>
            <a:r>
              <a:rPr lang="cs-CZ" sz="6200" dirty="0"/>
              <a:t>schopnost organismu odolávat </a:t>
            </a:r>
            <a:r>
              <a:rPr lang="cs-CZ" sz="6200" dirty="0" smtClean="0"/>
              <a:t>                             proti </a:t>
            </a:r>
            <a:r>
              <a:rPr lang="cs-CZ" sz="6200" dirty="0"/>
              <a:t>cizorodým </a:t>
            </a:r>
            <a:r>
              <a:rPr lang="cs-CZ" sz="6200" dirty="0" smtClean="0"/>
              <a:t>látkám</a:t>
            </a:r>
            <a:r>
              <a:rPr lang="cs-CZ" sz="6200" dirty="0"/>
              <a:t/>
            </a:r>
            <a:br>
              <a:rPr lang="cs-CZ" sz="6200" dirty="0"/>
            </a:br>
            <a:endParaRPr lang="cs-CZ" sz="6200" dirty="0"/>
          </a:p>
        </p:txBody>
      </p:sp>
    </p:spTree>
    <p:extLst>
      <p:ext uri="{BB962C8B-B14F-4D97-AF65-F5344CB8AC3E}">
        <p14:creationId xmlns="" xmlns:p14="http://schemas.microsoft.com/office/powerpoint/2010/main" val="130625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PŘIROZENÉ OBRANNÉ MECHANISMY PROTI ANTIGENŮM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774319694"/>
              </p:ext>
            </p:extLst>
          </p:nvPr>
        </p:nvGraphicFramePr>
        <p:xfrm>
          <a:off x="457200" y="1988840"/>
          <a:ext cx="8229600" cy="4137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8065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0C7E7C-64DF-4611-B126-ED112548E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F0C7E7C-64DF-4611-B126-ED112548E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F0C7E7C-64DF-4611-B126-ED112548E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AA6FB8-1EE4-4DE0-A9A7-D2122BBC4F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45AA6FB8-1EE4-4DE0-A9A7-D2122BBC4F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45AA6FB8-1EE4-4DE0-A9A7-D2122BBC4F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246F5A-03E7-4DEC-B966-8B19CD38BE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82246F5A-03E7-4DEC-B966-8B19CD38BE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82246F5A-03E7-4DEC-B966-8B19CD38BE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A25428-889F-4FBB-801C-47E7DA6C8C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B9A25428-889F-4FBB-801C-47E7DA6C8C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B9A25428-889F-4FBB-801C-47E7DA6C8C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ál 14"/>
          <p:cNvSpPr/>
          <p:nvPr/>
        </p:nvSpPr>
        <p:spPr>
          <a:xfrm>
            <a:off x="5868144" y="2846655"/>
            <a:ext cx="1800200" cy="63325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ANTIGEN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</a:t>
            </a:r>
            <a:r>
              <a:rPr lang="cs-CZ" dirty="0" smtClean="0"/>
              <a:t>brana bílých krvinek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TVORBA PROTILÁTEK</a:t>
            </a:r>
            <a:endParaRPr lang="cs-CZ" b="1" dirty="0"/>
          </a:p>
        </p:txBody>
      </p:sp>
      <p:sp>
        <p:nvSpPr>
          <p:cNvPr id="4" name="Výseč 3"/>
          <p:cNvSpPr/>
          <p:nvPr/>
        </p:nvSpPr>
        <p:spPr>
          <a:xfrm rot="1477007">
            <a:off x="974280" y="3723675"/>
            <a:ext cx="3007135" cy="2731540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Blesk 7"/>
          <p:cNvSpPr/>
          <p:nvPr/>
        </p:nvSpPr>
        <p:spPr>
          <a:xfrm>
            <a:off x="2136400" y="4310794"/>
            <a:ext cx="576064" cy="432048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lesk 8"/>
          <p:cNvSpPr/>
          <p:nvPr/>
        </p:nvSpPr>
        <p:spPr>
          <a:xfrm>
            <a:off x="1658190" y="4742842"/>
            <a:ext cx="576064" cy="432048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Blesk 9"/>
          <p:cNvSpPr/>
          <p:nvPr/>
        </p:nvSpPr>
        <p:spPr>
          <a:xfrm>
            <a:off x="2241618" y="5589240"/>
            <a:ext cx="576064" cy="432048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80727" y="2135138"/>
            <a:ext cx="24317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BÍLÁ KRVINKA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726671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C 0.06007 -0.04977 0.11962 -0.10811 0.18108 -0.15487 C 0.26094 -0.21505 0.3415 -0.275 0.42171 -0.33473 C 0.43976 -0.3507 0.45799 -0.36598 0.47605 -0.38172 C 0.47917 -0.38473 0.47865 -0.38936 0.48178 -0.39283 C 0.48368 -0.39561 0.48681 -0.39653 0.48924 -0.39862 " pathEditMode="relative" rAng="-1738101" ptsTypes="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44" y="-1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07407E-6 C 0.08316 -0.03889 0.10538 -0.04537 0.19097 -0.08588 C 0.2474 -0.09144 0.28785 -0.13311 0.3342 -0.16297 C 0.3566 -0.18149 0.38021 -0.19491 0.4059 -0.20463 C 0.40781 -0.20487 0.41163 -0.20533 0.41163 -0.2051 " pathEditMode="relative" rAng="-1217855" ptsTypes="ffff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85" y="-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6 0.06643 C 0.0875 0.03518 0.12708 0.00324 0.16753 -0.02986 C 0.19271 -0.0544 0.16823 -0.03171 0.20885 -0.06366 C 0.22673 -0.07824 0.2434 -0.09421 0.26163 -0.10903 C 0.27621 -0.12246 0.29184 -0.13426 0.30729 -0.14722 C 0.34409 -0.17292 0.3809 -0.2 0.4184 -0.22454 C 0.42205 -0.22709 0.42534 -0.22662 0.42934 -0.22755 C 0.43646 -0.22917 0.44514 -0.23171 0.45278 -0.23496 C 0.46545 -0.24051 0.48628 -0.25324 0.49791 -0.25417 " pathEditMode="relative" rAng="-1673837" ptsTypes="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135" y="-1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6516216" y="2636912"/>
            <a:ext cx="1656184" cy="51688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ANTIGEN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084168" y="1910826"/>
            <a:ext cx="1656184" cy="51688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ANTIGEN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</a:t>
            </a:r>
            <a:r>
              <a:rPr lang="cs-CZ" dirty="0" smtClean="0"/>
              <a:t>brana bílých krvinek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FAGOCYTÓZA</a:t>
            </a:r>
            <a:endParaRPr lang="cs-CZ" b="1" dirty="0"/>
          </a:p>
        </p:txBody>
      </p:sp>
      <p:sp>
        <p:nvSpPr>
          <p:cNvPr id="4" name="Výseč 3"/>
          <p:cNvSpPr/>
          <p:nvPr/>
        </p:nvSpPr>
        <p:spPr>
          <a:xfrm rot="1711914">
            <a:off x="883543" y="2703621"/>
            <a:ext cx="3191345" cy="2854822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BÍLÁ KRVINKA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03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3906 -0.02268 0.075 -0.05277 0.11215 -0.08078 C 0.14809 -0.1081 0.09636 -0.07453 0.14861 -0.11921 C 0.16007 -0.12893 0.17309 -0.13449 0.1849 -0.14351 C 0.20972 -0.1625 0.2316 -0.18888 0.2592 -0.2 C 0.26129 -0.20208 0.26302 -0.20439 0.26528 -0.20601 C 0.26667 -0.20717 0.26893 -0.20995 0.26979 -0.2081 C 0.27083 -0.20578 0.26441 -0.18796 0.26372 -0.18588 C 0.26146 -0.16203 0.26354 -0.17708 0.26077 -0.16365 C 0.26024 -0.16088 0.25712 -0.15486 0.2592 -0.15555 C 0.27656 -0.16088 0.28958 -0.18935 0.3 -0.20601 C 0.30712 -0.21736 0.31649 -0.22615 0.32274 -0.23842 C 0.32761 -0.24791 0.33038 -0.25902 0.3349 -0.26875 C 0.34531 -0.29097 0.35938 -0.30995 0.36823 -0.33333 C 0.37535 -0.35231 0.38299 -0.37083 0.39254 -0.38796 C 0.39531 -0.36342 0.39323 -0.33657 0.38646 -0.31319 C 0.38594 -0.30856 0.38559 -0.3037 0.3849 -0.29907 C 0.38472 -0.29814 0.37865 -0.25995 0.38038 -0.25856 C 0.38577 -0.25416 0.40764 -0.28703 0.40764 -0.28703 C 0.41545 -0.29745 0.42483 -0.30578 0.43333 -0.31527 C 0.4375 -0.3199 0.44045 -0.32615 0.4441 -0.33148 C 0.45729 -0.35 0.47031 -0.36666 0.47882 -0.39004 C 0.48316 -0.38148 0.48386 -0.37152 0.48646 -0.36157 C 0.4875 -0.34606 0.48854 -0.30717 0.49254 -0.29305 C 0.49375 -0.28912 0.49653 -0.28634 0.49861 -0.28287 C 0.50695 -0.24259 0.50122 -0.25717 0.51077 -0.23634 C 0.51285 -0.22338 0.51163 -0.21458 0.52136 -0.21018 C 0.5342 -0.21458 0.54132 -0.22662 0.54861 -0.2405 C 0.55018 -0.24722 0.55087 -0.25162 0.55469 -0.25671 C 0.55521 -0.25879 0.55608 -0.26273 0.55608 -0.26273 " pathEditMode="relative" ptsTypes="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UMĚLÁ IMUNITA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600" b="1" dirty="0" smtClean="0"/>
              <a:t>= </a:t>
            </a:r>
            <a:r>
              <a:rPr lang="cs-CZ" sz="3600" b="1" dirty="0"/>
              <a:t>očkování</a:t>
            </a:r>
          </a:p>
          <a:p>
            <a:pPr marL="0" lvl="0" indent="0" algn="ctr">
              <a:buNone/>
            </a:pPr>
            <a:r>
              <a:rPr lang="cs-CZ" sz="3600" b="1" dirty="0"/>
              <a:t>aktivní</a:t>
            </a:r>
            <a:r>
              <a:rPr lang="cs-CZ" sz="3600" dirty="0"/>
              <a:t> -&gt;do těla se vpraví oslabený </a:t>
            </a:r>
            <a:r>
              <a:rPr lang="cs-CZ" sz="3600" dirty="0" smtClean="0"/>
              <a:t>mikroorganismus</a:t>
            </a:r>
          </a:p>
          <a:p>
            <a:pPr marL="0" lvl="0" indent="0" algn="ctr">
              <a:buNone/>
            </a:pPr>
            <a:endParaRPr lang="cs-CZ" sz="3600" dirty="0"/>
          </a:p>
          <a:p>
            <a:pPr marL="0" lvl="0" indent="0" algn="ctr">
              <a:buNone/>
            </a:pPr>
            <a:r>
              <a:rPr lang="cs-CZ" sz="3600" b="1" dirty="0"/>
              <a:t>pasivní</a:t>
            </a:r>
            <a:r>
              <a:rPr lang="cs-CZ" sz="3600" dirty="0"/>
              <a:t> -&gt;do těla se vpraví rovnou hotové protilátky</a:t>
            </a:r>
          </a:p>
          <a:p>
            <a:pPr marL="0" indent="0" algn="ctr">
              <a:buNone/>
            </a:pPr>
            <a:r>
              <a:rPr lang="cs-CZ" sz="3600" u="sng" dirty="0"/>
              <a:t>Imunitní reakce</a:t>
            </a:r>
            <a:r>
              <a:rPr lang="cs-CZ" sz="3600" dirty="0"/>
              <a:t> -&gt; reakce na </a:t>
            </a:r>
            <a:r>
              <a:rPr lang="cs-CZ" sz="3600" dirty="0" smtClean="0"/>
              <a:t>antigen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529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INFEKČNÍ NEMOCI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nemoci přenosné na člověka:</a:t>
            </a:r>
          </a:p>
          <a:p>
            <a:pPr marL="514350" indent="-514350">
              <a:buAutoNum type="arabicPeriod"/>
            </a:pPr>
            <a:r>
              <a:rPr lang="cs-CZ" sz="4600" dirty="0" smtClean="0"/>
              <a:t>PODÁNÍM RUKY</a:t>
            </a:r>
          </a:p>
          <a:p>
            <a:pPr marL="514350" indent="-514350">
              <a:buAutoNum type="arabicPeriod"/>
            </a:pPr>
            <a:endParaRPr lang="cs-CZ" sz="4600" dirty="0" smtClean="0"/>
          </a:p>
          <a:p>
            <a:pPr marL="514350" indent="-514350">
              <a:buAutoNum type="arabicPeriod"/>
            </a:pPr>
            <a:r>
              <a:rPr lang="cs-CZ" sz="4600" dirty="0" smtClean="0"/>
              <a:t>KAPÉNKOVOU CESTOU</a:t>
            </a:r>
          </a:p>
          <a:p>
            <a:pPr marL="514350" indent="-514350">
              <a:buAutoNum type="arabicPeriod"/>
            </a:pPr>
            <a:endParaRPr lang="cs-CZ" sz="4600" dirty="0" smtClean="0"/>
          </a:p>
          <a:p>
            <a:pPr marL="514350" indent="-514350">
              <a:buAutoNum type="arabicPeriod"/>
            </a:pPr>
            <a:r>
              <a:rPr lang="cs-CZ" sz="4600" dirty="0" smtClean="0"/>
              <a:t>PORANĚNÍM</a:t>
            </a:r>
          </a:p>
          <a:p>
            <a:pPr marL="514350" indent="-514350">
              <a:buAutoNum type="arabicPeriod"/>
            </a:pPr>
            <a:endParaRPr lang="cs-CZ" sz="4600" dirty="0" smtClean="0"/>
          </a:p>
          <a:p>
            <a:pPr marL="514350" indent="-514350">
              <a:buAutoNum type="arabicPeriod"/>
            </a:pPr>
            <a:r>
              <a:rPr lang="cs-CZ" sz="4600" dirty="0" smtClean="0"/>
              <a:t>BODAVÝM HMYZEM</a:t>
            </a:r>
          </a:p>
          <a:p>
            <a:pPr marL="514350" indent="-514350">
              <a:buAutoNum type="arabicPeriod"/>
            </a:pPr>
            <a:endParaRPr lang="cs-CZ" sz="4600" dirty="0" smtClean="0"/>
          </a:p>
          <a:p>
            <a:pPr marL="514350" indent="-514350">
              <a:buAutoNum type="arabicPeriod"/>
            </a:pPr>
            <a:r>
              <a:rPr lang="cs-CZ" sz="4600" dirty="0" smtClean="0"/>
              <a:t>POTRAVOU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7056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29681289"/>
              </p:ext>
            </p:extLst>
          </p:nvPr>
        </p:nvGraphicFramePr>
        <p:xfrm>
          <a:off x="395536" y="332656"/>
          <a:ext cx="8229600" cy="5361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9552" y="5631631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Inkubační doba</a:t>
            </a:r>
            <a:r>
              <a:rPr lang="cs-CZ" sz="3200" dirty="0"/>
              <a:t>: doba od proniknutí infekce </a:t>
            </a:r>
            <a:r>
              <a:rPr lang="cs-CZ" sz="3200" dirty="0" smtClean="0"/>
              <a:t>            do </a:t>
            </a:r>
            <a:r>
              <a:rPr lang="cs-CZ" sz="3200" dirty="0"/>
              <a:t>těla až po první příznaky nemoci.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17017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BFD30EB-BA36-4358-AD85-56F1901CF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FBFD30EB-BA36-4358-AD85-56F1901CF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FBFD30EB-BA36-4358-AD85-56F1901CF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70DEBF5-762E-4EC6-B34B-5D25ED1C50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graphicEl>
                                              <a:dgm id="{970DEBF5-762E-4EC6-B34B-5D25ED1C50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graphicEl>
                                              <a:dgm id="{970DEBF5-762E-4EC6-B34B-5D25ED1C50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2DD55F6-FF66-4BF8-AD5E-3FE736058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C2DD55F6-FF66-4BF8-AD5E-3FE736058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C2DD55F6-FF66-4BF8-AD5E-3FE736058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CF15D43-C65A-4DF8-B541-F98A90787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BCF15D43-C65A-4DF8-B541-F98A90787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graphicEl>
                                              <a:dgm id="{BCF15D43-C65A-4DF8-B541-F98A907871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02A2241-6E9E-4102-9BF8-76A2B28B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902A2241-6E9E-4102-9BF8-76A2B28B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902A2241-6E9E-4102-9BF8-76A2B28B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1E5E45D-58D7-49A3-87E0-DE52F4F6B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F1E5E45D-58D7-49A3-87E0-DE52F4F6B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F1E5E45D-58D7-49A3-87E0-DE52F4F6B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D1F086E-AFB6-4A49-BEA8-AD5227E3A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graphicEl>
                                              <a:dgm id="{DD1F086E-AFB6-4A49-BEA8-AD5227E3A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graphicEl>
                                              <a:dgm id="{DD1F086E-AFB6-4A49-BEA8-AD5227E3A1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0E6325-2429-4BE7-8700-C2C342B64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graphicEl>
                                              <a:dgm id="{7F0E6325-2429-4BE7-8700-C2C342B64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graphicEl>
                                              <a:dgm id="{7F0E6325-2429-4BE7-8700-C2C342B64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F4DCBA6-4499-4D0F-B58C-347CE50A2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graphicEl>
                                              <a:dgm id="{0F4DCBA6-4499-4D0F-B58C-347CE50A2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graphicEl>
                                              <a:dgm id="{0F4DCBA6-4499-4D0F-B58C-347CE50A2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934E983-5CBB-4DAE-BF13-81231F442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7934E983-5CBB-4DAE-BF13-81231F442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7934E983-5CBB-4DAE-BF13-81231F442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85601BC-7F34-4CD6-91C1-33AF1110D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graphicEl>
                                              <a:dgm id="{D85601BC-7F34-4CD6-91C1-33AF1110D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D85601BC-7F34-4CD6-91C1-33AF1110D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5C6B63-B66C-4BD4-B379-FF273546E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graphicEl>
                                              <a:dgm id="{305C6B63-B66C-4BD4-B379-FF273546E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graphicEl>
                                              <a:dgm id="{305C6B63-B66C-4BD4-B379-FF273546E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29A54F-1F2F-4098-B4E5-5CF9231399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graphicEl>
                                              <a:dgm id="{2929A54F-1F2F-4098-B4E5-5CF9231399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graphicEl>
                                              <a:dgm id="{2929A54F-1F2F-4098-B4E5-5CF9231399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E404EAC-79D1-47F3-9793-674D3F7BA1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graphicEl>
                                              <a:dgm id="{FE404EAC-79D1-47F3-9793-674D3F7BA1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graphicEl>
                                              <a:dgm id="{FE404EAC-79D1-47F3-9793-674D3F7BA1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B05132-B8AC-4360-907A-114021A78F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graphicEl>
                                              <a:dgm id="{C8B05132-B8AC-4360-907A-114021A78F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graphicEl>
                                              <a:dgm id="{C8B05132-B8AC-4360-907A-114021A78F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46607B3-36DE-4094-9491-A35FC299A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graphicEl>
                                              <a:dgm id="{446607B3-36DE-4094-9491-A35FC299A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graphicEl>
                                              <a:dgm id="{446607B3-36DE-4094-9491-A35FC299A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83046E6-1AA6-4EBC-918A-7404772C84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graphicEl>
                                              <a:dgm id="{A83046E6-1AA6-4EBC-918A-7404772C84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graphicEl>
                                              <a:dgm id="{A83046E6-1AA6-4EBC-918A-7404772C84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ALERGIE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NEPŘIMĚŘENÁ REAKCE TĚLA NA PŘÍTOMNOST ANTIGENU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ALERGIKŮ V ČR PŘIBÝVÁ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NENÍ DĚDIČNÁ, MŮŽEME JI ZÍSKAT KDYKOLIV BĚHEM ŽIVOTA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9274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AIDS = </a:t>
            </a:r>
            <a:r>
              <a:rPr lang="cs-CZ" dirty="0"/>
              <a:t>syndrom selhání imunity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vir HIV napadá bílé krvinky </a:t>
            </a:r>
          </a:p>
          <a:p>
            <a:pPr marL="0" indent="0">
              <a:buNone/>
            </a:pPr>
            <a:r>
              <a:rPr lang="cs-CZ" dirty="0" smtClean="0"/>
              <a:t>přenos: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75944346"/>
              </p:ext>
            </p:extLst>
          </p:nvPr>
        </p:nvGraphicFramePr>
        <p:xfrm>
          <a:off x="1820469" y="1988840"/>
          <a:ext cx="7344816" cy="413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47083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FE21EF-C981-4A30-A9DE-9E1970073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CFE21EF-C981-4A30-A9DE-9E1970073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CFE21EF-C981-4A30-A9DE-9E1970073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837D18-9A45-49E9-AA0F-A624C8072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7837D18-9A45-49E9-AA0F-A624C8072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7837D18-9A45-49E9-AA0F-A624C8072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E4ADD1-002D-4302-9025-C49C2175EF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4E4ADD1-002D-4302-9025-C49C2175EF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4E4ADD1-002D-4302-9025-C49C2175EF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772F1A-EFCC-4655-9723-B8D4BBC8E7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99772F1A-EFCC-4655-9723-B8D4BBC8E7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99772F1A-EFCC-4655-9723-B8D4BBC8E7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02034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ZAPÍŠEME SI DO SEŠITU: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000" b="1" dirty="0"/>
              <a:t>MÍZNÍ SOUSTAVA</a:t>
            </a:r>
          </a:p>
          <a:p>
            <a:pPr marL="0" indent="0">
              <a:buNone/>
            </a:pPr>
            <a:r>
              <a:rPr lang="cs-CZ" sz="3400" u="sng" dirty="0"/>
              <a:t>funkce:</a:t>
            </a:r>
            <a:r>
              <a:rPr lang="cs-CZ" sz="3400" dirty="0"/>
              <a:t> 	1. vstřebávání přebytku tkáňového moku = mízu</a:t>
            </a:r>
          </a:p>
          <a:p>
            <a:pPr marL="0" indent="0">
              <a:buNone/>
            </a:pPr>
            <a:r>
              <a:rPr lang="cs-CZ" sz="3400" dirty="0"/>
              <a:t>		2. </a:t>
            </a:r>
            <a:r>
              <a:rPr lang="cs-CZ" sz="3400" dirty="0" smtClean="0"/>
              <a:t>přepravuje </a:t>
            </a:r>
            <a:r>
              <a:rPr lang="cs-CZ" sz="3400" dirty="0"/>
              <a:t>tuky z potravy</a:t>
            </a:r>
          </a:p>
          <a:p>
            <a:pPr marL="0" indent="0">
              <a:buNone/>
            </a:pPr>
            <a:r>
              <a:rPr lang="cs-CZ" sz="3400" dirty="0"/>
              <a:t>		3. </a:t>
            </a:r>
            <a:r>
              <a:rPr lang="cs-CZ" sz="3400" dirty="0" smtClean="0"/>
              <a:t>zajišťuje obranu </a:t>
            </a:r>
            <a:r>
              <a:rPr lang="cs-CZ" sz="3400" dirty="0"/>
              <a:t>těla proti infekci (bílé krvinky)</a:t>
            </a:r>
          </a:p>
          <a:p>
            <a:pPr marL="0" indent="0">
              <a:buNone/>
            </a:pPr>
            <a:r>
              <a:rPr lang="cs-CZ" sz="3400" b="1" dirty="0"/>
              <a:t>Mízní soustavu tvoří:</a:t>
            </a:r>
            <a:r>
              <a:rPr lang="cs-CZ" sz="3400" dirty="0"/>
              <a:t> </a:t>
            </a:r>
          </a:p>
          <a:p>
            <a:pPr marL="0" indent="0">
              <a:buNone/>
            </a:pPr>
            <a:r>
              <a:rPr lang="cs-CZ" sz="3400" dirty="0"/>
              <a:t>mízní vlásečnice, mízní cévy, mízní uzliny,  slezina </a:t>
            </a:r>
            <a:r>
              <a:rPr lang="cs-CZ" sz="3400" dirty="0" smtClean="0"/>
              <a:t>- uložena </a:t>
            </a:r>
            <a:r>
              <a:rPr lang="cs-CZ" sz="3400" dirty="0"/>
              <a:t>v břišní dutině, nalevo od </a:t>
            </a:r>
            <a:r>
              <a:rPr lang="cs-CZ" sz="3400" dirty="0" smtClean="0"/>
              <a:t>žaludku </a:t>
            </a:r>
            <a:r>
              <a:rPr lang="cs-CZ" sz="3400" dirty="0"/>
              <a:t>a brzlík </a:t>
            </a:r>
            <a:r>
              <a:rPr lang="cs-CZ" sz="3400" dirty="0" smtClean="0"/>
              <a:t>- uložen </a:t>
            </a:r>
            <a:r>
              <a:rPr lang="cs-CZ" sz="3400" dirty="0"/>
              <a:t>za hrudní kostí, funkce: vznik bílých krvinek a </a:t>
            </a:r>
            <a:r>
              <a:rPr lang="cs-CZ" sz="3400" dirty="0" smtClean="0"/>
              <a:t>hormonů</a:t>
            </a:r>
            <a:endParaRPr lang="cs-CZ" sz="3400" dirty="0"/>
          </a:p>
          <a:p>
            <a:pPr marL="0" indent="0">
              <a:buNone/>
            </a:pPr>
            <a:r>
              <a:rPr lang="cs-CZ" sz="3400" u="sng" dirty="0" smtClean="0"/>
              <a:t>Funkce </a:t>
            </a:r>
            <a:r>
              <a:rPr lang="cs-CZ" sz="3400" u="sng" dirty="0"/>
              <a:t>sleziny</a:t>
            </a:r>
            <a:r>
              <a:rPr lang="cs-CZ" sz="3400" dirty="0"/>
              <a:t>: zásobárna krve, zánik bílých a červených krvinek, vznik bílých krvinek a protilátek.</a:t>
            </a:r>
          </a:p>
          <a:p>
            <a:pPr marL="0" indent="0">
              <a:buNone/>
            </a:pPr>
            <a:r>
              <a:rPr lang="cs-CZ" sz="3400" b="1" dirty="0"/>
              <a:t>Pokud infekce pronikne do organismu stává se antigenem -&gt; šíří se CS, MS</a:t>
            </a:r>
            <a:endParaRPr lang="cs-CZ" sz="3400" dirty="0"/>
          </a:p>
          <a:p>
            <a:pPr marL="0" indent="0">
              <a:buNone/>
            </a:pPr>
            <a:r>
              <a:rPr lang="cs-CZ" sz="3400" u="sng" dirty="0" smtClean="0"/>
              <a:t>Přirozené </a:t>
            </a:r>
            <a:r>
              <a:rPr lang="cs-CZ" sz="3400" u="sng" dirty="0"/>
              <a:t>obranné mechanismy proti cizorodým látkám: </a:t>
            </a:r>
            <a:endParaRPr lang="cs-CZ" sz="3400" dirty="0"/>
          </a:p>
          <a:p>
            <a:pPr marL="0" lvl="0" indent="0">
              <a:buNone/>
            </a:pPr>
            <a:r>
              <a:rPr lang="cs-CZ" sz="3400" dirty="0" smtClean="0"/>
              <a:t>1. kůže  </a:t>
            </a:r>
            <a:r>
              <a:rPr lang="cs-CZ" sz="3400" dirty="0"/>
              <a:t>2. slzy  3. sliny, hlen  4. žaludek (</a:t>
            </a:r>
            <a:r>
              <a:rPr lang="cs-CZ" sz="3400" dirty="0" err="1"/>
              <a:t>HCl</a:t>
            </a:r>
            <a:r>
              <a:rPr lang="cs-CZ" sz="3400" dirty="0"/>
              <a:t>)</a:t>
            </a:r>
          </a:p>
          <a:p>
            <a:pPr marL="0" indent="0">
              <a:buNone/>
            </a:pPr>
            <a:r>
              <a:rPr lang="cs-CZ" sz="3400" u="sng" dirty="0" smtClean="0"/>
              <a:t>Obrana bílých krvinek</a:t>
            </a:r>
            <a:r>
              <a:rPr lang="cs-CZ" sz="3400" dirty="0" smtClean="0"/>
              <a:t>: tvorba protilátek nebo fagocytóza </a:t>
            </a:r>
            <a:r>
              <a:rPr lang="cs-CZ" sz="3400" dirty="0"/>
              <a:t>(pohlcení) </a:t>
            </a:r>
          </a:p>
          <a:p>
            <a:pPr marL="0" indent="0">
              <a:buNone/>
            </a:pPr>
            <a:r>
              <a:rPr lang="cs-CZ" sz="3400" u="sng" dirty="0"/>
              <a:t>Přirozená imunita</a:t>
            </a:r>
            <a:r>
              <a:rPr lang="cs-CZ" sz="3400" dirty="0"/>
              <a:t> = schopnost organismu odolávat </a:t>
            </a:r>
            <a:r>
              <a:rPr lang="cs-CZ" sz="3400" dirty="0" smtClean="0"/>
              <a:t>                           proti </a:t>
            </a:r>
            <a:r>
              <a:rPr lang="cs-CZ" sz="3400" dirty="0"/>
              <a:t>cizorodým látkám</a:t>
            </a:r>
            <a:r>
              <a:rPr lang="cs-CZ" sz="3400" dirty="0" smtClean="0"/>
              <a:t>.</a:t>
            </a:r>
            <a:endParaRPr lang="cs-CZ" sz="3400" dirty="0"/>
          </a:p>
        </p:txBody>
      </p:sp>
    </p:spTree>
    <p:extLst>
      <p:ext uri="{BB962C8B-B14F-4D97-AF65-F5344CB8AC3E}">
        <p14:creationId xmlns="" xmlns:p14="http://schemas.microsoft.com/office/powerpoint/2010/main" val="317198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/>
              <a:t>Umělá imunita</a:t>
            </a:r>
            <a:r>
              <a:rPr lang="cs-CZ" dirty="0"/>
              <a:t> = očkování</a:t>
            </a:r>
          </a:p>
          <a:p>
            <a:pPr marL="0" lvl="0" indent="0">
              <a:buNone/>
            </a:pPr>
            <a:r>
              <a:rPr lang="cs-CZ" dirty="0"/>
              <a:t>aktivní -&gt;do těla se vpraví oslabený mikroorganismus</a:t>
            </a:r>
          </a:p>
          <a:p>
            <a:pPr marL="0" lvl="0" indent="0">
              <a:buNone/>
            </a:pPr>
            <a:r>
              <a:rPr lang="cs-CZ" dirty="0"/>
              <a:t>pasivní -&gt;do těla se vpraví rovnou hotové protilátky</a:t>
            </a:r>
          </a:p>
          <a:p>
            <a:pPr marL="0" indent="0">
              <a:buNone/>
            </a:pPr>
            <a:r>
              <a:rPr lang="cs-CZ" u="sng" dirty="0"/>
              <a:t>Imunitní reakce</a:t>
            </a:r>
            <a:r>
              <a:rPr lang="cs-CZ" dirty="0"/>
              <a:t> -&gt; reakce na </a:t>
            </a:r>
            <a:r>
              <a:rPr lang="cs-CZ" dirty="0" smtClean="0"/>
              <a:t>antigen</a:t>
            </a: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Nemoci </a:t>
            </a:r>
            <a:r>
              <a:rPr lang="cs-CZ" u="sng" dirty="0"/>
              <a:t>přenosné na člověka -&gt;infekční nemoci</a:t>
            </a:r>
            <a:r>
              <a:rPr lang="cs-CZ" dirty="0"/>
              <a:t> = přenos </a:t>
            </a:r>
            <a:r>
              <a:rPr lang="cs-CZ" dirty="0" smtClean="0"/>
              <a:t>stykem </a:t>
            </a:r>
            <a:r>
              <a:rPr lang="cs-CZ" dirty="0"/>
              <a:t>(kapénkové infekce, podání ruky, poranění, potravou, bodnutím hmyzu…) vyvolány:</a:t>
            </a:r>
          </a:p>
          <a:p>
            <a:pPr marL="0" lvl="0" indent="0">
              <a:buNone/>
            </a:pPr>
            <a:r>
              <a:rPr lang="cs-CZ" dirty="0" smtClean="0"/>
              <a:t>Virem, bakterií, houbami </a:t>
            </a:r>
            <a:r>
              <a:rPr lang="cs-CZ" dirty="0"/>
              <a:t>– kvasinky, plísně</a:t>
            </a:r>
          </a:p>
          <a:p>
            <a:pPr marL="0" indent="0">
              <a:buNone/>
            </a:pPr>
            <a:r>
              <a:rPr lang="cs-CZ" u="sng" dirty="0"/>
              <a:t>Inkubační </a:t>
            </a:r>
            <a:r>
              <a:rPr lang="cs-CZ" u="sng" dirty="0" smtClean="0"/>
              <a:t>doba</a:t>
            </a:r>
            <a:r>
              <a:rPr lang="cs-CZ" dirty="0"/>
              <a:t>: doba od proniknutí infekce do těla </a:t>
            </a:r>
            <a:r>
              <a:rPr lang="cs-CZ" dirty="0" smtClean="0"/>
              <a:t>                    až </a:t>
            </a:r>
            <a:r>
              <a:rPr lang="cs-CZ" dirty="0"/>
              <a:t>po první příznaky nemoci.</a:t>
            </a:r>
          </a:p>
          <a:p>
            <a:pPr marL="0" indent="0">
              <a:buNone/>
            </a:pPr>
            <a:r>
              <a:rPr lang="cs-CZ" u="sng" dirty="0"/>
              <a:t>Alergie </a:t>
            </a:r>
            <a:r>
              <a:rPr lang="cs-CZ" dirty="0"/>
              <a:t>= nepřiměřená reakce těla na přítomnost antigenu.</a:t>
            </a:r>
          </a:p>
          <a:p>
            <a:pPr marL="0" indent="0">
              <a:buNone/>
            </a:pPr>
            <a:r>
              <a:rPr lang="cs-CZ" u="sng" dirty="0"/>
              <a:t>AIDS </a:t>
            </a:r>
            <a:r>
              <a:rPr lang="cs-CZ" dirty="0"/>
              <a:t>=  selhání imunity – vir HIV napadá bílé </a:t>
            </a:r>
            <a:r>
              <a:rPr lang="cs-CZ" dirty="0" smtClean="0"/>
              <a:t>krvinky, </a:t>
            </a:r>
            <a:r>
              <a:rPr lang="cs-CZ" dirty="0"/>
              <a:t>přenos: transfuzí, pohlavním stykem, nesterilními injekcemi, z matky na </a:t>
            </a:r>
            <a:r>
              <a:rPr lang="cs-CZ" dirty="0" smtClean="0"/>
              <a:t>plod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43017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pokud není uvedeno jinak, vlastní práce autora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94064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397</Words>
  <Application>Microsoft Office PowerPoint</Application>
  <PresentationFormat>Předvádění na obrazovce (4:3)</PresentationFormat>
  <Paragraphs>136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MÍZNÍ SOUSTAVA</vt:lpstr>
      <vt:lpstr>FUNKCE MÍZNÍ SOUSTAVY</vt:lpstr>
      <vt:lpstr>MÍZNÍ SOUSTAVU TVOŘÍ</vt:lpstr>
      <vt:lpstr>MÍZNÍ VLÁSEČNICE jsou jednovrstevné                a odvádí z tkání mízu</vt:lpstr>
      <vt:lpstr> SLEZINA uložena v dutině hrudní nalevo                     od žaludku </vt:lpstr>
      <vt:lpstr>BRZLÍK</vt:lpstr>
      <vt:lpstr>Snímek 8</vt:lpstr>
      <vt:lpstr>PŘIROZENÁ IMUNITA</vt:lpstr>
      <vt:lpstr>PŘIROZENÉ OBRANNÉ MECHANISMY PROTI ANTIGENŮM</vt:lpstr>
      <vt:lpstr>obrana bílých krvinek TVORBA PROTILÁTEK</vt:lpstr>
      <vt:lpstr>obrana bílých krvinek FAGOCYTÓZA</vt:lpstr>
      <vt:lpstr>UMĚLÁ IMUNITA</vt:lpstr>
      <vt:lpstr>INFEKČNÍ NEMOCI</vt:lpstr>
      <vt:lpstr>Snímek 15</vt:lpstr>
      <vt:lpstr>ALERGIE</vt:lpstr>
      <vt:lpstr>AIDS = syndrom selhání imunity </vt:lpstr>
      <vt:lpstr>ZAPÍŠEME SI DO SEŠITU:</vt:lpstr>
      <vt:lpstr>Snímek 19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Dum</cp:lastModifiedBy>
  <cp:revision>14</cp:revision>
  <dcterms:created xsi:type="dcterms:W3CDTF">2013-02-16T18:08:11Z</dcterms:created>
  <dcterms:modified xsi:type="dcterms:W3CDTF">2013-02-27T20:12:05Z</dcterms:modified>
</cp:coreProperties>
</file>