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37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6985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224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380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8955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7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890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8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606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31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545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17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</a:t>
            </a:r>
            <a:r>
              <a:rPr lang="cs-CZ" dirty="0" smtClean="0"/>
              <a:t>VY_52_INOVACE_</a:t>
            </a:r>
            <a:r>
              <a:rPr lang="cs-CZ" dirty="0" smtClean="0">
                <a:solidFill>
                  <a:srgbClr val="FFC000"/>
                </a:solidFill>
              </a:rPr>
              <a:t>1A_34_Vejcorodí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Téma: </a:t>
            </a:r>
            <a:r>
              <a:rPr lang="cs-CZ" dirty="0" smtClean="0">
                <a:solidFill>
                  <a:srgbClr val="FFC000"/>
                </a:solidFill>
              </a:rPr>
              <a:t>Přírodopis  </a:t>
            </a:r>
            <a:r>
              <a:rPr lang="cs-CZ" dirty="0">
                <a:solidFill>
                  <a:srgbClr val="FFC000"/>
                </a:solidFill>
              </a:rPr>
              <a:t>na 2. stupni ZŠ</a:t>
            </a: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2800" dirty="0" smtClean="0"/>
              <a:t>Vejcorodí jsou významnou skupinou savců, jelikož nám naznačují vývoj savců z plazů.</a:t>
            </a:r>
          </a:p>
          <a:p>
            <a:r>
              <a:rPr lang="cs-CZ" sz="2800" dirty="0" smtClean="0"/>
              <a:t>Obrázky a znaky dvou zástupců prezentujeme pomocí interaktivní tabule.</a:t>
            </a:r>
          </a:p>
          <a:p>
            <a:r>
              <a:rPr lang="cs-CZ" sz="2800" dirty="0" smtClean="0"/>
              <a:t>6. </a:t>
            </a:r>
            <a:r>
              <a:rPr lang="cs-CZ" sz="2800" smtClean="0"/>
              <a:t>třída</a:t>
            </a:r>
            <a:endParaRPr lang="cs-CZ" sz="2800" dirty="0" smtClean="0"/>
          </a:p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9800" b="1" dirty="0" smtClean="0"/>
              <a:t> 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060848"/>
            <a:ext cx="6400800" cy="1752600"/>
          </a:xfrm>
        </p:spPr>
        <p:txBody>
          <a:bodyPr/>
          <a:lstStyle/>
          <a:p>
            <a:r>
              <a:rPr lang="cs-CZ" sz="8800" b="1" dirty="0" smtClean="0"/>
              <a:t>VEJCORODÍ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09286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Znaky: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3600" dirty="0" smtClean="0"/>
              <a:t>připomínají plazí předky</a:t>
            </a:r>
          </a:p>
          <a:p>
            <a:pPr lvl="0"/>
            <a:endParaRPr lang="cs-CZ" sz="1400" dirty="0" smtClean="0"/>
          </a:p>
          <a:p>
            <a:pPr lvl="0"/>
            <a:r>
              <a:rPr lang="cs-CZ" sz="3600" dirty="0" smtClean="0"/>
              <a:t>nerodí živá mláďata, ale snáší vejce </a:t>
            </a:r>
            <a:r>
              <a:rPr lang="cs-CZ" sz="3600" b="1" dirty="0" smtClean="0"/>
              <a:t>(kloaka), pak sají mléko</a:t>
            </a:r>
          </a:p>
          <a:p>
            <a:pPr lvl="0"/>
            <a:endParaRPr lang="cs-CZ" sz="1600" dirty="0" smtClean="0"/>
          </a:p>
          <a:p>
            <a:pPr lvl="0"/>
            <a:r>
              <a:rPr lang="cs-CZ" sz="3600" dirty="0" smtClean="0"/>
              <a:t>samice nemají mléčné bradavky, ale mléčná políčka</a:t>
            </a:r>
          </a:p>
          <a:p>
            <a:pPr lvl="0">
              <a:buNone/>
            </a:pPr>
            <a:r>
              <a:rPr lang="cs-CZ" sz="3600" dirty="0" smtClean="0"/>
              <a:t> </a:t>
            </a:r>
            <a:endParaRPr lang="cs-CZ" dirty="0" smtClean="0"/>
          </a:p>
          <a:p>
            <a:pPr lvl="0"/>
            <a:r>
              <a:rPr lang="cs-CZ" sz="3600" dirty="0" smtClean="0"/>
              <a:t>Austrálie a Nová Guinea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4819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Ptakopysk</a:t>
            </a:r>
            <a:r>
              <a:rPr lang="cs-CZ" dirty="0" smtClean="0"/>
              <a:t> </a:t>
            </a:r>
            <a:r>
              <a:rPr lang="cs-CZ" b="1" dirty="0" smtClean="0"/>
              <a:t>podivný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3600" dirty="0" smtClean="0"/>
              <a:t>	- </a:t>
            </a:r>
            <a:r>
              <a:rPr lang="cs-CZ" sz="3600" dirty="0" err="1" smtClean="0"/>
              <a:t>polovodní</a:t>
            </a:r>
            <a:r>
              <a:rPr lang="cs-CZ" sz="3600" dirty="0" smtClean="0"/>
              <a:t> živočich					- kachní zobák (bezzubé čelisti)</a:t>
            </a:r>
          </a:p>
          <a:p>
            <a:pPr>
              <a:buNone/>
            </a:pPr>
            <a:r>
              <a:rPr lang="cs-CZ" sz="3600" dirty="0" smtClean="0"/>
              <a:t>		- plovací blány, </a:t>
            </a:r>
            <a:r>
              <a:rPr lang="cs-CZ" sz="3600" dirty="0" err="1" smtClean="0"/>
              <a:t>nesmáčitelná</a:t>
            </a:r>
            <a:r>
              <a:rPr lang="cs-CZ" sz="3600" dirty="0" smtClean="0"/>
              <a:t> srst</a:t>
            </a:r>
          </a:p>
          <a:p>
            <a:pPr>
              <a:buNone/>
            </a:pPr>
            <a:r>
              <a:rPr lang="cs-CZ" sz="3600" dirty="0" smtClean="0"/>
              <a:t>	      - loví vodní bezobratlé</a:t>
            </a:r>
          </a:p>
          <a:p>
            <a:pPr>
              <a:buNone/>
            </a:pPr>
            <a:r>
              <a:rPr lang="cs-CZ" sz="3600" dirty="0" smtClean="0"/>
              <a:t>          - vejce klade do podzemního doupěte (2   </a:t>
            </a:r>
          </a:p>
          <a:p>
            <a:pPr>
              <a:buNone/>
            </a:pPr>
            <a:r>
              <a:rPr lang="cs-CZ" sz="3600" dirty="0" smtClean="0"/>
              <a:t>            mláďata), kde je matka zahřívá vlastním </a:t>
            </a:r>
          </a:p>
          <a:p>
            <a:pPr>
              <a:buNone/>
            </a:pPr>
            <a:r>
              <a:rPr lang="cs-CZ" sz="3600" dirty="0" smtClean="0"/>
              <a:t>            tělem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52442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Ptakopysk podivný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>
            <a:off x="243440" y="1772816"/>
            <a:ext cx="8900560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861336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435280" cy="557748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800" dirty="0" smtClean="0"/>
              <a:t>   Ptakopysk je až 75 cm dlouhý. Žije v nepřístupných krajinách Austrálie a v Tasmánii. Zdržuje se kolem menších řek, na březích jezer. Jeho kořistí jsou různí červi, raci, hmyz, pulci, plži a jiní drobní živočichové. Loví podobně jako kachna. Snáší dvě bílá, kulatá, asi 2 cm velká vajíčka.</a:t>
            </a:r>
          </a:p>
          <a:p>
            <a:pPr>
              <a:buNone/>
            </a:pP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0910765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Ježura</a:t>
            </a:r>
            <a:r>
              <a:rPr lang="cs-CZ" dirty="0" smtClean="0"/>
              <a:t> </a:t>
            </a:r>
            <a:r>
              <a:rPr lang="cs-CZ" b="1" dirty="0" smtClean="0"/>
              <a:t>australská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600" dirty="0" smtClean="0"/>
              <a:t>	- noční hmyzožravec (mravenci a termiti)</a:t>
            </a:r>
          </a:p>
          <a:p>
            <a:pPr>
              <a:buNone/>
            </a:pPr>
            <a:r>
              <a:rPr lang="cs-CZ" sz="3600" dirty="0" smtClean="0"/>
              <a:t>    - snáší jediné vejce do vaku na břiše, zde  </a:t>
            </a:r>
          </a:p>
          <a:p>
            <a:pPr>
              <a:buNone/>
            </a:pPr>
            <a:r>
              <a:rPr lang="cs-CZ" sz="3600" dirty="0" smtClean="0"/>
              <a:t>       mládě žije, dokud mu nenarostou </a:t>
            </a:r>
          </a:p>
          <a:p>
            <a:pPr>
              <a:buNone/>
            </a:pPr>
            <a:r>
              <a:rPr lang="cs-CZ" sz="3600" dirty="0" smtClean="0"/>
              <a:t>       bodliny</a:t>
            </a:r>
          </a:p>
          <a:p>
            <a:pPr>
              <a:buNone/>
            </a:pPr>
            <a:r>
              <a:rPr lang="cs-CZ" sz="3600" dirty="0" smtClean="0"/>
              <a:t>    - trubkovitá ústa bez zubů</a:t>
            </a:r>
          </a:p>
          <a:p>
            <a:pPr>
              <a:buNone/>
            </a:pPr>
            <a:r>
              <a:rPr lang="cs-CZ" sz="3600" dirty="0" smtClean="0"/>
              <a:t>    - dlouhý, lepkavý jazyk</a:t>
            </a:r>
          </a:p>
          <a:p>
            <a:pPr>
              <a:buNone/>
            </a:pPr>
            <a:r>
              <a:rPr lang="cs-CZ" sz="3600" dirty="0" smtClean="0"/>
              <a:t>    - silné drápy, bodliny</a:t>
            </a:r>
          </a:p>
          <a:p>
            <a:pPr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51773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Ježura australská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lum contrast="30000"/>
          </a:blip>
          <a:srcRect/>
          <a:stretch>
            <a:fillRect/>
          </a:stretch>
        </p:blipFill>
        <p:spPr bwMode="auto">
          <a:xfrm>
            <a:off x="345932" y="1484784"/>
            <a:ext cx="8798068" cy="5040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68610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>
              <a:buNone/>
            </a:pPr>
            <a:r>
              <a:rPr lang="cs-CZ" sz="4400" dirty="0" smtClean="0"/>
              <a:t>   Ježura je až 45 cm a hmotnost 3-6 kg. V tlamě nemá zuby a potravu rozmačkává jazykem. Živí se mravenci a termity. Žije v Austrálii, Tasmánii a v jihovýchodní Nové Guineji. Do kapsy na boku těla snáší vajíčka, která se zde vyvíjejí.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91775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</a:t>
            </a:r>
          </a:p>
          <a:p>
            <a:pPr marL="0" indent="0">
              <a:buNone/>
            </a:pPr>
            <a:r>
              <a:rPr lang="cs-CZ" sz="1200" dirty="0" smtClean="0"/>
              <a:t>Ježura australská, ptakopysk podivný:</a:t>
            </a:r>
          </a:p>
          <a:p>
            <a:pPr marL="0" indent="0">
              <a:buNone/>
            </a:pPr>
            <a:r>
              <a:rPr lang="cs-CZ" sz="1200" i="1" dirty="0"/>
              <a:t>Přírodopis 2</a:t>
            </a:r>
            <a:r>
              <a:rPr lang="cs-CZ" sz="1200" dirty="0"/>
              <a:t>. Praha 1: SPN, 2005. ISBN 80-7235-069-2.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232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</vt:lpstr>
      <vt:lpstr>Anotace:</vt:lpstr>
      <vt:lpstr> </vt:lpstr>
      <vt:lpstr>Znaky:</vt:lpstr>
      <vt:lpstr>Zástupci</vt:lpstr>
      <vt:lpstr>Ptakopysk podivný</vt:lpstr>
      <vt:lpstr>Prezentace aplikace PowerPoint</vt:lpstr>
      <vt:lpstr>Ježura australská</vt:lpstr>
      <vt:lpstr>Ježura australská</vt:lpstr>
      <vt:lpstr>Prezentace aplikace PowerPoint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15</cp:revision>
  <cp:lastPrinted>2011-11-28T08:18:46Z</cp:lastPrinted>
  <dcterms:created xsi:type="dcterms:W3CDTF">2011-09-01T06:10:59Z</dcterms:created>
  <dcterms:modified xsi:type="dcterms:W3CDTF">2012-06-24T11:30:14Z</dcterms:modified>
</cp:coreProperties>
</file>