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9" r:id="rId3"/>
    <p:sldId id="256" r:id="rId4"/>
    <p:sldId id="258" r:id="rId5"/>
    <p:sldId id="264" r:id="rId6"/>
    <p:sldId id="260" r:id="rId7"/>
    <p:sldId id="269" r:id="rId8"/>
    <p:sldId id="261" r:id="rId9"/>
    <p:sldId id="270" r:id="rId10"/>
    <p:sldId id="262" r:id="rId11"/>
    <p:sldId id="271" r:id="rId12"/>
    <p:sldId id="263" r:id="rId13"/>
    <p:sldId id="265" r:id="rId14"/>
    <p:sldId id="267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VY_52_INOVACE_07_Lidské rasy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Člověk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BDA14D-DC68-4559-9DFF-1F1B3309A4EE}" type="presOf" srcId="{C73C7642-F245-4585-8F88-243F9FAEF6CA}" destId="{AA41A67C-3D3F-4AE9-9E0F-5D7F7BB2E741}" srcOrd="1" destOrd="0" presId="urn:microsoft.com/office/officeart/2005/8/layout/target3"/>
    <dgm:cxn modelId="{C390D535-6A70-4D8F-919B-B14963A19DF1}" type="presOf" srcId="{DAEA276B-ECF9-46F6-A7D3-4693B2D32BC4}" destId="{CDED6FE3-AD8F-4ACC-B6B8-710EDDD97598}" srcOrd="0" destOrd="0" presId="urn:microsoft.com/office/officeart/2005/8/layout/target3"/>
    <dgm:cxn modelId="{3103A5D8-8350-4F28-BB35-928F467B7B37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25959C9-19DA-4045-BD87-B0C579ECB728}" type="presOf" srcId="{019433A1-1324-4DE1-9E6F-32B851095F74}" destId="{A3817367-F2BC-482F-8832-FA00B51DCCF3}" srcOrd="0" destOrd="0" presId="urn:microsoft.com/office/officeart/2005/8/layout/target3"/>
    <dgm:cxn modelId="{7A663C88-37EA-49F7-B08A-0937D3115DD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E408631-D568-4FB7-AD7B-F7BDE3F173B7}" type="presOf" srcId="{445C7998-7549-48B0-BD68-D4F0167F02E5}" destId="{BC35EE03-4121-4EF9-923D-7CB6D30D358D}" srcOrd="0" destOrd="0" presId="urn:microsoft.com/office/officeart/2005/8/layout/target3"/>
    <dgm:cxn modelId="{C1514B87-D5A2-41F6-BC3F-DC1D05384E95}" type="presOf" srcId="{EBC41103-E2E5-4D48-9B4B-425520D3D098}" destId="{F969C235-9271-4D34-B740-D627A121CAD0}" srcOrd="1" destOrd="0" presId="urn:microsoft.com/office/officeart/2005/8/layout/target3"/>
    <dgm:cxn modelId="{6FC60B37-7541-4A59-B88F-89272207303D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5FE7C7F-3DC9-4D22-94DB-BE30C0A2E568}" type="presOf" srcId="{FBBFC3EA-9D9D-4F3A-BEA6-9C2C0E46BF20}" destId="{643EA938-EDE0-4533-ACCC-D2BD6F3A527C}" srcOrd="0" destOrd="0" presId="urn:microsoft.com/office/officeart/2005/8/layout/target3"/>
    <dgm:cxn modelId="{B1BFE511-FDBB-465B-AE51-C5C08D4A5B8C}" type="presOf" srcId="{FBBFC3EA-9D9D-4F3A-BEA6-9C2C0E46BF20}" destId="{832BF48F-0145-4429-9E02-8FCA946CCE9E}" srcOrd="1" destOrd="0" presId="urn:microsoft.com/office/officeart/2005/8/layout/target3"/>
    <dgm:cxn modelId="{14403FF3-A514-4A05-BF1E-8EBE4958EE0E}" type="presOf" srcId="{EBC41103-E2E5-4D48-9B4B-425520D3D098}" destId="{50C2F88D-8688-44C2-A854-691F34009D3B}" srcOrd="0" destOrd="0" presId="urn:microsoft.com/office/officeart/2005/8/layout/target3"/>
    <dgm:cxn modelId="{7A0D86A7-E6D7-4781-81AE-7175C22ECE4E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F23DEDC-EC71-4C04-8427-7C925AFE5211}" type="presOf" srcId="{DAEA276B-ECF9-46F6-A7D3-4693B2D32BC4}" destId="{F69A1436-182C-465B-AD7F-FE48E0C090C1}" srcOrd="1" destOrd="0" presId="urn:microsoft.com/office/officeart/2005/8/layout/target3"/>
    <dgm:cxn modelId="{0FD2F115-91D0-4CB2-B2ED-44469ED67E8D}" type="presParOf" srcId="{71045F8C-00FA-488E-A7BD-E2E6753D979D}" destId="{3577EC6B-C980-4F34-8C69-4365E7B8FC8C}" srcOrd="0" destOrd="0" presId="urn:microsoft.com/office/officeart/2005/8/layout/target3"/>
    <dgm:cxn modelId="{3D8B3547-2F0B-4EDA-BADA-D42D84A713AA}" type="presParOf" srcId="{71045F8C-00FA-488E-A7BD-E2E6753D979D}" destId="{6940EB87-DC1D-4BC3-9408-9AC2E1FFC039}" srcOrd="1" destOrd="0" presId="urn:microsoft.com/office/officeart/2005/8/layout/target3"/>
    <dgm:cxn modelId="{F77B565D-8CC6-4B6E-8FD9-4C474FFCA4B5}" type="presParOf" srcId="{71045F8C-00FA-488E-A7BD-E2E6753D979D}" destId="{BC35EE03-4121-4EF9-923D-7CB6D30D358D}" srcOrd="2" destOrd="0" presId="urn:microsoft.com/office/officeart/2005/8/layout/target3"/>
    <dgm:cxn modelId="{17D9F086-CDB4-4A11-99D5-D07844F09F6F}" type="presParOf" srcId="{71045F8C-00FA-488E-A7BD-E2E6753D979D}" destId="{C95EEA27-3CBF-4645-A92D-9D8AF5C1CBFC}" srcOrd="3" destOrd="0" presId="urn:microsoft.com/office/officeart/2005/8/layout/target3"/>
    <dgm:cxn modelId="{8C5441E9-512F-4A7B-A939-9001FBE8A29C}" type="presParOf" srcId="{71045F8C-00FA-488E-A7BD-E2E6753D979D}" destId="{851BB866-B6AE-4566-893F-4C635BA974FC}" srcOrd="4" destOrd="0" presId="urn:microsoft.com/office/officeart/2005/8/layout/target3"/>
    <dgm:cxn modelId="{34BCA995-B380-4A23-B490-8F230022855C}" type="presParOf" srcId="{71045F8C-00FA-488E-A7BD-E2E6753D979D}" destId="{643EA938-EDE0-4533-ACCC-D2BD6F3A527C}" srcOrd="5" destOrd="0" presId="urn:microsoft.com/office/officeart/2005/8/layout/target3"/>
    <dgm:cxn modelId="{5649790D-2CA4-40EA-8E1F-2EBE934F8E0D}" type="presParOf" srcId="{71045F8C-00FA-488E-A7BD-E2E6753D979D}" destId="{92F31B18-D66D-4CC7-89B9-378928DE877D}" srcOrd="6" destOrd="0" presId="urn:microsoft.com/office/officeart/2005/8/layout/target3"/>
    <dgm:cxn modelId="{DED037C3-E3E4-44CA-B1B2-8B70A3045B0E}" type="presParOf" srcId="{71045F8C-00FA-488E-A7BD-E2E6753D979D}" destId="{902074E1-B931-4618-97F1-FADBE82E9C3C}" srcOrd="7" destOrd="0" presId="urn:microsoft.com/office/officeart/2005/8/layout/target3"/>
    <dgm:cxn modelId="{D09E5FE8-1925-4DDC-A619-46F20A913ABF}" type="presParOf" srcId="{71045F8C-00FA-488E-A7BD-E2E6753D979D}" destId="{A3817367-F2BC-482F-8832-FA00B51DCCF3}" srcOrd="8" destOrd="0" presId="urn:microsoft.com/office/officeart/2005/8/layout/target3"/>
    <dgm:cxn modelId="{40EF1DE3-CC30-4429-BD13-A352CBD596B1}" type="presParOf" srcId="{71045F8C-00FA-488E-A7BD-E2E6753D979D}" destId="{626ABFF6-56C8-4386-B662-68EC364EED9D}" srcOrd="9" destOrd="0" presId="urn:microsoft.com/office/officeart/2005/8/layout/target3"/>
    <dgm:cxn modelId="{9C21226B-2463-411E-838C-082F45C255D9}" type="presParOf" srcId="{71045F8C-00FA-488E-A7BD-E2E6753D979D}" destId="{6DB11F1C-D028-4800-9625-6611CA9DE6D4}" srcOrd="10" destOrd="0" presId="urn:microsoft.com/office/officeart/2005/8/layout/target3"/>
    <dgm:cxn modelId="{BE1D08AF-71AE-48D7-9B79-AFDDF64A55E0}" type="presParOf" srcId="{71045F8C-00FA-488E-A7BD-E2E6753D979D}" destId="{CDED6FE3-AD8F-4ACC-B6B8-710EDDD97598}" srcOrd="11" destOrd="0" presId="urn:microsoft.com/office/officeart/2005/8/layout/target3"/>
    <dgm:cxn modelId="{A01D199B-22E4-4654-BFD3-154C4CEF4A87}" type="presParOf" srcId="{71045F8C-00FA-488E-A7BD-E2E6753D979D}" destId="{397AC6D7-84A6-4150-958F-83C92D9ACF38}" srcOrd="12" destOrd="0" presId="urn:microsoft.com/office/officeart/2005/8/layout/target3"/>
    <dgm:cxn modelId="{F0A7CCB6-3C8C-4175-8774-D6569712BE68}" type="presParOf" srcId="{71045F8C-00FA-488E-A7BD-E2E6753D979D}" destId="{D7419528-33A6-416D-9E64-B3F7915C5149}" srcOrd="13" destOrd="0" presId="urn:microsoft.com/office/officeart/2005/8/layout/target3"/>
    <dgm:cxn modelId="{01A52473-C37C-4EBA-A4BA-032AEFA5E065}" type="presParOf" srcId="{71045F8C-00FA-488E-A7BD-E2E6753D979D}" destId="{97289DF2-90F4-4EC2-A9FC-633B00BAB610}" srcOrd="14" destOrd="0" presId="urn:microsoft.com/office/officeart/2005/8/layout/target3"/>
    <dgm:cxn modelId="{D23A85A8-52BA-4B82-851A-6A9109788CAE}" type="presParOf" srcId="{71045F8C-00FA-488E-A7BD-E2E6753D979D}" destId="{234EBA9D-95B4-4C20-A84E-6F65F1085DC6}" srcOrd="15" destOrd="0" presId="urn:microsoft.com/office/officeart/2005/8/layout/target3"/>
    <dgm:cxn modelId="{CB6343A3-A4D8-46B0-8E97-094049FD363E}" type="presParOf" srcId="{71045F8C-00FA-488E-A7BD-E2E6753D979D}" destId="{12255512-213F-41DF-90A6-8B4CD74A2B52}" srcOrd="16" destOrd="0" presId="urn:microsoft.com/office/officeart/2005/8/layout/target3"/>
    <dgm:cxn modelId="{96773D6B-1065-444A-B1B9-682170FDCABE}" type="presParOf" srcId="{71045F8C-00FA-488E-A7BD-E2E6753D979D}" destId="{50C2F88D-8688-44C2-A854-691F34009D3B}" srcOrd="17" destOrd="0" presId="urn:microsoft.com/office/officeart/2005/8/layout/target3"/>
    <dgm:cxn modelId="{1DE2130A-3A17-4C88-AB94-0E78646F49C1}" type="presParOf" srcId="{71045F8C-00FA-488E-A7BD-E2E6753D979D}" destId="{4D19AB04-24FA-40C2-B203-52AE3D15E171}" srcOrd="18" destOrd="0" presId="urn:microsoft.com/office/officeart/2005/8/layout/target3"/>
    <dgm:cxn modelId="{65BA9C83-D937-44DC-AFFF-A78E6BFE21E6}" type="presParOf" srcId="{71045F8C-00FA-488E-A7BD-E2E6753D979D}" destId="{832BF48F-0145-4429-9E02-8FCA946CCE9E}" srcOrd="19" destOrd="0" presId="urn:microsoft.com/office/officeart/2005/8/layout/target3"/>
    <dgm:cxn modelId="{A6C032AB-DF22-42F4-A34C-3EDB75C51507}" type="presParOf" srcId="{71045F8C-00FA-488E-A7BD-E2E6753D979D}" destId="{E7297F21-D4FD-4A41-AE58-814D01A6B5E7}" srcOrd="20" destOrd="0" presId="urn:microsoft.com/office/officeart/2005/8/layout/target3"/>
    <dgm:cxn modelId="{7012D82E-C7F1-4AD6-BE3E-0177248492CD}" type="presParOf" srcId="{71045F8C-00FA-488E-A7BD-E2E6753D979D}" destId="{F69A1436-182C-465B-AD7F-FE48E0C090C1}" srcOrd="21" destOrd="0" presId="urn:microsoft.com/office/officeart/2005/8/layout/target3"/>
    <dgm:cxn modelId="{DF9EF0B8-7E0B-4130-A6F7-45CC7320C43B}" type="presParOf" srcId="{71045F8C-00FA-488E-A7BD-E2E6753D979D}" destId="{AA41A67C-3D3F-4AE9-9E0F-5D7F7BB2E741}" srcOrd="22" destOrd="0" presId="urn:microsoft.com/office/officeart/2005/8/layout/target3"/>
    <dgm:cxn modelId="{FABDCF06-3074-4663-AA36-B4804C46924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FB056A-07AD-452F-978A-DE045923887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ACB7C9D2-4CD0-443A-81B8-3BE8B8BB8BC0}">
      <dgm:prSet phldrT="[Text]"/>
      <dgm:spPr/>
      <dgm:t>
        <a:bodyPr/>
        <a:lstStyle/>
        <a:p>
          <a:r>
            <a:rPr lang="cs-CZ" dirty="0" smtClean="0"/>
            <a:t>ČERNOCH</a:t>
          </a:r>
          <a:endParaRPr lang="cs-CZ" dirty="0"/>
        </a:p>
      </dgm:t>
    </dgm:pt>
    <dgm:pt modelId="{F52ABC9A-667F-41B8-9ECE-CA0A02F4A660}" type="parTrans" cxnId="{7B03093D-18E0-4045-85EB-B948EA577FEE}">
      <dgm:prSet/>
      <dgm:spPr/>
      <dgm:t>
        <a:bodyPr/>
        <a:lstStyle/>
        <a:p>
          <a:endParaRPr lang="cs-CZ"/>
        </a:p>
      </dgm:t>
    </dgm:pt>
    <dgm:pt modelId="{14A82DEB-9AD7-40C2-93ED-7DE17672E1C4}" type="sibTrans" cxnId="{7B03093D-18E0-4045-85EB-B948EA577FEE}">
      <dgm:prSet/>
      <dgm:spPr/>
      <dgm:t>
        <a:bodyPr/>
        <a:lstStyle/>
        <a:p>
          <a:endParaRPr lang="cs-CZ"/>
        </a:p>
      </dgm:t>
    </dgm:pt>
    <dgm:pt modelId="{1B484439-496A-464B-A9AF-35E7C709E376}">
      <dgm:prSet phldrT="[Text]"/>
      <dgm:spPr/>
      <dgm:t>
        <a:bodyPr/>
        <a:lstStyle/>
        <a:p>
          <a:r>
            <a:rPr lang="cs-CZ" dirty="0" smtClean="0"/>
            <a:t>ŽENA</a:t>
          </a:r>
          <a:endParaRPr lang="cs-CZ" dirty="0"/>
        </a:p>
      </dgm:t>
    </dgm:pt>
    <dgm:pt modelId="{4E3A9BAA-ABAF-4BD9-98D2-23097A58010B}" type="parTrans" cxnId="{F4089B95-F0B4-42C8-9D4C-7B4206774794}">
      <dgm:prSet/>
      <dgm:spPr/>
      <dgm:t>
        <a:bodyPr/>
        <a:lstStyle/>
        <a:p>
          <a:endParaRPr lang="cs-CZ"/>
        </a:p>
      </dgm:t>
    </dgm:pt>
    <dgm:pt modelId="{37B02E1B-6C9B-4C0B-9E49-146FD9F8B3E6}" type="sibTrans" cxnId="{F4089B95-F0B4-42C8-9D4C-7B4206774794}">
      <dgm:prSet/>
      <dgm:spPr/>
      <dgm:t>
        <a:bodyPr/>
        <a:lstStyle/>
        <a:p>
          <a:endParaRPr lang="cs-CZ"/>
        </a:p>
      </dgm:t>
    </dgm:pt>
    <dgm:pt modelId="{5E1ED8DA-B389-41C2-84D2-65DAD5FAD570}">
      <dgm:prSet phldrT="[Text]"/>
      <dgm:spPr/>
      <dgm:t>
        <a:bodyPr/>
        <a:lstStyle/>
        <a:p>
          <a:r>
            <a:rPr lang="cs-CZ" dirty="0" smtClean="0"/>
            <a:t>MONGOL</a:t>
          </a:r>
          <a:endParaRPr lang="cs-CZ" dirty="0"/>
        </a:p>
      </dgm:t>
    </dgm:pt>
    <dgm:pt modelId="{458482EF-04CA-4663-832E-C56FBA2DACE2}" type="parTrans" cxnId="{611CB084-5C82-41F5-9663-4D4FC9D93CEA}">
      <dgm:prSet/>
      <dgm:spPr/>
      <dgm:t>
        <a:bodyPr/>
        <a:lstStyle/>
        <a:p>
          <a:endParaRPr lang="cs-CZ"/>
        </a:p>
      </dgm:t>
    </dgm:pt>
    <dgm:pt modelId="{F2E1B9B0-E085-47F3-8E75-0EB1B060C11A}" type="sibTrans" cxnId="{611CB084-5C82-41F5-9663-4D4FC9D93CEA}">
      <dgm:prSet/>
      <dgm:spPr/>
      <dgm:t>
        <a:bodyPr/>
        <a:lstStyle/>
        <a:p>
          <a:endParaRPr lang="cs-CZ"/>
        </a:p>
      </dgm:t>
    </dgm:pt>
    <dgm:pt modelId="{6FB3D032-5394-41D8-A638-625B764EBB8F}">
      <dgm:prSet phldrT="[Text]"/>
      <dgm:spPr/>
      <dgm:t>
        <a:bodyPr/>
        <a:lstStyle/>
        <a:p>
          <a:r>
            <a:rPr lang="cs-CZ" dirty="0" smtClean="0"/>
            <a:t>BĚLOCH</a:t>
          </a:r>
          <a:endParaRPr lang="cs-CZ" dirty="0"/>
        </a:p>
      </dgm:t>
    </dgm:pt>
    <dgm:pt modelId="{A869E907-345B-460B-A591-989B50E95881}" type="parTrans" cxnId="{8E853D01-653F-4128-915C-96F41D8B26C5}">
      <dgm:prSet/>
      <dgm:spPr/>
      <dgm:t>
        <a:bodyPr/>
        <a:lstStyle/>
        <a:p>
          <a:endParaRPr lang="cs-CZ"/>
        </a:p>
      </dgm:t>
    </dgm:pt>
    <dgm:pt modelId="{3FFF5B4D-93F9-4F02-9D02-AC9E2F31171E}" type="sibTrans" cxnId="{8E853D01-653F-4128-915C-96F41D8B26C5}">
      <dgm:prSet/>
      <dgm:spPr/>
      <dgm:t>
        <a:bodyPr/>
        <a:lstStyle/>
        <a:p>
          <a:endParaRPr lang="cs-CZ"/>
        </a:p>
      </dgm:t>
    </dgm:pt>
    <dgm:pt modelId="{DCA380D4-B018-455D-9604-6CD8FEC6B903}">
      <dgm:prSet phldrT="[Text]"/>
      <dgm:spPr/>
      <dgm:t>
        <a:bodyPr/>
        <a:lstStyle/>
        <a:p>
          <a:r>
            <a:rPr lang="cs-CZ" dirty="0" smtClean="0"/>
            <a:t>ZPĚVÁK</a:t>
          </a:r>
          <a:endParaRPr lang="cs-CZ" dirty="0"/>
        </a:p>
      </dgm:t>
    </dgm:pt>
    <dgm:pt modelId="{539DB274-8723-41BB-BF16-516EC0081388}" type="parTrans" cxnId="{9414C412-F353-4CF8-A587-6D3B78DA72BC}">
      <dgm:prSet/>
      <dgm:spPr/>
      <dgm:t>
        <a:bodyPr/>
        <a:lstStyle/>
        <a:p>
          <a:endParaRPr lang="cs-CZ"/>
        </a:p>
      </dgm:t>
    </dgm:pt>
    <dgm:pt modelId="{E946DBA6-502B-460A-8523-11F90AED87F5}" type="sibTrans" cxnId="{9414C412-F353-4CF8-A587-6D3B78DA72BC}">
      <dgm:prSet/>
      <dgm:spPr/>
      <dgm:t>
        <a:bodyPr/>
        <a:lstStyle/>
        <a:p>
          <a:endParaRPr lang="cs-CZ"/>
        </a:p>
      </dgm:t>
    </dgm:pt>
    <dgm:pt modelId="{22502F06-AC10-46F5-89A2-36F9E3E2AF5D}" type="pres">
      <dgm:prSet presAssocID="{00FB056A-07AD-452F-978A-DE045923887F}" presName="diagram" presStyleCnt="0">
        <dgm:presLayoutVars>
          <dgm:dir/>
          <dgm:resizeHandles val="exact"/>
        </dgm:presLayoutVars>
      </dgm:prSet>
      <dgm:spPr/>
    </dgm:pt>
    <dgm:pt modelId="{C4525561-0253-4AFD-9CFC-129F43AD02DA}" type="pres">
      <dgm:prSet presAssocID="{ACB7C9D2-4CD0-443A-81B8-3BE8B8BB8BC0}" presName="node" presStyleLbl="node1" presStyleIdx="0" presStyleCnt="5">
        <dgm:presLayoutVars>
          <dgm:bulletEnabled val="1"/>
        </dgm:presLayoutVars>
      </dgm:prSet>
      <dgm:spPr/>
    </dgm:pt>
    <dgm:pt modelId="{0331FD34-79E8-41FC-BBE4-9AA04745B40A}" type="pres">
      <dgm:prSet presAssocID="{14A82DEB-9AD7-40C2-93ED-7DE17672E1C4}" presName="sibTrans" presStyleCnt="0"/>
      <dgm:spPr/>
    </dgm:pt>
    <dgm:pt modelId="{4FB55D4B-C34A-409B-B543-1C9C9BA216E2}" type="pres">
      <dgm:prSet presAssocID="{1B484439-496A-464B-A9AF-35E7C709E376}" presName="node" presStyleLbl="node1" presStyleIdx="1" presStyleCnt="5">
        <dgm:presLayoutVars>
          <dgm:bulletEnabled val="1"/>
        </dgm:presLayoutVars>
      </dgm:prSet>
      <dgm:spPr/>
    </dgm:pt>
    <dgm:pt modelId="{C27D3181-22E7-4D8E-B188-7716D1945F34}" type="pres">
      <dgm:prSet presAssocID="{37B02E1B-6C9B-4C0B-9E49-146FD9F8B3E6}" presName="sibTrans" presStyleCnt="0"/>
      <dgm:spPr/>
    </dgm:pt>
    <dgm:pt modelId="{C3A9505E-8B26-4F1C-B122-60316AED9C3F}" type="pres">
      <dgm:prSet presAssocID="{5E1ED8DA-B389-41C2-84D2-65DAD5FAD570}" presName="node" presStyleLbl="node1" presStyleIdx="2" presStyleCnt="5">
        <dgm:presLayoutVars>
          <dgm:bulletEnabled val="1"/>
        </dgm:presLayoutVars>
      </dgm:prSet>
      <dgm:spPr/>
    </dgm:pt>
    <dgm:pt modelId="{32FA7E26-9BEE-4334-B910-10905B5DB07E}" type="pres">
      <dgm:prSet presAssocID="{F2E1B9B0-E085-47F3-8E75-0EB1B060C11A}" presName="sibTrans" presStyleCnt="0"/>
      <dgm:spPr/>
    </dgm:pt>
    <dgm:pt modelId="{24633DCC-4B84-48D8-9BD5-2B7C6087F4E5}" type="pres">
      <dgm:prSet presAssocID="{6FB3D032-5394-41D8-A638-625B764EBB8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831FE3-D20F-4984-8A48-C35D4BE10A46}" type="pres">
      <dgm:prSet presAssocID="{3FFF5B4D-93F9-4F02-9D02-AC9E2F31171E}" presName="sibTrans" presStyleCnt="0"/>
      <dgm:spPr/>
    </dgm:pt>
    <dgm:pt modelId="{2950EA99-E80F-4A53-9B85-8EE1B7E08777}" type="pres">
      <dgm:prSet presAssocID="{DCA380D4-B018-455D-9604-6CD8FEC6B90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DB3CFD-18A3-4B8A-9A4F-4EDE848C1595}" type="presOf" srcId="{00FB056A-07AD-452F-978A-DE045923887F}" destId="{22502F06-AC10-46F5-89A2-36F9E3E2AF5D}" srcOrd="0" destOrd="0" presId="urn:microsoft.com/office/officeart/2005/8/layout/default"/>
    <dgm:cxn modelId="{971C0BDC-5151-4028-B9C5-1248FD33DEF9}" type="presOf" srcId="{1B484439-496A-464B-A9AF-35E7C709E376}" destId="{4FB55D4B-C34A-409B-B543-1C9C9BA216E2}" srcOrd="0" destOrd="0" presId="urn:microsoft.com/office/officeart/2005/8/layout/default"/>
    <dgm:cxn modelId="{8E853D01-653F-4128-915C-96F41D8B26C5}" srcId="{00FB056A-07AD-452F-978A-DE045923887F}" destId="{6FB3D032-5394-41D8-A638-625B764EBB8F}" srcOrd="3" destOrd="0" parTransId="{A869E907-345B-460B-A591-989B50E95881}" sibTransId="{3FFF5B4D-93F9-4F02-9D02-AC9E2F31171E}"/>
    <dgm:cxn modelId="{46C27FDB-F290-4F8A-8EF9-893937E79966}" type="presOf" srcId="{DCA380D4-B018-455D-9604-6CD8FEC6B903}" destId="{2950EA99-E80F-4A53-9B85-8EE1B7E08777}" srcOrd="0" destOrd="0" presId="urn:microsoft.com/office/officeart/2005/8/layout/default"/>
    <dgm:cxn modelId="{7B03093D-18E0-4045-85EB-B948EA577FEE}" srcId="{00FB056A-07AD-452F-978A-DE045923887F}" destId="{ACB7C9D2-4CD0-443A-81B8-3BE8B8BB8BC0}" srcOrd="0" destOrd="0" parTransId="{F52ABC9A-667F-41B8-9ECE-CA0A02F4A660}" sibTransId="{14A82DEB-9AD7-40C2-93ED-7DE17672E1C4}"/>
    <dgm:cxn modelId="{611CB084-5C82-41F5-9663-4D4FC9D93CEA}" srcId="{00FB056A-07AD-452F-978A-DE045923887F}" destId="{5E1ED8DA-B389-41C2-84D2-65DAD5FAD570}" srcOrd="2" destOrd="0" parTransId="{458482EF-04CA-4663-832E-C56FBA2DACE2}" sibTransId="{F2E1B9B0-E085-47F3-8E75-0EB1B060C11A}"/>
    <dgm:cxn modelId="{05F88BA7-3F4B-4328-B17F-0176F0E9EA0C}" type="presOf" srcId="{6FB3D032-5394-41D8-A638-625B764EBB8F}" destId="{24633DCC-4B84-48D8-9BD5-2B7C6087F4E5}" srcOrd="0" destOrd="0" presId="urn:microsoft.com/office/officeart/2005/8/layout/default"/>
    <dgm:cxn modelId="{9AF74D25-AAD1-41E9-B2D9-2D377477BFE1}" type="presOf" srcId="{ACB7C9D2-4CD0-443A-81B8-3BE8B8BB8BC0}" destId="{C4525561-0253-4AFD-9CFC-129F43AD02DA}" srcOrd="0" destOrd="0" presId="urn:microsoft.com/office/officeart/2005/8/layout/default"/>
    <dgm:cxn modelId="{F4089B95-F0B4-42C8-9D4C-7B4206774794}" srcId="{00FB056A-07AD-452F-978A-DE045923887F}" destId="{1B484439-496A-464B-A9AF-35E7C709E376}" srcOrd="1" destOrd="0" parTransId="{4E3A9BAA-ABAF-4BD9-98D2-23097A58010B}" sibTransId="{37B02E1B-6C9B-4C0B-9E49-146FD9F8B3E6}"/>
    <dgm:cxn modelId="{9414C412-F353-4CF8-A587-6D3B78DA72BC}" srcId="{00FB056A-07AD-452F-978A-DE045923887F}" destId="{DCA380D4-B018-455D-9604-6CD8FEC6B903}" srcOrd="4" destOrd="0" parTransId="{539DB274-8723-41BB-BF16-516EC0081388}" sibTransId="{E946DBA6-502B-460A-8523-11F90AED87F5}"/>
    <dgm:cxn modelId="{366CF65F-3794-483B-AD57-39A230A393E6}" type="presOf" srcId="{5E1ED8DA-B389-41C2-84D2-65DAD5FAD570}" destId="{C3A9505E-8B26-4F1C-B122-60316AED9C3F}" srcOrd="0" destOrd="0" presId="urn:microsoft.com/office/officeart/2005/8/layout/default"/>
    <dgm:cxn modelId="{38BBAE5D-FF90-4BB4-816F-1B62A1628697}" type="presParOf" srcId="{22502F06-AC10-46F5-89A2-36F9E3E2AF5D}" destId="{C4525561-0253-4AFD-9CFC-129F43AD02DA}" srcOrd="0" destOrd="0" presId="urn:microsoft.com/office/officeart/2005/8/layout/default"/>
    <dgm:cxn modelId="{39F2C105-24A1-49BE-AC8C-2160505E0BD2}" type="presParOf" srcId="{22502F06-AC10-46F5-89A2-36F9E3E2AF5D}" destId="{0331FD34-79E8-41FC-BBE4-9AA04745B40A}" srcOrd="1" destOrd="0" presId="urn:microsoft.com/office/officeart/2005/8/layout/default"/>
    <dgm:cxn modelId="{83053F13-92C6-454A-91C8-22A62E3443E2}" type="presParOf" srcId="{22502F06-AC10-46F5-89A2-36F9E3E2AF5D}" destId="{4FB55D4B-C34A-409B-B543-1C9C9BA216E2}" srcOrd="2" destOrd="0" presId="urn:microsoft.com/office/officeart/2005/8/layout/default"/>
    <dgm:cxn modelId="{FEAC4BDA-B835-4E98-BC56-465395B5F1F5}" type="presParOf" srcId="{22502F06-AC10-46F5-89A2-36F9E3E2AF5D}" destId="{C27D3181-22E7-4D8E-B188-7716D1945F34}" srcOrd="3" destOrd="0" presId="urn:microsoft.com/office/officeart/2005/8/layout/default"/>
    <dgm:cxn modelId="{9F88A777-E741-4798-955F-325614993131}" type="presParOf" srcId="{22502F06-AC10-46F5-89A2-36F9E3E2AF5D}" destId="{C3A9505E-8B26-4F1C-B122-60316AED9C3F}" srcOrd="4" destOrd="0" presId="urn:microsoft.com/office/officeart/2005/8/layout/default"/>
    <dgm:cxn modelId="{7691C51F-807E-43EC-8A32-FD99F7CCB631}" type="presParOf" srcId="{22502F06-AC10-46F5-89A2-36F9E3E2AF5D}" destId="{32FA7E26-9BEE-4334-B910-10905B5DB07E}" srcOrd="5" destOrd="0" presId="urn:microsoft.com/office/officeart/2005/8/layout/default"/>
    <dgm:cxn modelId="{9A0A74B3-E9A9-475E-BA5B-1ED315050E81}" type="presParOf" srcId="{22502F06-AC10-46F5-89A2-36F9E3E2AF5D}" destId="{24633DCC-4B84-48D8-9BD5-2B7C6087F4E5}" srcOrd="6" destOrd="0" presId="urn:microsoft.com/office/officeart/2005/8/layout/default"/>
    <dgm:cxn modelId="{7151B255-955E-4C91-91CB-C3B4E4C93D45}" type="presParOf" srcId="{22502F06-AC10-46F5-89A2-36F9E3E2AF5D}" destId="{1E831FE3-D20F-4984-8A48-C35D4BE10A46}" srcOrd="7" destOrd="0" presId="urn:microsoft.com/office/officeart/2005/8/layout/default"/>
    <dgm:cxn modelId="{E2129511-53A8-4302-BAF8-D51E91D09EA7}" type="presParOf" srcId="{22502F06-AC10-46F5-89A2-36F9E3E2AF5D}" destId="{2950EA99-E80F-4A53-9B85-8EE1B7E0877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VY_52_INOVACE_07_Lidské rasy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Člověk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525561-0253-4AFD-9CFC-129F43AD02DA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ČERNOCH</a:t>
          </a:r>
          <a:endParaRPr lang="cs-CZ" sz="4300" kern="1200" dirty="0"/>
        </a:p>
      </dsp:txBody>
      <dsp:txXfrm>
        <a:off x="0" y="591343"/>
        <a:ext cx="2571749" cy="1543050"/>
      </dsp:txXfrm>
    </dsp:sp>
    <dsp:sp modelId="{4FB55D4B-C34A-409B-B543-1C9C9BA216E2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ŽENA</a:t>
          </a:r>
          <a:endParaRPr lang="cs-CZ" sz="4300" kern="1200" dirty="0"/>
        </a:p>
      </dsp:txBody>
      <dsp:txXfrm>
        <a:off x="2828925" y="591343"/>
        <a:ext cx="2571749" cy="1543050"/>
      </dsp:txXfrm>
    </dsp:sp>
    <dsp:sp modelId="{C3A9505E-8B26-4F1C-B122-60316AED9C3F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MONGOL</a:t>
          </a:r>
          <a:endParaRPr lang="cs-CZ" sz="4300" kern="1200" dirty="0"/>
        </a:p>
      </dsp:txBody>
      <dsp:txXfrm>
        <a:off x="5657849" y="591343"/>
        <a:ext cx="2571749" cy="1543050"/>
      </dsp:txXfrm>
    </dsp:sp>
    <dsp:sp modelId="{24633DCC-4B84-48D8-9BD5-2B7C6087F4E5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BĚLOCH</a:t>
          </a:r>
          <a:endParaRPr lang="cs-CZ" sz="4300" kern="1200" dirty="0"/>
        </a:p>
      </dsp:txBody>
      <dsp:txXfrm>
        <a:off x="1414462" y="2391569"/>
        <a:ext cx="2571749" cy="1543050"/>
      </dsp:txXfrm>
    </dsp:sp>
    <dsp:sp modelId="{2950EA99-E80F-4A53-9B85-8EE1B7E08777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ZPĚVÁK</a:t>
          </a:r>
          <a:endParaRPr lang="cs-CZ" sz="4300" kern="1200" dirty="0"/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34C9F-ED5C-4F06-8926-B41D88DBA1F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40C2C8-F9A0-4444-8A7F-7DE9F2D522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465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SE POKOUŠÍ ODPOVĚDĚT A OBHAJOVAT</a:t>
            </a:r>
            <a:r>
              <a:rPr lang="cs-CZ" baseline="0" dirty="0" smtClean="0"/>
              <a:t> SVÉ NÁZORY.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1258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197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OPISU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4486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HLEDÁME</a:t>
            </a:r>
            <a:r>
              <a:rPr lang="cs-CZ" baseline="0" dirty="0" smtClean="0"/>
              <a:t> TYPICKÉ ZNAKY A POPISUJEME FOTOGRAFII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604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SI PŘEKRESLÍ A SROVNÁVAJÍ TYTO 2 RASY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9406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r>
              <a:rPr lang="cs-CZ" baseline="0" dirty="0" smtClean="0"/>
              <a:t> SLOUŽÍ K DISKUSI A SDĚLOVÁNÍ ZKUŠENOSTÍ.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249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ZÁPIS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18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598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441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676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410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426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34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63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319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167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417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511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2836E-DA36-4ACF-9B2B-8968F2B60F3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4F0A93-978C-45AC-9B2F-3BCD8A9F1E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082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72872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357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VÝUCE</a:t>
            </a:r>
            <a:endParaRPr lang="cs-CZ" dirty="0" smtClean="0"/>
          </a:p>
          <a:p>
            <a:r>
              <a:rPr lang="cs-CZ" dirty="0" smtClean="0"/>
              <a:t>INOVACE: PODPORUJE AKTIVITU ŽÁKŮ A ZAPOJUJE DO VÝUKY VŠECHNY </a:t>
            </a:r>
            <a:r>
              <a:rPr lang="cs-CZ" dirty="0" smtClean="0"/>
              <a:t>DĚTI, PODPORUJE VZÁJEMNOU SPOLUPRÁCI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67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1" y="2078278"/>
            <a:ext cx="7772400" cy="14700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8000" b="1" dirty="0" smtClean="0"/>
              <a:t>ČLOVĚK</a:t>
            </a:r>
            <a:endParaRPr lang="cs-CZ" sz="8000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JSOU LIDÉ STEJNÍ NEBO ROZDÍLNÍ?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2" name="Picture 2" descr="C:\Users\Hronková\AppData\Local\Microsoft\Windows\Temporary Internet Files\Content.IE5\M7201JMJ\MC90044209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265129"/>
            <a:ext cx="4752528" cy="181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56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KTERÁ SLOVA, BYS ZE SKUPINY VYLOUČIL A PROČ?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877785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384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Lidské rasy se od sebe odlišují těmito tělesnými znaky: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pt-BR" dirty="0"/>
              <a:t>barvou pleti, vlasů a očí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tvarem nosu, rtů, očí a </a:t>
            </a:r>
            <a:r>
              <a:rPr lang="cs-CZ" dirty="0" smtClean="0"/>
              <a:t>obličeje</a:t>
            </a:r>
          </a:p>
          <a:p>
            <a:endParaRPr lang="cs-CZ" dirty="0"/>
          </a:p>
          <a:p>
            <a:r>
              <a:rPr lang="cs-CZ" dirty="0"/>
              <a:t>typem ochlupení a některými biochemickými rozdíly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12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BĚLOCH </a:t>
            </a:r>
            <a:endParaRPr lang="cs-CZ" dirty="0"/>
          </a:p>
        </p:txBody>
      </p:sp>
      <p:pic>
        <p:nvPicPr>
          <p:cNvPr id="1034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02297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75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BĚLOŠI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Barva pleti, očí a vlasů kolísá od světlých až k velmi tmavým odstínům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 </a:t>
            </a:r>
            <a:r>
              <a:rPr lang="cs-CZ" sz="4000" dirty="0"/>
              <a:t>Typickým znakem jsou vystupující úzký nos, silné ovlasení a ochlupení těla a vousy u mužů.</a:t>
            </a:r>
          </a:p>
        </p:txBody>
      </p:sp>
    </p:spTree>
    <p:extLst>
      <p:ext uri="{BB962C8B-B14F-4D97-AF65-F5344CB8AC3E}">
        <p14:creationId xmlns:p14="http://schemas.microsoft.com/office/powerpoint/2010/main" val="47835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ČERNOCH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88840"/>
            <a:ext cx="2401824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46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ČERNOŠI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Mají tmavou až černou barvu kůže</a:t>
            </a:r>
            <a:r>
              <a:rPr lang="cs-CZ" sz="4000" dirty="0" smtClean="0"/>
              <a:t>,</a:t>
            </a:r>
          </a:p>
          <a:p>
            <a:r>
              <a:rPr lang="cs-CZ" sz="4000" dirty="0" smtClean="0"/>
              <a:t> </a:t>
            </a:r>
            <a:r>
              <a:rPr lang="cs-CZ" sz="4000" dirty="0"/>
              <a:t>tmavé oči, </a:t>
            </a:r>
            <a:endParaRPr lang="cs-CZ" sz="4000" dirty="0" smtClean="0"/>
          </a:p>
          <a:p>
            <a:r>
              <a:rPr lang="cs-CZ" sz="4000" dirty="0" smtClean="0"/>
              <a:t>tmavé </a:t>
            </a:r>
            <a:r>
              <a:rPr lang="cs-CZ" sz="4000" dirty="0"/>
              <a:t>kudrnaté vlasy</a:t>
            </a:r>
            <a:r>
              <a:rPr lang="cs-CZ" sz="4000" dirty="0" smtClean="0"/>
              <a:t>,</a:t>
            </a:r>
          </a:p>
          <a:p>
            <a:r>
              <a:rPr lang="cs-CZ" sz="4000" dirty="0" smtClean="0"/>
              <a:t> </a:t>
            </a:r>
            <a:r>
              <a:rPr lang="cs-CZ" sz="4000" dirty="0"/>
              <a:t>vypouklé čelo</a:t>
            </a:r>
            <a:r>
              <a:rPr lang="cs-CZ" sz="4000" dirty="0" smtClean="0"/>
              <a:t>,</a:t>
            </a:r>
          </a:p>
          <a:p>
            <a:r>
              <a:rPr lang="cs-CZ" sz="4000" dirty="0" smtClean="0"/>
              <a:t> </a:t>
            </a:r>
            <a:r>
              <a:rPr lang="cs-CZ" sz="4000" dirty="0"/>
              <a:t>velké rty a široký nos.</a:t>
            </a:r>
          </a:p>
        </p:txBody>
      </p:sp>
    </p:spTree>
    <p:extLst>
      <p:ext uri="{BB962C8B-B14F-4D97-AF65-F5344CB8AC3E}">
        <p14:creationId xmlns:p14="http://schemas.microsoft.com/office/powerpoint/2010/main" val="240095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MONGOL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300585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644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MONGOLI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Mají světle </a:t>
            </a:r>
            <a:r>
              <a:rPr lang="cs-CZ" sz="4000" dirty="0"/>
              <a:t>žlutou až tmavě hnědou kůži. </a:t>
            </a:r>
            <a:endParaRPr lang="cs-CZ" sz="4000" dirty="0" smtClean="0"/>
          </a:p>
          <a:p>
            <a:r>
              <a:rPr lang="cs-CZ" sz="4000" dirty="0" smtClean="0"/>
              <a:t>Jsou </a:t>
            </a:r>
            <a:r>
              <a:rPr lang="cs-CZ" sz="4000" dirty="0"/>
              <a:t>pro ně typické rovné vlasy</a:t>
            </a:r>
            <a:r>
              <a:rPr lang="cs-CZ" sz="4000" dirty="0" smtClean="0"/>
              <a:t>,</a:t>
            </a:r>
          </a:p>
          <a:p>
            <a:r>
              <a:rPr lang="cs-CZ" sz="4000" dirty="0" smtClean="0"/>
              <a:t> </a:t>
            </a:r>
            <a:r>
              <a:rPr lang="cs-CZ" sz="4000" dirty="0"/>
              <a:t>malé ochlupení 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/>
              <a:t>široký obličej s vysedlými lícními kostmi. </a:t>
            </a:r>
          </a:p>
        </p:txBody>
      </p:sp>
    </p:spTree>
    <p:extLst>
      <p:ext uri="{BB962C8B-B14F-4D97-AF65-F5344CB8AC3E}">
        <p14:creationId xmlns:p14="http://schemas.microsoft.com/office/powerpoint/2010/main" val="108406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VENOVY DIAGRAMY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BĚLOCH                                                       ČERNOCH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11560" y="1772816"/>
            <a:ext cx="5040560" cy="43204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19872" y="1772816"/>
            <a:ext cx="5018856" cy="41764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5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8000" dirty="0" smtClean="0"/>
              <a:t>RASISMUS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3921299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sz="4800" dirty="0" smtClean="0">
                <a:solidFill>
                  <a:srgbClr val="00B050"/>
                </a:solidFill>
              </a:rPr>
              <a:t>Jak rozumíte tomuto pojmu?</a:t>
            </a:r>
          </a:p>
          <a:p>
            <a:r>
              <a:rPr lang="cs-CZ" sz="4400" dirty="0" smtClean="0">
                <a:solidFill>
                  <a:srgbClr val="0070C0"/>
                </a:solidFill>
              </a:rPr>
              <a:t>Setkali jste se někdy s rasismem?</a:t>
            </a:r>
            <a:endParaRPr lang="cs-CZ" sz="44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Hronková\AppData\Local\Microsoft\Windows\Temporary Internet Files\Content.IE5\3I3S3Y5J\MC900442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8" y="4533900"/>
            <a:ext cx="184467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83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NEZAPOMEŇ!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784976" cy="4536160"/>
          </a:xfrm>
          <a:solidFill>
            <a:srgbClr val="FFFF99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rgbClr val="0070C0"/>
                </a:solidFill>
              </a:rPr>
              <a:t>Nezáleží na barvě pleti, výšce či tělesném vzhledu člověka, ale vždy na tom, jak se chová.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Hronková\AppData\Local\Microsoft\Windows\Temporary Internet Files\Content.IE5\3I3S3Y5J\MC9000791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53136"/>
            <a:ext cx="1497013" cy="17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66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40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307</Words>
  <Application>Microsoft Office PowerPoint</Application>
  <PresentationFormat>Předvádění na obrazovce (4:3)</PresentationFormat>
  <Paragraphs>68</Paragraphs>
  <Slides>15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ČLOVĚK</vt:lpstr>
      <vt:lpstr>KTERÁ SLOVA, BYS ZE SKUPINY VYLOUČIL A PROČ?</vt:lpstr>
      <vt:lpstr>Lidské rasy se od sebe odlišují těmito tělesnými znaky:</vt:lpstr>
      <vt:lpstr>BĚLOCH </vt:lpstr>
      <vt:lpstr>BĚLOŠI</vt:lpstr>
      <vt:lpstr>ČERNOCH</vt:lpstr>
      <vt:lpstr>ČERNOŠI</vt:lpstr>
      <vt:lpstr>MONGOL</vt:lpstr>
      <vt:lpstr>MONGOLI</vt:lpstr>
      <vt:lpstr>VENOVY DIAGRAMY</vt:lpstr>
      <vt:lpstr> RASISMUS</vt:lpstr>
      <vt:lpstr>NEZAPOMEŇ!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9</cp:revision>
  <cp:lastPrinted>2012-02-19T20:12:09Z</cp:lastPrinted>
  <dcterms:created xsi:type="dcterms:W3CDTF">2012-02-19T18:38:42Z</dcterms:created>
  <dcterms:modified xsi:type="dcterms:W3CDTF">2012-02-19T20:12:31Z</dcterms:modified>
</cp:coreProperties>
</file>