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67" r:id="rId2"/>
    <p:sldId id="268" r:id="rId3"/>
    <p:sldId id="256" r:id="rId4"/>
    <p:sldId id="263" r:id="rId5"/>
    <p:sldId id="264" r:id="rId6"/>
    <p:sldId id="265" r:id="rId7"/>
    <p:sldId id="266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737" autoAdjust="0"/>
  </p:normalViewPr>
  <p:slideViewPr>
    <p:cSldViewPr>
      <p:cViewPr varScale="1">
        <p:scale>
          <a:sx n="70" d="100"/>
          <a:sy n="70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85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CCBF8B-DF77-44D4-97E1-541A93D1C5D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681A8-557F-4EFB-BFDA-C42C85D80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8807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04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590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627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501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37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691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122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531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610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909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42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67500">
              <a:srgbClr val="CDD9F0"/>
            </a:gs>
            <a:gs pos="49000">
              <a:srgbClr val="C4D2E9"/>
            </a:gs>
            <a:gs pos="48021">
              <a:srgbClr val="C5D3E4"/>
            </a:gs>
            <a:gs pos="46043">
              <a:srgbClr val="C7D5DB"/>
            </a:gs>
            <a:gs pos="42087">
              <a:srgbClr val="CCD9C8">
                <a:lumMod val="100000"/>
              </a:srgbClr>
            </a:gs>
            <a:gs pos="34175">
              <a:srgbClr val="D6E0A2"/>
            </a:gs>
            <a:gs pos="18350">
              <a:srgbClr val="E9EE57"/>
            </a:gs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84000">
              <a:srgbClr val="92D05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EFFB2-21F4-4F94-BD34-1555AC6765D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6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VY_32_INOVACE_03A_ČÍSLA - NUMBERS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92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3600400"/>
          </a:xfrm>
        </p:spPr>
        <p:txBody>
          <a:bodyPr/>
          <a:lstStyle/>
          <a:p>
            <a:r>
              <a:rPr lang="cs-CZ" dirty="0" smtClean="0"/>
              <a:t>Procvičování slovní zásoby – </a:t>
            </a:r>
            <a:br>
              <a:rPr lang="cs-CZ" dirty="0" smtClean="0"/>
            </a:br>
            <a:r>
              <a:rPr lang="cs-CZ" dirty="0" smtClean="0"/>
              <a:t>čísla 0 - 50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76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NUMBERS 0-50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3IVVUINI\MC90023716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041" y="2792609"/>
            <a:ext cx="1763917" cy="214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525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000">
        <p:circle/>
        <p:sndAc>
          <p:stSnd>
            <p:snd r:embed="rId2" name="chimes.wav"/>
          </p:stSnd>
        </p:sndAc>
      </p:transition>
    </mc:Choice>
    <mc:Fallback xmlns="">
      <p:transition spd="slow" advTm="1000">
        <p:circl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24+17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Napiš </a:t>
            </a:r>
            <a:r>
              <a:rPr lang="cs-CZ" sz="4000" dirty="0" smtClean="0"/>
              <a:t>slovy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>
                <a:solidFill>
                  <a:srgbClr val="00B050"/>
                </a:solidFill>
              </a:rPr>
              <a:t>41</a:t>
            </a:r>
          </a:p>
          <a:p>
            <a:endParaRPr lang="cs-CZ" sz="4000" dirty="0">
              <a:solidFill>
                <a:srgbClr val="00B050"/>
              </a:solidFill>
            </a:endParaRPr>
          </a:p>
          <a:p>
            <a:r>
              <a:rPr lang="cs-CZ" sz="4000" dirty="0" err="1" smtClean="0">
                <a:solidFill>
                  <a:srgbClr val="00B050"/>
                </a:solidFill>
              </a:rPr>
              <a:t>Forty-one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30+8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Napiš slovy</a:t>
            </a:r>
          </a:p>
          <a:p>
            <a:pPr marL="0" indent="0">
              <a:buNone/>
            </a:pP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>
                <a:solidFill>
                  <a:srgbClr val="00B050"/>
                </a:solidFill>
              </a:rPr>
              <a:t>38</a:t>
            </a:r>
          </a:p>
          <a:p>
            <a:endParaRPr lang="cs-CZ" sz="4000" dirty="0">
              <a:solidFill>
                <a:srgbClr val="00B050"/>
              </a:solidFill>
            </a:endParaRPr>
          </a:p>
          <a:p>
            <a:r>
              <a:rPr lang="cs-CZ" sz="4000" dirty="0" err="1" smtClean="0">
                <a:solidFill>
                  <a:srgbClr val="00B050"/>
                </a:solidFill>
              </a:rPr>
              <a:t>Thirty-eight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28+3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Napiš </a:t>
            </a:r>
            <a:r>
              <a:rPr lang="cs-CZ" sz="4000" dirty="0" smtClean="0"/>
              <a:t>slovy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>
                <a:solidFill>
                  <a:srgbClr val="00B050"/>
                </a:solidFill>
              </a:rPr>
              <a:t>31</a:t>
            </a:r>
          </a:p>
          <a:p>
            <a:endParaRPr lang="cs-CZ" sz="4000" dirty="0">
              <a:solidFill>
                <a:srgbClr val="00B050"/>
              </a:solidFill>
            </a:endParaRPr>
          </a:p>
          <a:p>
            <a:r>
              <a:rPr lang="cs-CZ" sz="4000" dirty="0" err="1" smtClean="0">
                <a:solidFill>
                  <a:srgbClr val="00B050"/>
                </a:solidFill>
              </a:rPr>
              <a:t>Thirty-one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40+3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Napiš </a:t>
            </a:r>
            <a:r>
              <a:rPr lang="cs-CZ" sz="4000" dirty="0" smtClean="0"/>
              <a:t>slovy</a:t>
            </a:r>
          </a:p>
          <a:p>
            <a:endParaRPr lang="cs-CZ" sz="4000" dirty="0"/>
          </a:p>
          <a:p>
            <a:r>
              <a:rPr lang="cs-CZ" sz="4000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>
                <a:solidFill>
                  <a:srgbClr val="00B050"/>
                </a:solidFill>
              </a:rPr>
              <a:t>43</a:t>
            </a:r>
          </a:p>
          <a:p>
            <a:endParaRPr lang="cs-CZ" sz="4000" dirty="0">
              <a:solidFill>
                <a:srgbClr val="00B050"/>
              </a:solidFill>
            </a:endParaRPr>
          </a:p>
          <a:p>
            <a:r>
              <a:rPr lang="cs-CZ" sz="4000" dirty="0" err="1" smtClean="0">
                <a:solidFill>
                  <a:srgbClr val="00B050"/>
                </a:solidFill>
              </a:rPr>
              <a:t>forty-three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232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45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VY_32_INOVACE_03A_ČÍSLA - NUMBERS</vt:lpstr>
      <vt:lpstr>Procvičování slovní zásoby –  čísla 0 - 50</vt:lpstr>
      <vt:lpstr>NUMBERS 0-50</vt:lpstr>
      <vt:lpstr>24+17</vt:lpstr>
      <vt:lpstr>30+8</vt:lpstr>
      <vt:lpstr>28+3</vt:lpstr>
      <vt:lpstr>40+3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0-50</dc:title>
  <dc:creator>Míková</dc:creator>
  <cp:lastModifiedBy>Míková</cp:lastModifiedBy>
  <cp:revision>11</cp:revision>
  <dcterms:created xsi:type="dcterms:W3CDTF">2011-01-03T19:45:10Z</dcterms:created>
  <dcterms:modified xsi:type="dcterms:W3CDTF">2012-03-10T14:12:48Z</dcterms:modified>
</cp:coreProperties>
</file>