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756" r:id="rId2"/>
  </p:sldMasterIdLst>
  <p:sldIdLst>
    <p:sldId id="256" r:id="rId3"/>
    <p:sldId id="257" r:id="rId4"/>
    <p:sldId id="259" r:id="rId5"/>
    <p:sldId id="261" r:id="rId6"/>
    <p:sldId id="260" r:id="rId7"/>
    <p:sldId id="263" r:id="rId8"/>
    <p:sldId id="264" r:id="rId9"/>
    <p:sldId id="265" r:id="rId10"/>
    <p:sldId id="268" r:id="rId11"/>
    <p:sldId id="267" r:id="rId12"/>
    <p:sldId id="270" r:id="rId13"/>
    <p:sldId id="269" r:id="rId14"/>
    <p:sldId id="271" r:id="rId15"/>
    <p:sldId id="288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7" r:id="rId26"/>
    <p:sldId id="281" r:id="rId27"/>
    <p:sldId id="282" r:id="rId28"/>
    <p:sldId id="283" r:id="rId29"/>
    <p:sldId id="284" r:id="rId30"/>
    <p:sldId id="285" r:id="rId31"/>
    <p:sldId id="286" r:id="rId32"/>
    <p:sldId id="289" r:id="rId33"/>
    <p:sldId id="258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7BE7BE0-6EAD-49F5-BFB1-03F8A0137F4C}" type="doc">
      <dgm:prSet loTypeId="urn:microsoft.com/office/officeart/2008/layout/Square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7BA1062-61A2-4184-AD51-1EE291834EAE}">
      <dgm:prSet phldrT="[Text]" custT="1"/>
      <dgm:spPr/>
      <dgm:t>
        <a:bodyPr/>
        <a:lstStyle/>
        <a:p>
          <a:r>
            <a:rPr lang="cs-CZ" sz="2800" dirty="0" smtClean="0"/>
            <a:t>1. V pohádce O Zlatovlásce Jiřík porozuměl zvířecí řeči poté, co snědl maso:</a:t>
          </a:r>
          <a:endParaRPr lang="cs-CZ" sz="2800" dirty="0"/>
        </a:p>
      </dgm:t>
    </dgm:pt>
    <dgm:pt modelId="{8AAF3F01-69D9-4056-B6CC-068766972B58}" type="parTrans" cxnId="{AA9B7B0D-0E6F-48F3-B269-9802A549585D}">
      <dgm:prSet/>
      <dgm:spPr/>
      <dgm:t>
        <a:bodyPr/>
        <a:lstStyle/>
        <a:p>
          <a:endParaRPr lang="cs-CZ"/>
        </a:p>
      </dgm:t>
    </dgm:pt>
    <dgm:pt modelId="{527B872D-0307-4C3C-B496-4B5466D67036}" type="sibTrans" cxnId="{AA9B7B0D-0E6F-48F3-B269-9802A549585D}">
      <dgm:prSet/>
      <dgm:spPr/>
      <dgm:t>
        <a:bodyPr/>
        <a:lstStyle/>
        <a:p>
          <a:endParaRPr lang="cs-CZ"/>
        </a:p>
      </dgm:t>
    </dgm:pt>
    <dgm:pt modelId="{233376C1-5825-426A-A342-1A5303EC68FD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A</a:t>
          </a:r>
          <a:r>
            <a:rPr lang="cs-CZ" dirty="0" smtClean="0"/>
            <a:t>:  Z kuřete</a:t>
          </a:r>
          <a:endParaRPr lang="cs-CZ" dirty="0"/>
        </a:p>
      </dgm:t>
    </dgm:pt>
    <dgm:pt modelId="{E5DB30FA-1B71-4B3C-8C5F-ABE1BF8B16E5}" type="parTrans" cxnId="{8F959921-4239-41CF-A2F6-4BD0677B3D52}">
      <dgm:prSet/>
      <dgm:spPr/>
      <dgm:t>
        <a:bodyPr/>
        <a:lstStyle/>
        <a:p>
          <a:endParaRPr lang="cs-CZ"/>
        </a:p>
      </dgm:t>
    </dgm:pt>
    <dgm:pt modelId="{4B999327-D565-4547-A600-5C293DAD261D}" type="sibTrans" cxnId="{8F959921-4239-41CF-A2F6-4BD0677B3D52}">
      <dgm:prSet/>
      <dgm:spPr/>
      <dgm:t>
        <a:bodyPr/>
        <a:lstStyle/>
        <a:p>
          <a:endParaRPr lang="cs-CZ"/>
        </a:p>
      </dgm:t>
    </dgm:pt>
    <dgm:pt modelId="{6FC6763E-56C5-4AD5-8583-EA90DDC4D212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S</a:t>
          </a:r>
          <a:r>
            <a:rPr lang="cs-CZ" dirty="0" smtClean="0"/>
            <a:t>:  Z hada</a:t>
          </a:r>
          <a:endParaRPr lang="cs-CZ" dirty="0"/>
        </a:p>
      </dgm:t>
    </dgm:pt>
    <dgm:pt modelId="{B6B06020-48F1-48B9-9DC8-1F012674EF4D}" type="parTrans" cxnId="{1C79E302-C094-4CAF-B5D4-EEF63C7F5552}">
      <dgm:prSet/>
      <dgm:spPr/>
      <dgm:t>
        <a:bodyPr/>
        <a:lstStyle/>
        <a:p>
          <a:endParaRPr lang="cs-CZ"/>
        </a:p>
      </dgm:t>
    </dgm:pt>
    <dgm:pt modelId="{73CEA916-CC0D-4093-A735-4396BC342B90}" type="sibTrans" cxnId="{1C79E302-C094-4CAF-B5D4-EEF63C7F5552}">
      <dgm:prSet/>
      <dgm:spPr/>
      <dgm:t>
        <a:bodyPr/>
        <a:lstStyle/>
        <a:p>
          <a:endParaRPr lang="cs-CZ"/>
        </a:p>
      </dgm:t>
    </dgm:pt>
    <dgm:pt modelId="{C9B4BDAE-6E2E-4443-84D8-E065E0B7B36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V</a:t>
          </a:r>
          <a:r>
            <a:rPr lang="cs-CZ" dirty="0" smtClean="0"/>
            <a:t>:  Z kohouta</a:t>
          </a:r>
          <a:endParaRPr lang="cs-CZ" dirty="0"/>
        </a:p>
      </dgm:t>
    </dgm:pt>
    <dgm:pt modelId="{90207571-4DE8-4A80-9808-35BFC4F762C5}" type="parTrans" cxnId="{BF7378C9-FF44-4C4F-9E04-102B41CA0A75}">
      <dgm:prSet/>
      <dgm:spPr/>
      <dgm:t>
        <a:bodyPr/>
        <a:lstStyle/>
        <a:p>
          <a:endParaRPr lang="cs-CZ"/>
        </a:p>
      </dgm:t>
    </dgm:pt>
    <dgm:pt modelId="{DF267CAA-B95A-4108-84D5-C193DC676333}" type="sibTrans" cxnId="{BF7378C9-FF44-4C4F-9E04-102B41CA0A75}">
      <dgm:prSet/>
      <dgm:spPr/>
      <dgm:t>
        <a:bodyPr/>
        <a:lstStyle/>
        <a:p>
          <a:endParaRPr lang="cs-CZ"/>
        </a:p>
      </dgm:t>
    </dgm:pt>
    <dgm:pt modelId="{AA59F7E5-CFBC-49E5-96D3-FA8B619BF23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F</a:t>
          </a:r>
          <a:r>
            <a:rPr lang="cs-CZ" dirty="0" smtClean="0"/>
            <a:t>:  Z kozy</a:t>
          </a:r>
          <a:endParaRPr lang="cs-CZ" dirty="0"/>
        </a:p>
      </dgm:t>
    </dgm:pt>
    <dgm:pt modelId="{33D50410-C822-4CB3-9FA7-A1B2DE5D5389}" type="parTrans" cxnId="{E9E60673-A746-42E1-BF71-AD2BD7C8B90E}">
      <dgm:prSet/>
      <dgm:spPr/>
      <dgm:t>
        <a:bodyPr/>
        <a:lstStyle/>
        <a:p>
          <a:endParaRPr lang="cs-CZ"/>
        </a:p>
      </dgm:t>
    </dgm:pt>
    <dgm:pt modelId="{0E6FC98A-F9F9-4054-9364-68B3B06877BD}" type="sibTrans" cxnId="{E9E60673-A746-42E1-BF71-AD2BD7C8B90E}">
      <dgm:prSet/>
      <dgm:spPr/>
      <dgm:t>
        <a:bodyPr/>
        <a:lstStyle/>
        <a:p>
          <a:endParaRPr lang="cs-CZ"/>
        </a:p>
      </dgm:t>
    </dgm:pt>
    <dgm:pt modelId="{372B9A3F-C52D-47B7-880B-DF4B5A383559}" type="pres">
      <dgm:prSet presAssocID="{B7BE7BE0-6EAD-49F5-BFB1-03F8A0137F4C}" presName="layout" presStyleCnt="0">
        <dgm:presLayoutVars>
          <dgm:chMax/>
          <dgm:chPref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D0A6D34B-FFB8-4EE1-AAFE-185CDD97B615}" type="pres">
      <dgm:prSet presAssocID="{D7BA1062-61A2-4184-AD51-1EE291834EAE}" presName="root" presStyleCnt="0">
        <dgm:presLayoutVars>
          <dgm:chMax/>
          <dgm:chPref/>
        </dgm:presLayoutVars>
      </dgm:prSet>
      <dgm:spPr/>
    </dgm:pt>
    <dgm:pt modelId="{0564C857-74AE-4767-B9E2-D4CE2424F231}" type="pres">
      <dgm:prSet presAssocID="{D7BA1062-61A2-4184-AD51-1EE291834EAE}" presName="rootComposite" presStyleCnt="0">
        <dgm:presLayoutVars/>
      </dgm:prSet>
      <dgm:spPr/>
    </dgm:pt>
    <dgm:pt modelId="{A404D332-6BF7-4ECE-B6D3-7E8DB57B09FC}" type="pres">
      <dgm:prSet presAssocID="{D7BA1062-61A2-4184-AD51-1EE291834EAE}" presName="ParentAccent" presStyleLbl="alignNode1" presStyleIdx="0" presStyleCnt="1"/>
      <dgm:spPr/>
    </dgm:pt>
    <dgm:pt modelId="{4F612971-2DF7-42CD-B10C-710E54A664EA}" type="pres">
      <dgm:prSet presAssocID="{D7BA1062-61A2-4184-AD51-1EE291834EAE}" presName="ParentSmallAccent" presStyleLbl="fgAcc1" presStyleIdx="0" presStyleCnt="1"/>
      <dgm:spPr/>
    </dgm:pt>
    <dgm:pt modelId="{EDCD6030-1624-463B-AA68-5C3B0F540CAF}" type="pres">
      <dgm:prSet presAssocID="{D7BA1062-61A2-4184-AD51-1EE291834EAE}" presName="Parent" presStyleLbl="revTx" presStyleIdx="0" presStyleCnt="5" custScaleX="159914">
        <dgm:presLayoutVars>
          <dgm:chMax/>
          <dgm:chPref val="4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929DAA-28FD-4472-AAD4-0497C274762D}" type="pres">
      <dgm:prSet presAssocID="{D7BA1062-61A2-4184-AD51-1EE291834EAE}" presName="childShape" presStyleCnt="0">
        <dgm:presLayoutVars>
          <dgm:chMax val="0"/>
          <dgm:chPref val="0"/>
        </dgm:presLayoutVars>
      </dgm:prSet>
      <dgm:spPr/>
    </dgm:pt>
    <dgm:pt modelId="{BFC1C1BA-412A-403A-8618-91DAAC5D9B08}" type="pres">
      <dgm:prSet presAssocID="{233376C1-5825-426A-A342-1A5303EC68FD}" presName="childComposite" presStyleCnt="0">
        <dgm:presLayoutVars>
          <dgm:chMax val="0"/>
          <dgm:chPref val="0"/>
        </dgm:presLayoutVars>
      </dgm:prSet>
      <dgm:spPr/>
    </dgm:pt>
    <dgm:pt modelId="{2079EBBD-CA08-4ACA-B931-0B089B985A62}" type="pres">
      <dgm:prSet presAssocID="{233376C1-5825-426A-A342-1A5303EC68FD}" presName="ChildAccent" presStyleLbl="solidFgAcc1" presStyleIdx="0" presStyleCnt="4"/>
      <dgm:spPr/>
    </dgm:pt>
    <dgm:pt modelId="{E356363A-DD13-431E-B2EC-D590D60E5DA4}" type="pres">
      <dgm:prSet presAssocID="{233376C1-5825-426A-A342-1A5303EC68FD}" presName="Child" presStyleLbl="revTx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843085-E852-4394-823C-20469AB96B7D}" type="pres">
      <dgm:prSet presAssocID="{6FC6763E-56C5-4AD5-8583-EA90DDC4D212}" presName="childComposite" presStyleCnt="0">
        <dgm:presLayoutVars>
          <dgm:chMax val="0"/>
          <dgm:chPref val="0"/>
        </dgm:presLayoutVars>
      </dgm:prSet>
      <dgm:spPr/>
    </dgm:pt>
    <dgm:pt modelId="{9D0CCBD6-1D3C-4A5C-A1E5-F890E847C358}" type="pres">
      <dgm:prSet presAssocID="{6FC6763E-56C5-4AD5-8583-EA90DDC4D212}" presName="ChildAccent" presStyleLbl="solidFgAcc1" presStyleIdx="1" presStyleCnt="4"/>
      <dgm:spPr>
        <a:solidFill>
          <a:schemeClr val="bg1"/>
        </a:solidFill>
      </dgm:spPr>
      <dgm:t>
        <a:bodyPr/>
        <a:lstStyle/>
        <a:p>
          <a:endParaRPr lang="cs-CZ"/>
        </a:p>
      </dgm:t>
    </dgm:pt>
    <dgm:pt modelId="{B2DA70FC-744A-4D51-882A-4610CDACD597}" type="pres">
      <dgm:prSet presAssocID="{6FC6763E-56C5-4AD5-8583-EA90DDC4D212}" presName="Child" presStyleLbl="revTx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855FE3-08BF-4FF1-8CA5-591314338D34}" type="pres">
      <dgm:prSet presAssocID="{C9B4BDAE-6E2E-4443-84D8-E065E0B7B367}" presName="childComposite" presStyleCnt="0">
        <dgm:presLayoutVars>
          <dgm:chMax val="0"/>
          <dgm:chPref val="0"/>
        </dgm:presLayoutVars>
      </dgm:prSet>
      <dgm:spPr/>
    </dgm:pt>
    <dgm:pt modelId="{75214E93-7626-4958-8A18-999AF8A50807}" type="pres">
      <dgm:prSet presAssocID="{C9B4BDAE-6E2E-4443-84D8-E065E0B7B367}" presName="ChildAccent" presStyleLbl="solidFgAcc1" presStyleIdx="2" presStyleCnt="4"/>
      <dgm:spPr/>
    </dgm:pt>
    <dgm:pt modelId="{0A3ACDD4-F0A4-4683-B5C9-BC2F7EDD3BF2}" type="pres">
      <dgm:prSet presAssocID="{C9B4BDAE-6E2E-4443-84D8-E065E0B7B367}" presName="Child" presStyleLbl="revTx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17E4FE-2661-4ADB-A263-5F91DE299DFF}" type="pres">
      <dgm:prSet presAssocID="{AA59F7E5-CFBC-49E5-96D3-FA8B619BF237}" presName="childComposite" presStyleCnt="0">
        <dgm:presLayoutVars>
          <dgm:chMax val="0"/>
          <dgm:chPref val="0"/>
        </dgm:presLayoutVars>
      </dgm:prSet>
      <dgm:spPr/>
    </dgm:pt>
    <dgm:pt modelId="{E0A5A51F-0632-4622-B214-D6178845A854}" type="pres">
      <dgm:prSet presAssocID="{AA59F7E5-CFBC-49E5-96D3-FA8B619BF237}" presName="ChildAccent" presStyleLbl="solidFgAcc1" presStyleIdx="3" presStyleCnt="4"/>
      <dgm:spPr/>
    </dgm:pt>
    <dgm:pt modelId="{F782C870-5460-44AC-90F9-2A55CC3AA9AF}" type="pres">
      <dgm:prSet presAssocID="{AA59F7E5-CFBC-49E5-96D3-FA8B619BF237}" presName="Child" presStyleLbl="revTx" presStyleIdx="4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644CE5E-3C2D-4DE1-9218-A6263A96A0EB}" type="presOf" srcId="{233376C1-5825-426A-A342-1A5303EC68FD}" destId="{E356363A-DD13-431E-B2EC-D590D60E5DA4}" srcOrd="0" destOrd="0" presId="urn:microsoft.com/office/officeart/2008/layout/SquareAccentList"/>
    <dgm:cxn modelId="{BF7378C9-FF44-4C4F-9E04-102B41CA0A75}" srcId="{D7BA1062-61A2-4184-AD51-1EE291834EAE}" destId="{C9B4BDAE-6E2E-4443-84D8-E065E0B7B367}" srcOrd="2" destOrd="0" parTransId="{90207571-4DE8-4A80-9808-35BFC4F762C5}" sibTransId="{DF267CAA-B95A-4108-84D5-C193DC676333}"/>
    <dgm:cxn modelId="{CB888F84-88BE-43D0-B01A-3094FE2944FD}" type="presOf" srcId="{D7BA1062-61A2-4184-AD51-1EE291834EAE}" destId="{EDCD6030-1624-463B-AA68-5C3B0F540CAF}" srcOrd="0" destOrd="0" presId="urn:microsoft.com/office/officeart/2008/layout/SquareAccentList"/>
    <dgm:cxn modelId="{D7159D9F-914E-4C0C-A14C-B1E5B8A17B24}" type="presOf" srcId="{C9B4BDAE-6E2E-4443-84D8-E065E0B7B367}" destId="{0A3ACDD4-F0A4-4683-B5C9-BC2F7EDD3BF2}" srcOrd="0" destOrd="0" presId="urn:microsoft.com/office/officeart/2008/layout/SquareAccentList"/>
    <dgm:cxn modelId="{AA9B7B0D-0E6F-48F3-B269-9802A549585D}" srcId="{B7BE7BE0-6EAD-49F5-BFB1-03F8A0137F4C}" destId="{D7BA1062-61A2-4184-AD51-1EE291834EAE}" srcOrd="0" destOrd="0" parTransId="{8AAF3F01-69D9-4056-B6CC-068766972B58}" sibTransId="{527B872D-0307-4C3C-B496-4B5466D67036}"/>
    <dgm:cxn modelId="{E9E60673-A746-42E1-BF71-AD2BD7C8B90E}" srcId="{D7BA1062-61A2-4184-AD51-1EE291834EAE}" destId="{AA59F7E5-CFBC-49E5-96D3-FA8B619BF237}" srcOrd="3" destOrd="0" parTransId="{33D50410-C822-4CB3-9FA7-A1B2DE5D5389}" sibTransId="{0E6FC98A-F9F9-4054-9364-68B3B06877BD}"/>
    <dgm:cxn modelId="{8D90D83C-CD8A-4078-BECB-6C0B9A9347DD}" type="presOf" srcId="{B7BE7BE0-6EAD-49F5-BFB1-03F8A0137F4C}" destId="{372B9A3F-C52D-47B7-880B-DF4B5A383559}" srcOrd="0" destOrd="0" presId="urn:microsoft.com/office/officeart/2008/layout/SquareAccentList"/>
    <dgm:cxn modelId="{1C79E302-C094-4CAF-B5D4-EEF63C7F5552}" srcId="{D7BA1062-61A2-4184-AD51-1EE291834EAE}" destId="{6FC6763E-56C5-4AD5-8583-EA90DDC4D212}" srcOrd="1" destOrd="0" parTransId="{B6B06020-48F1-48B9-9DC8-1F012674EF4D}" sibTransId="{73CEA916-CC0D-4093-A735-4396BC342B90}"/>
    <dgm:cxn modelId="{F81ED37F-15F6-4735-B6A2-EFA485AD49DA}" type="presOf" srcId="{AA59F7E5-CFBC-49E5-96D3-FA8B619BF237}" destId="{F782C870-5460-44AC-90F9-2A55CC3AA9AF}" srcOrd="0" destOrd="0" presId="urn:microsoft.com/office/officeart/2008/layout/SquareAccentList"/>
    <dgm:cxn modelId="{A87E0BFF-DED6-49C7-8D5D-C4124C3C7A13}" type="presOf" srcId="{6FC6763E-56C5-4AD5-8583-EA90DDC4D212}" destId="{B2DA70FC-744A-4D51-882A-4610CDACD597}" srcOrd="0" destOrd="0" presId="urn:microsoft.com/office/officeart/2008/layout/SquareAccentList"/>
    <dgm:cxn modelId="{8F959921-4239-41CF-A2F6-4BD0677B3D52}" srcId="{D7BA1062-61A2-4184-AD51-1EE291834EAE}" destId="{233376C1-5825-426A-A342-1A5303EC68FD}" srcOrd="0" destOrd="0" parTransId="{E5DB30FA-1B71-4B3C-8C5F-ABE1BF8B16E5}" sibTransId="{4B999327-D565-4547-A600-5C293DAD261D}"/>
    <dgm:cxn modelId="{C9ED7B5F-6751-461F-B671-788B01C10CF6}" type="presParOf" srcId="{372B9A3F-C52D-47B7-880B-DF4B5A383559}" destId="{D0A6D34B-FFB8-4EE1-AAFE-185CDD97B615}" srcOrd="0" destOrd="0" presId="urn:microsoft.com/office/officeart/2008/layout/SquareAccentList"/>
    <dgm:cxn modelId="{390EAE09-0951-4B97-BA0A-E90694380492}" type="presParOf" srcId="{D0A6D34B-FFB8-4EE1-AAFE-185CDD97B615}" destId="{0564C857-74AE-4767-B9E2-D4CE2424F231}" srcOrd="0" destOrd="0" presId="urn:microsoft.com/office/officeart/2008/layout/SquareAccentList"/>
    <dgm:cxn modelId="{FDA5A1C0-AB10-43AF-B2B1-FFD0A903754C}" type="presParOf" srcId="{0564C857-74AE-4767-B9E2-D4CE2424F231}" destId="{A404D332-6BF7-4ECE-B6D3-7E8DB57B09FC}" srcOrd="0" destOrd="0" presId="urn:microsoft.com/office/officeart/2008/layout/SquareAccentList"/>
    <dgm:cxn modelId="{E942E99D-95E4-4D52-A9BD-575AC2CE25DD}" type="presParOf" srcId="{0564C857-74AE-4767-B9E2-D4CE2424F231}" destId="{4F612971-2DF7-42CD-B10C-710E54A664EA}" srcOrd="1" destOrd="0" presId="urn:microsoft.com/office/officeart/2008/layout/SquareAccentList"/>
    <dgm:cxn modelId="{08043774-1904-4AC8-A380-E67412391992}" type="presParOf" srcId="{0564C857-74AE-4767-B9E2-D4CE2424F231}" destId="{EDCD6030-1624-463B-AA68-5C3B0F540CAF}" srcOrd="2" destOrd="0" presId="urn:microsoft.com/office/officeart/2008/layout/SquareAccentList"/>
    <dgm:cxn modelId="{9CDE92EB-6B0F-4C2A-BF4C-D43800437514}" type="presParOf" srcId="{D0A6D34B-FFB8-4EE1-AAFE-185CDD97B615}" destId="{B5929DAA-28FD-4472-AAD4-0497C274762D}" srcOrd="1" destOrd="0" presId="urn:microsoft.com/office/officeart/2008/layout/SquareAccentList"/>
    <dgm:cxn modelId="{C307D45D-7120-4340-A8F6-055858447D63}" type="presParOf" srcId="{B5929DAA-28FD-4472-AAD4-0497C274762D}" destId="{BFC1C1BA-412A-403A-8618-91DAAC5D9B08}" srcOrd="0" destOrd="0" presId="urn:microsoft.com/office/officeart/2008/layout/SquareAccentList"/>
    <dgm:cxn modelId="{70FD6DB8-6604-48DE-A120-2536858899CF}" type="presParOf" srcId="{BFC1C1BA-412A-403A-8618-91DAAC5D9B08}" destId="{2079EBBD-CA08-4ACA-B931-0B089B985A62}" srcOrd="0" destOrd="0" presId="urn:microsoft.com/office/officeart/2008/layout/SquareAccentList"/>
    <dgm:cxn modelId="{0E34038D-79A6-4F34-92A8-69874737F9DD}" type="presParOf" srcId="{BFC1C1BA-412A-403A-8618-91DAAC5D9B08}" destId="{E356363A-DD13-431E-B2EC-D590D60E5DA4}" srcOrd="1" destOrd="0" presId="urn:microsoft.com/office/officeart/2008/layout/SquareAccentList"/>
    <dgm:cxn modelId="{E23FB1BF-CC00-4248-ABF0-1BCCD458883F}" type="presParOf" srcId="{B5929DAA-28FD-4472-AAD4-0497C274762D}" destId="{AD843085-E852-4394-823C-20469AB96B7D}" srcOrd="1" destOrd="0" presId="urn:microsoft.com/office/officeart/2008/layout/SquareAccentList"/>
    <dgm:cxn modelId="{9CD04CAF-B180-4123-B757-C43B7CC95ABC}" type="presParOf" srcId="{AD843085-E852-4394-823C-20469AB96B7D}" destId="{9D0CCBD6-1D3C-4A5C-A1E5-F890E847C358}" srcOrd="0" destOrd="0" presId="urn:microsoft.com/office/officeart/2008/layout/SquareAccentList"/>
    <dgm:cxn modelId="{DBA3D144-FF50-4108-B634-197179F7B9D9}" type="presParOf" srcId="{AD843085-E852-4394-823C-20469AB96B7D}" destId="{B2DA70FC-744A-4D51-882A-4610CDACD597}" srcOrd="1" destOrd="0" presId="urn:microsoft.com/office/officeart/2008/layout/SquareAccentList"/>
    <dgm:cxn modelId="{2D814EDE-4DC9-415E-A87F-3543E9646E67}" type="presParOf" srcId="{B5929DAA-28FD-4472-AAD4-0497C274762D}" destId="{09855FE3-08BF-4FF1-8CA5-591314338D34}" srcOrd="2" destOrd="0" presId="urn:microsoft.com/office/officeart/2008/layout/SquareAccentList"/>
    <dgm:cxn modelId="{E35D1E97-2D79-4852-A5CC-AF18B41D6C02}" type="presParOf" srcId="{09855FE3-08BF-4FF1-8CA5-591314338D34}" destId="{75214E93-7626-4958-8A18-999AF8A50807}" srcOrd="0" destOrd="0" presId="urn:microsoft.com/office/officeart/2008/layout/SquareAccentList"/>
    <dgm:cxn modelId="{2FB2C8FB-1330-46AB-9CB8-CB058E7A3B2A}" type="presParOf" srcId="{09855FE3-08BF-4FF1-8CA5-591314338D34}" destId="{0A3ACDD4-F0A4-4683-B5C9-BC2F7EDD3BF2}" srcOrd="1" destOrd="0" presId="urn:microsoft.com/office/officeart/2008/layout/SquareAccentList"/>
    <dgm:cxn modelId="{CE5067DC-AFA1-4556-B80D-1857F33EF1A6}" type="presParOf" srcId="{B5929DAA-28FD-4472-AAD4-0497C274762D}" destId="{A717E4FE-2661-4ADB-A263-5F91DE299DFF}" srcOrd="3" destOrd="0" presId="urn:microsoft.com/office/officeart/2008/layout/SquareAccentList"/>
    <dgm:cxn modelId="{8CF93414-4A2B-4F81-A793-B7DE57D757A8}" type="presParOf" srcId="{A717E4FE-2661-4ADB-A263-5F91DE299DFF}" destId="{E0A5A51F-0632-4622-B214-D6178845A854}" srcOrd="0" destOrd="0" presId="urn:microsoft.com/office/officeart/2008/layout/SquareAccentList"/>
    <dgm:cxn modelId="{0F70D8C5-DFE8-437A-9B3E-1388D5CC8B0B}" type="presParOf" srcId="{A717E4FE-2661-4ADB-A263-5F91DE299DFF}" destId="{F782C870-5460-44AC-90F9-2A55CC3AA9AF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7BE7BE0-6EAD-49F5-BFB1-03F8A0137F4C}" type="doc">
      <dgm:prSet loTypeId="urn:microsoft.com/office/officeart/2008/layout/Square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7BA1062-61A2-4184-AD51-1EE291834EAE}">
      <dgm:prSet phldrT="[Text]" custT="1"/>
      <dgm:spPr/>
      <dgm:t>
        <a:bodyPr/>
        <a:lstStyle/>
        <a:p>
          <a:r>
            <a:rPr lang="cs-CZ" sz="2800" dirty="0" smtClean="0"/>
            <a:t>1. V pohádce O Zlatovlásce Jiřík porozuměl zvířecí řeči poté, co snědl maso:</a:t>
          </a:r>
          <a:endParaRPr lang="cs-CZ" sz="2800" dirty="0"/>
        </a:p>
      </dgm:t>
    </dgm:pt>
    <dgm:pt modelId="{8AAF3F01-69D9-4056-B6CC-068766972B58}" type="parTrans" cxnId="{AA9B7B0D-0E6F-48F3-B269-9802A549585D}">
      <dgm:prSet/>
      <dgm:spPr/>
      <dgm:t>
        <a:bodyPr/>
        <a:lstStyle/>
        <a:p>
          <a:endParaRPr lang="cs-CZ"/>
        </a:p>
      </dgm:t>
    </dgm:pt>
    <dgm:pt modelId="{527B872D-0307-4C3C-B496-4B5466D67036}" type="sibTrans" cxnId="{AA9B7B0D-0E6F-48F3-B269-9802A549585D}">
      <dgm:prSet/>
      <dgm:spPr/>
      <dgm:t>
        <a:bodyPr/>
        <a:lstStyle/>
        <a:p>
          <a:endParaRPr lang="cs-CZ"/>
        </a:p>
      </dgm:t>
    </dgm:pt>
    <dgm:pt modelId="{233376C1-5825-426A-A342-1A5303EC68FD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A</a:t>
          </a:r>
          <a:r>
            <a:rPr lang="cs-CZ" dirty="0" smtClean="0"/>
            <a:t>:  Z kuřete</a:t>
          </a:r>
          <a:endParaRPr lang="cs-CZ" dirty="0"/>
        </a:p>
      </dgm:t>
    </dgm:pt>
    <dgm:pt modelId="{E5DB30FA-1B71-4B3C-8C5F-ABE1BF8B16E5}" type="parTrans" cxnId="{8F959921-4239-41CF-A2F6-4BD0677B3D52}">
      <dgm:prSet/>
      <dgm:spPr/>
      <dgm:t>
        <a:bodyPr/>
        <a:lstStyle/>
        <a:p>
          <a:endParaRPr lang="cs-CZ"/>
        </a:p>
      </dgm:t>
    </dgm:pt>
    <dgm:pt modelId="{4B999327-D565-4547-A600-5C293DAD261D}" type="sibTrans" cxnId="{8F959921-4239-41CF-A2F6-4BD0677B3D52}">
      <dgm:prSet/>
      <dgm:spPr/>
      <dgm:t>
        <a:bodyPr/>
        <a:lstStyle/>
        <a:p>
          <a:endParaRPr lang="cs-CZ"/>
        </a:p>
      </dgm:t>
    </dgm:pt>
    <dgm:pt modelId="{6FC6763E-56C5-4AD5-8583-EA90DDC4D212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S</a:t>
          </a:r>
          <a:r>
            <a:rPr lang="cs-CZ" dirty="0" smtClean="0"/>
            <a:t>:  Z hada</a:t>
          </a:r>
          <a:endParaRPr lang="cs-CZ" dirty="0"/>
        </a:p>
      </dgm:t>
    </dgm:pt>
    <dgm:pt modelId="{B6B06020-48F1-48B9-9DC8-1F012674EF4D}" type="parTrans" cxnId="{1C79E302-C094-4CAF-B5D4-EEF63C7F5552}">
      <dgm:prSet/>
      <dgm:spPr/>
      <dgm:t>
        <a:bodyPr/>
        <a:lstStyle/>
        <a:p>
          <a:endParaRPr lang="cs-CZ"/>
        </a:p>
      </dgm:t>
    </dgm:pt>
    <dgm:pt modelId="{73CEA916-CC0D-4093-A735-4396BC342B90}" type="sibTrans" cxnId="{1C79E302-C094-4CAF-B5D4-EEF63C7F5552}">
      <dgm:prSet/>
      <dgm:spPr/>
      <dgm:t>
        <a:bodyPr/>
        <a:lstStyle/>
        <a:p>
          <a:endParaRPr lang="cs-CZ"/>
        </a:p>
      </dgm:t>
    </dgm:pt>
    <dgm:pt modelId="{C9B4BDAE-6E2E-4443-84D8-E065E0B7B36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V</a:t>
          </a:r>
          <a:r>
            <a:rPr lang="cs-CZ" dirty="0" smtClean="0"/>
            <a:t>:  Z kohouta</a:t>
          </a:r>
          <a:endParaRPr lang="cs-CZ" dirty="0"/>
        </a:p>
      </dgm:t>
    </dgm:pt>
    <dgm:pt modelId="{90207571-4DE8-4A80-9808-35BFC4F762C5}" type="parTrans" cxnId="{BF7378C9-FF44-4C4F-9E04-102B41CA0A75}">
      <dgm:prSet/>
      <dgm:spPr/>
      <dgm:t>
        <a:bodyPr/>
        <a:lstStyle/>
        <a:p>
          <a:endParaRPr lang="cs-CZ"/>
        </a:p>
      </dgm:t>
    </dgm:pt>
    <dgm:pt modelId="{DF267CAA-B95A-4108-84D5-C193DC676333}" type="sibTrans" cxnId="{BF7378C9-FF44-4C4F-9E04-102B41CA0A75}">
      <dgm:prSet/>
      <dgm:spPr/>
      <dgm:t>
        <a:bodyPr/>
        <a:lstStyle/>
        <a:p>
          <a:endParaRPr lang="cs-CZ"/>
        </a:p>
      </dgm:t>
    </dgm:pt>
    <dgm:pt modelId="{AA59F7E5-CFBC-49E5-96D3-FA8B619BF23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F</a:t>
          </a:r>
          <a:r>
            <a:rPr lang="cs-CZ" dirty="0" smtClean="0"/>
            <a:t>:  Z kozy</a:t>
          </a:r>
          <a:endParaRPr lang="cs-CZ" dirty="0"/>
        </a:p>
      </dgm:t>
    </dgm:pt>
    <dgm:pt modelId="{33D50410-C822-4CB3-9FA7-A1B2DE5D5389}" type="parTrans" cxnId="{E9E60673-A746-42E1-BF71-AD2BD7C8B90E}">
      <dgm:prSet/>
      <dgm:spPr/>
      <dgm:t>
        <a:bodyPr/>
        <a:lstStyle/>
        <a:p>
          <a:endParaRPr lang="cs-CZ"/>
        </a:p>
      </dgm:t>
    </dgm:pt>
    <dgm:pt modelId="{0E6FC98A-F9F9-4054-9364-68B3B06877BD}" type="sibTrans" cxnId="{E9E60673-A746-42E1-BF71-AD2BD7C8B90E}">
      <dgm:prSet/>
      <dgm:spPr/>
      <dgm:t>
        <a:bodyPr/>
        <a:lstStyle/>
        <a:p>
          <a:endParaRPr lang="cs-CZ"/>
        </a:p>
      </dgm:t>
    </dgm:pt>
    <dgm:pt modelId="{372B9A3F-C52D-47B7-880B-DF4B5A383559}" type="pres">
      <dgm:prSet presAssocID="{B7BE7BE0-6EAD-49F5-BFB1-03F8A0137F4C}" presName="layout" presStyleCnt="0">
        <dgm:presLayoutVars>
          <dgm:chMax/>
          <dgm:chPref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D0A6D34B-FFB8-4EE1-AAFE-185CDD97B615}" type="pres">
      <dgm:prSet presAssocID="{D7BA1062-61A2-4184-AD51-1EE291834EAE}" presName="root" presStyleCnt="0">
        <dgm:presLayoutVars>
          <dgm:chMax/>
          <dgm:chPref/>
        </dgm:presLayoutVars>
      </dgm:prSet>
      <dgm:spPr/>
    </dgm:pt>
    <dgm:pt modelId="{0564C857-74AE-4767-B9E2-D4CE2424F231}" type="pres">
      <dgm:prSet presAssocID="{D7BA1062-61A2-4184-AD51-1EE291834EAE}" presName="rootComposite" presStyleCnt="0">
        <dgm:presLayoutVars/>
      </dgm:prSet>
      <dgm:spPr/>
    </dgm:pt>
    <dgm:pt modelId="{A404D332-6BF7-4ECE-B6D3-7E8DB57B09FC}" type="pres">
      <dgm:prSet presAssocID="{D7BA1062-61A2-4184-AD51-1EE291834EAE}" presName="ParentAccent" presStyleLbl="alignNode1" presStyleIdx="0" presStyleCnt="1"/>
      <dgm:spPr/>
    </dgm:pt>
    <dgm:pt modelId="{4F612971-2DF7-42CD-B10C-710E54A664EA}" type="pres">
      <dgm:prSet presAssocID="{D7BA1062-61A2-4184-AD51-1EE291834EAE}" presName="ParentSmallAccent" presStyleLbl="fgAcc1" presStyleIdx="0" presStyleCnt="1"/>
      <dgm:spPr/>
    </dgm:pt>
    <dgm:pt modelId="{EDCD6030-1624-463B-AA68-5C3B0F540CAF}" type="pres">
      <dgm:prSet presAssocID="{D7BA1062-61A2-4184-AD51-1EE291834EAE}" presName="Parent" presStyleLbl="revTx" presStyleIdx="0" presStyleCnt="5" custScaleX="159662">
        <dgm:presLayoutVars>
          <dgm:chMax/>
          <dgm:chPref val="4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929DAA-28FD-4472-AAD4-0497C274762D}" type="pres">
      <dgm:prSet presAssocID="{D7BA1062-61A2-4184-AD51-1EE291834EAE}" presName="childShape" presStyleCnt="0">
        <dgm:presLayoutVars>
          <dgm:chMax val="0"/>
          <dgm:chPref val="0"/>
        </dgm:presLayoutVars>
      </dgm:prSet>
      <dgm:spPr/>
    </dgm:pt>
    <dgm:pt modelId="{BFC1C1BA-412A-403A-8618-91DAAC5D9B08}" type="pres">
      <dgm:prSet presAssocID="{233376C1-5825-426A-A342-1A5303EC68FD}" presName="childComposite" presStyleCnt="0">
        <dgm:presLayoutVars>
          <dgm:chMax val="0"/>
          <dgm:chPref val="0"/>
        </dgm:presLayoutVars>
      </dgm:prSet>
      <dgm:spPr/>
    </dgm:pt>
    <dgm:pt modelId="{2079EBBD-CA08-4ACA-B931-0B089B985A62}" type="pres">
      <dgm:prSet presAssocID="{233376C1-5825-426A-A342-1A5303EC68FD}" presName="ChildAccent" presStyleLbl="solidFgAcc1" presStyleIdx="0" presStyleCnt="4"/>
      <dgm:spPr/>
    </dgm:pt>
    <dgm:pt modelId="{E356363A-DD13-431E-B2EC-D590D60E5DA4}" type="pres">
      <dgm:prSet presAssocID="{233376C1-5825-426A-A342-1A5303EC68FD}" presName="Child" presStyleLbl="revTx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843085-E852-4394-823C-20469AB96B7D}" type="pres">
      <dgm:prSet presAssocID="{6FC6763E-56C5-4AD5-8583-EA90DDC4D212}" presName="childComposite" presStyleCnt="0">
        <dgm:presLayoutVars>
          <dgm:chMax val="0"/>
          <dgm:chPref val="0"/>
        </dgm:presLayoutVars>
      </dgm:prSet>
      <dgm:spPr/>
    </dgm:pt>
    <dgm:pt modelId="{9D0CCBD6-1D3C-4A5C-A1E5-F890E847C358}" type="pres">
      <dgm:prSet presAssocID="{6FC6763E-56C5-4AD5-8583-EA90DDC4D212}" presName="ChildAccent" presStyleLbl="solidFgAcc1" presStyleIdx="1" presStyleCnt="4"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B2DA70FC-744A-4D51-882A-4610CDACD597}" type="pres">
      <dgm:prSet presAssocID="{6FC6763E-56C5-4AD5-8583-EA90DDC4D212}" presName="Child" presStyleLbl="revTx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855FE3-08BF-4FF1-8CA5-591314338D34}" type="pres">
      <dgm:prSet presAssocID="{C9B4BDAE-6E2E-4443-84D8-E065E0B7B367}" presName="childComposite" presStyleCnt="0">
        <dgm:presLayoutVars>
          <dgm:chMax val="0"/>
          <dgm:chPref val="0"/>
        </dgm:presLayoutVars>
      </dgm:prSet>
      <dgm:spPr/>
    </dgm:pt>
    <dgm:pt modelId="{75214E93-7626-4958-8A18-999AF8A50807}" type="pres">
      <dgm:prSet presAssocID="{C9B4BDAE-6E2E-4443-84D8-E065E0B7B367}" presName="ChildAccent" presStyleLbl="solidFgAcc1" presStyleIdx="2" presStyleCnt="4"/>
      <dgm:spPr/>
    </dgm:pt>
    <dgm:pt modelId="{0A3ACDD4-F0A4-4683-B5C9-BC2F7EDD3BF2}" type="pres">
      <dgm:prSet presAssocID="{C9B4BDAE-6E2E-4443-84D8-E065E0B7B367}" presName="Child" presStyleLbl="revTx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17E4FE-2661-4ADB-A263-5F91DE299DFF}" type="pres">
      <dgm:prSet presAssocID="{AA59F7E5-CFBC-49E5-96D3-FA8B619BF237}" presName="childComposite" presStyleCnt="0">
        <dgm:presLayoutVars>
          <dgm:chMax val="0"/>
          <dgm:chPref val="0"/>
        </dgm:presLayoutVars>
      </dgm:prSet>
      <dgm:spPr/>
    </dgm:pt>
    <dgm:pt modelId="{E0A5A51F-0632-4622-B214-D6178845A854}" type="pres">
      <dgm:prSet presAssocID="{AA59F7E5-CFBC-49E5-96D3-FA8B619BF237}" presName="ChildAccent" presStyleLbl="solidFgAcc1" presStyleIdx="3" presStyleCnt="4"/>
      <dgm:spPr/>
    </dgm:pt>
    <dgm:pt modelId="{F782C870-5460-44AC-90F9-2A55CC3AA9AF}" type="pres">
      <dgm:prSet presAssocID="{AA59F7E5-CFBC-49E5-96D3-FA8B619BF237}" presName="Child" presStyleLbl="revTx" presStyleIdx="4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F7378C9-FF44-4C4F-9E04-102B41CA0A75}" srcId="{D7BA1062-61A2-4184-AD51-1EE291834EAE}" destId="{C9B4BDAE-6E2E-4443-84D8-E065E0B7B367}" srcOrd="2" destOrd="0" parTransId="{90207571-4DE8-4A80-9808-35BFC4F762C5}" sibTransId="{DF267CAA-B95A-4108-84D5-C193DC676333}"/>
    <dgm:cxn modelId="{635F7C20-0A35-4F7A-9516-FF05882D465D}" type="presOf" srcId="{233376C1-5825-426A-A342-1A5303EC68FD}" destId="{E356363A-DD13-431E-B2EC-D590D60E5DA4}" srcOrd="0" destOrd="0" presId="urn:microsoft.com/office/officeart/2008/layout/SquareAccentList"/>
    <dgm:cxn modelId="{2FDA5381-8926-49DE-B90E-1924F2B8687A}" type="presOf" srcId="{C9B4BDAE-6E2E-4443-84D8-E065E0B7B367}" destId="{0A3ACDD4-F0A4-4683-B5C9-BC2F7EDD3BF2}" srcOrd="0" destOrd="0" presId="urn:microsoft.com/office/officeart/2008/layout/SquareAccentList"/>
    <dgm:cxn modelId="{1C79E302-C094-4CAF-B5D4-EEF63C7F5552}" srcId="{D7BA1062-61A2-4184-AD51-1EE291834EAE}" destId="{6FC6763E-56C5-4AD5-8583-EA90DDC4D212}" srcOrd="1" destOrd="0" parTransId="{B6B06020-48F1-48B9-9DC8-1F012674EF4D}" sibTransId="{73CEA916-CC0D-4093-A735-4396BC342B90}"/>
    <dgm:cxn modelId="{8F959921-4239-41CF-A2F6-4BD0677B3D52}" srcId="{D7BA1062-61A2-4184-AD51-1EE291834EAE}" destId="{233376C1-5825-426A-A342-1A5303EC68FD}" srcOrd="0" destOrd="0" parTransId="{E5DB30FA-1B71-4B3C-8C5F-ABE1BF8B16E5}" sibTransId="{4B999327-D565-4547-A600-5C293DAD261D}"/>
    <dgm:cxn modelId="{C28C7215-EB1B-47A2-BA36-A835FA0B8C96}" type="presOf" srcId="{6FC6763E-56C5-4AD5-8583-EA90DDC4D212}" destId="{B2DA70FC-744A-4D51-882A-4610CDACD597}" srcOrd="0" destOrd="0" presId="urn:microsoft.com/office/officeart/2008/layout/SquareAccentList"/>
    <dgm:cxn modelId="{00739BDE-68F5-484A-BF29-8971EDC7BF0F}" type="presOf" srcId="{D7BA1062-61A2-4184-AD51-1EE291834EAE}" destId="{EDCD6030-1624-463B-AA68-5C3B0F540CAF}" srcOrd="0" destOrd="0" presId="urn:microsoft.com/office/officeart/2008/layout/SquareAccentList"/>
    <dgm:cxn modelId="{CA66E71F-A243-4257-82F7-58FB9D19FE30}" type="presOf" srcId="{B7BE7BE0-6EAD-49F5-BFB1-03F8A0137F4C}" destId="{372B9A3F-C52D-47B7-880B-DF4B5A383559}" srcOrd="0" destOrd="0" presId="urn:microsoft.com/office/officeart/2008/layout/SquareAccentList"/>
    <dgm:cxn modelId="{E9E60673-A746-42E1-BF71-AD2BD7C8B90E}" srcId="{D7BA1062-61A2-4184-AD51-1EE291834EAE}" destId="{AA59F7E5-CFBC-49E5-96D3-FA8B619BF237}" srcOrd="3" destOrd="0" parTransId="{33D50410-C822-4CB3-9FA7-A1B2DE5D5389}" sibTransId="{0E6FC98A-F9F9-4054-9364-68B3B06877BD}"/>
    <dgm:cxn modelId="{5BEA40FD-9E88-414F-A92E-E52B2B96D31B}" type="presOf" srcId="{AA59F7E5-CFBC-49E5-96D3-FA8B619BF237}" destId="{F782C870-5460-44AC-90F9-2A55CC3AA9AF}" srcOrd="0" destOrd="0" presId="urn:microsoft.com/office/officeart/2008/layout/SquareAccentList"/>
    <dgm:cxn modelId="{AA9B7B0D-0E6F-48F3-B269-9802A549585D}" srcId="{B7BE7BE0-6EAD-49F5-BFB1-03F8A0137F4C}" destId="{D7BA1062-61A2-4184-AD51-1EE291834EAE}" srcOrd="0" destOrd="0" parTransId="{8AAF3F01-69D9-4056-B6CC-068766972B58}" sibTransId="{527B872D-0307-4C3C-B496-4B5466D67036}"/>
    <dgm:cxn modelId="{58122848-71A9-4D4A-A3F0-31125E2E05B0}" type="presParOf" srcId="{372B9A3F-C52D-47B7-880B-DF4B5A383559}" destId="{D0A6D34B-FFB8-4EE1-AAFE-185CDD97B615}" srcOrd="0" destOrd="0" presId="urn:microsoft.com/office/officeart/2008/layout/SquareAccentList"/>
    <dgm:cxn modelId="{D3B4E0CD-8F37-49CF-93B3-798F8A2B520A}" type="presParOf" srcId="{D0A6D34B-FFB8-4EE1-AAFE-185CDD97B615}" destId="{0564C857-74AE-4767-B9E2-D4CE2424F231}" srcOrd="0" destOrd="0" presId="urn:microsoft.com/office/officeart/2008/layout/SquareAccentList"/>
    <dgm:cxn modelId="{116061B1-94E1-4D71-AA00-536FDE0D8E49}" type="presParOf" srcId="{0564C857-74AE-4767-B9E2-D4CE2424F231}" destId="{A404D332-6BF7-4ECE-B6D3-7E8DB57B09FC}" srcOrd="0" destOrd="0" presId="urn:microsoft.com/office/officeart/2008/layout/SquareAccentList"/>
    <dgm:cxn modelId="{EB32E2CD-1EDD-4D26-AB15-949F6A3A8042}" type="presParOf" srcId="{0564C857-74AE-4767-B9E2-D4CE2424F231}" destId="{4F612971-2DF7-42CD-B10C-710E54A664EA}" srcOrd="1" destOrd="0" presId="urn:microsoft.com/office/officeart/2008/layout/SquareAccentList"/>
    <dgm:cxn modelId="{73BDDE13-EF97-405A-BD1B-C1C876100035}" type="presParOf" srcId="{0564C857-74AE-4767-B9E2-D4CE2424F231}" destId="{EDCD6030-1624-463B-AA68-5C3B0F540CAF}" srcOrd="2" destOrd="0" presId="urn:microsoft.com/office/officeart/2008/layout/SquareAccentList"/>
    <dgm:cxn modelId="{99DEE15A-147A-4F5F-978A-2EF2E36DF95F}" type="presParOf" srcId="{D0A6D34B-FFB8-4EE1-AAFE-185CDD97B615}" destId="{B5929DAA-28FD-4472-AAD4-0497C274762D}" srcOrd="1" destOrd="0" presId="urn:microsoft.com/office/officeart/2008/layout/SquareAccentList"/>
    <dgm:cxn modelId="{25588B6C-2A39-4CD1-9273-5DAA3114DAE4}" type="presParOf" srcId="{B5929DAA-28FD-4472-AAD4-0497C274762D}" destId="{BFC1C1BA-412A-403A-8618-91DAAC5D9B08}" srcOrd="0" destOrd="0" presId="urn:microsoft.com/office/officeart/2008/layout/SquareAccentList"/>
    <dgm:cxn modelId="{F5C03458-6768-40B2-AA7F-2B8321378DA4}" type="presParOf" srcId="{BFC1C1BA-412A-403A-8618-91DAAC5D9B08}" destId="{2079EBBD-CA08-4ACA-B931-0B089B985A62}" srcOrd="0" destOrd="0" presId="urn:microsoft.com/office/officeart/2008/layout/SquareAccentList"/>
    <dgm:cxn modelId="{C8654B60-5108-4479-951B-DFED1D70B765}" type="presParOf" srcId="{BFC1C1BA-412A-403A-8618-91DAAC5D9B08}" destId="{E356363A-DD13-431E-B2EC-D590D60E5DA4}" srcOrd="1" destOrd="0" presId="urn:microsoft.com/office/officeart/2008/layout/SquareAccentList"/>
    <dgm:cxn modelId="{81E87A9C-8510-4934-BCDB-2B7A69044FB8}" type="presParOf" srcId="{B5929DAA-28FD-4472-AAD4-0497C274762D}" destId="{AD843085-E852-4394-823C-20469AB96B7D}" srcOrd="1" destOrd="0" presId="urn:microsoft.com/office/officeart/2008/layout/SquareAccentList"/>
    <dgm:cxn modelId="{3C21038F-8B30-4EBA-BE1F-471D9C2A995C}" type="presParOf" srcId="{AD843085-E852-4394-823C-20469AB96B7D}" destId="{9D0CCBD6-1D3C-4A5C-A1E5-F890E847C358}" srcOrd="0" destOrd="0" presId="urn:microsoft.com/office/officeart/2008/layout/SquareAccentList"/>
    <dgm:cxn modelId="{27BC8801-7B87-4163-8A04-692B6DF3E2A1}" type="presParOf" srcId="{AD843085-E852-4394-823C-20469AB96B7D}" destId="{B2DA70FC-744A-4D51-882A-4610CDACD597}" srcOrd="1" destOrd="0" presId="urn:microsoft.com/office/officeart/2008/layout/SquareAccentList"/>
    <dgm:cxn modelId="{4289E240-2A5F-4B11-9C2A-11C2C7DDB5CB}" type="presParOf" srcId="{B5929DAA-28FD-4472-AAD4-0497C274762D}" destId="{09855FE3-08BF-4FF1-8CA5-591314338D34}" srcOrd="2" destOrd="0" presId="urn:microsoft.com/office/officeart/2008/layout/SquareAccentList"/>
    <dgm:cxn modelId="{E90CA8DF-40EC-46AF-B220-80DC839E1093}" type="presParOf" srcId="{09855FE3-08BF-4FF1-8CA5-591314338D34}" destId="{75214E93-7626-4958-8A18-999AF8A50807}" srcOrd="0" destOrd="0" presId="urn:microsoft.com/office/officeart/2008/layout/SquareAccentList"/>
    <dgm:cxn modelId="{16D762A9-BE4B-4386-A12C-53299E4464C0}" type="presParOf" srcId="{09855FE3-08BF-4FF1-8CA5-591314338D34}" destId="{0A3ACDD4-F0A4-4683-B5C9-BC2F7EDD3BF2}" srcOrd="1" destOrd="0" presId="urn:microsoft.com/office/officeart/2008/layout/SquareAccentList"/>
    <dgm:cxn modelId="{63816F01-6139-456B-AF0D-DC4E2AB136C2}" type="presParOf" srcId="{B5929DAA-28FD-4472-AAD4-0497C274762D}" destId="{A717E4FE-2661-4ADB-A263-5F91DE299DFF}" srcOrd="3" destOrd="0" presId="urn:microsoft.com/office/officeart/2008/layout/SquareAccentList"/>
    <dgm:cxn modelId="{BC8B3DD2-B883-4883-B038-15659E2BD5EB}" type="presParOf" srcId="{A717E4FE-2661-4ADB-A263-5F91DE299DFF}" destId="{E0A5A51F-0632-4622-B214-D6178845A854}" srcOrd="0" destOrd="0" presId="urn:microsoft.com/office/officeart/2008/layout/SquareAccentList"/>
    <dgm:cxn modelId="{3C15F701-51DC-43DD-8756-FAB30908139A}" type="presParOf" srcId="{A717E4FE-2661-4ADB-A263-5F91DE299DFF}" destId="{F782C870-5460-44AC-90F9-2A55CC3AA9AF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BBD175D-9FD6-40AA-B754-EC8319F0777F}" type="doc">
      <dgm:prSet loTypeId="urn:microsoft.com/office/officeart/2005/8/layout/venn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0B688D7-C1CD-42E2-9680-C43D2C334FDD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S</a:t>
          </a:r>
          <a:endParaRPr lang="cs-CZ" b="1" dirty="0">
            <a:solidFill>
              <a:srgbClr val="FF0000"/>
            </a:solidFill>
          </a:endParaRPr>
        </a:p>
      </dgm:t>
    </dgm:pt>
    <dgm:pt modelId="{C0969431-8EB9-4249-A78F-662D170DC93F}" type="parTrans" cxnId="{5C16C5A2-B7F3-4DCC-BFB4-816D2E88563E}">
      <dgm:prSet/>
      <dgm:spPr/>
      <dgm:t>
        <a:bodyPr/>
        <a:lstStyle/>
        <a:p>
          <a:endParaRPr lang="cs-CZ"/>
        </a:p>
      </dgm:t>
    </dgm:pt>
    <dgm:pt modelId="{256696CC-7D9F-4102-AF53-4A4E1DF12864}" type="sibTrans" cxnId="{5C16C5A2-B7F3-4DCC-BFB4-816D2E88563E}">
      <dgm:prSet/>
      <dgm:spPr/>
      <dgm:t>
        <a:bodyPr/>
        <a:lstStyle/>
        <a:p>
          <a:endParaRPr lang="cs-CZ"/>
        </a:p>
      </dgm:t>
    </dgm:pt>
    <dgm:pt modelId="{235C1AFD-E273-404F-8582-64733BAC6987}">
      <dgm:prSet phldrT="[Text]"/>
      <dgm:spPr/>
      <dgm:t>
        <a:bodyPr/>
        <a:lstStyle/>
        <a:p>
          <a:endParaRPr lang="cs-CZ" dirty="0"/>
        </a:p>
      </dgm:t>
    </dgm:pt>
    <dgm:pt modelId="{8C2F6789-9A4C-47FE-B80C-1897F44A22B4}" type="parTrans" cxnId="{5B60CD47-6A63-4BA9-8491-52CE1D456220}">
      <dgm:prSet/>
      <dgm:spPr/>
      <dgm:t>
        <a:bodyPr/>
        <a:lstStyle/>
        <a:p>
          <a:endParaRPr lang="cs-CZ"/>
        </a:p>
      </dgm:t>
    </dgm:pt>
    <dgm:pt modelId="{E4300FDD-81F3-4701-A7E3-CCAB75E2983E}" type="sibTrans" cxnId="{5B60CD47-6A63-4BA9-8491-52CE1D456220}">
      <dgm:prSet/>
      <dgm:spPr/>
      <dgm:t>
        <a:bodyPr/>
        <a:lstStyle/>
        <a:p>
          <a:endParaRPr lang="cs-CZ"/>
        </a:p>
      </dgm:t>
    </dgm:pt>
    <dgm:pt modelId="{28689603-A36E-459B-A98D-69F742110841}">
      <dgm:prSet phldrT="[Text]"/>
      <dgm:spPr/>
      <dgm:t>
        <a:bodyPr/>
        <a:lstStyle/>
        <a:p>
          <a:endParaRPr lang="cs-CZ" dirty="0"/>
        </a:p>
      </dgm:t>
    </dgm:pt>
    <dgm:pt modelId="{947EDF8A-6F4A-472F-B060-52EF70691913}" type="parTrans" cxnId="{E54CC6CC-0D4A-4A41-AEFB-573408B3F6F7}">
      <dgm:prSet/>
      <dgm:spPr/>
      <dgm:t>
        <a:bodyPr/>
        <a:lstStyle/>
        <a:p>
          <a:endParaRPr lang="cs-CZ"/>
        </a:p>
      </dgm:t>
    </dgm:pt>
    <dgm:pt modelId="{38F6C35B-3907-4ABA-89CD-3806570EF14A}" type="sibTrans" cxnId="{E54CC6CC-0D4A-4A41-AEFB-573408B3F6F7}">
      <dgm:prSet/>
      <dgm:spPr/>
      <dgm:t>
        <a:bodyPr/>
        <a:lstStyle/>
        <a:p>
          <a:endParaRPr lang="cs-CZ"/>
        </a:p>
      </dgm:t>
    </dgm:pt>
    <dgm:pt modelId="{A13B07EC-5E27-4E4C-BEF7-D7C394215667}">
      <dgm:prSet phldrT="[Text]"/>
      <dgm:spPr/>
      <dgm:t>
        <a:bodyPr/>
        <a:lstStyle/>
        <a:p>
          <a:endParaRPr lang="cs-CZ" dirty="0"/>
        </a:p>
      </dgm:t>
    </dgm:pt>
    <dgm:pt modelId="{5E3306E2-58EB-4551-990B-EBD741C637AC}" type="parTrans" cxnId="{9FC027CC-0261-4923-ABB3-BFF270B744BD}">
      <dgm:prSet/>
      <dgm:spPr/>
      <dgm:t>
        <a:bodyPr/>
        <a:lstStyle/>
        <a:p>
          <a:endParaRPr lang="cs-CZ"/>
        </a:p>
      </dgm:t>
    </dgm:pt>
    <dgm:pt modelId="{D175B2A2-C8B2-4119-A913-9A4FA98C1AAD}" type="sibTrans" cxnId="{9FC027CC-0261-4923-ABB3-BFF270B744BD}">
      <dgm:prSet/>
      <dgm:spPr/>
      <dgm:t>
        <a:bodyPr/>
        <a:lstStyle/>
        <a:p>
          <a:endParaRPr lang="cs-CZ"/>
        </a:p>
      </dgm:t>
    </dgm:pt>
    <dgm:pt modelId="{D958B823-A2E9-47CE-92D1-09AA863F4077}">
      <dgm:prSet phldrT="[Text]"/>
      <dgm:spPr/>
      <dgm:t>
        <a:bodyPr/>
        <a:lstStyle/>
        <a:p>
          <a:endParaRPr lang="cs-CZ" dirty="0"/>
        </a:p>
      </dgm:t>
    </dgm:pt>
    <dgm:pt modelId="{48FD8AEF-757D-433D-9978-8940E3447DE4}" type="parTrans" cxnId="{8997DDC1-3AC1-4D7C-A095-9CBA38511FD9}">
      <dgm:prSet/>
      <dgm:spPr/>
      <dgm:t>
        <a:bodyPr/>
        <a:lstStyle/>
        <a:p>
          <a:endParaRPr lang="cs-CZ"/>
        </a:p>
      </dgm:t>
    </dgm:pt>
    <dgm:pt modelId="{4A4F0856-7120-4CF1-B324-97FE5DC19077}" type="sibTrans" cxnId="{8997DDC1-3AC1-4D7C-A095-9CBA38511FD9}">
      <dgm:prSet/>
      <dgm:spPr/>
      <dgm:t>
        <a:bodyPr/>
        <a:lstStyle/>
        <a:p>
          <a:endParaRPr lang="cs-CZ"/>
        </a:p>
      </dgm:t>
    </dgm:pt>
    <dgm:pt modelId="{B496537E-CB8F-4998-AF9F-F796654BD1BD}">
      <dgm:prSet phldrT="[Text]"/>
      <dgm:spPr/>
      <dgm:t>
        <a:bodyPr/>
        <a:lstStyle/>
        <a:p>
          <a:endParaRPr lang="cs-CZ" dirty="0"/>
        </a:p>
      </dgm:t>
    </dgm:pt>
    <dgm:pt modelId="{EA37BE66-9B19-433B-905F-FF49F0FE5011}" type="parTrans" cxnId="{CD783FD8-37C2-472B-99E5-E28CC85A3597}">
      <dgm:prSet/>
      <dgm:spPr/>
      <dgm:t>
        <a:bodyPr/>
        <a:lstStyle/>
        <a:p>
          <a:endParaRPr lang="cs-CZ"/>
        </a:p>
      </dgm:t>
    </dgm:pt>
    <dgm:pt modelId="{12280E7F-A253-434B-B73F-B1D59B45108B}" type="sibTrans" cxnId="{CD783FD8-37C2-472B-99E5-E28CC85A3597}">
      <dgm:prSet/>
      <dgm:spPr/>
      <dgm:t>
        <a:bodyPr/>
        <a:lstStyle/>
        <a:p>
          <a:endParaRPr lang="cs-CZ"/>
        </a:p>
      </dgm:t>
    </dgm:pt>
    <dgm:pt modelId="{500213CF-6A73-41BC-9402-6E2EF22B67DD}">
      <dgm:prSet phldrT="[Text]"/>
      <dgm:spPr/>
      <dgm:t>
        <a:bodyPr/>
        <a:lstStyle/>
        <a:p>
          <a:endParaRPr lang="cs-CZ" dirty="0"/>
        </a:p>
      </dgm:t>
    </dgm:pt>
    <dgm:pt modelId="{34B0372D-17CC-4FE8-8A70-D748EDB5DEAE}" type="parTrans" cxnId="{A7DCCE7F-F043-46F5-A18F-D1EA2A655D78}">
      <dgm:prSet/>
      <dgm:spPr/>
      <dgm:t>
        <a:bodyPr/>
        <a:lstStyle/>
        <a:p>
          <a:endParaRPr lang="cs-CZ"/>
        </a:p>
      </dgm:t>
    </dgm:pt>
    <dgm:pt modelId="{2E3DA825-D79B-44C1-A7EC-119156F9A1FF}" type="sibTrans" cxnId="{A7DCCE7F-F043-46F5-A18F-D1EA2A655D78}">
      <dgm:prSet/>
      <dgm:spPr/>
      <dgm:t>
        <a:bodyPr/>
        <a:lstStyle/>
        <a:p>
          <a:endParaRPr lang="cs-CZ"/>
        </a:p>
      </dgm:t>
    </dgm:pt>
    <dgm:pt modelId="{DFED6B2E-E7AF-4953-9D6A-18F713AD7F6A}">
      <dgm:prSet phldrT="[Text]"/>
      <dgm:spPr/>
      <dgm:t>
        <a:bodyPr/>
        <a:lstStyle/>
        <a:p>
          <a:endParaRPr lang="cs-CZ" dirty="0"/>
        </a:p>
      </dgm:t>
    </dgm:pt>
    <dgm:pt modelId="{F2394AD4-20C9-45E5-ABCD-28CE70400B76}" type="parTrans" cxnId="{6F9A6165-C681-4BF0-A25F-68EFEE175BB7}">
      <dgm:prSet/>
      <dgm:spPr/>
      <dgm:t>
        <a:bodyPr/>
        <a:lstStyle/>
        <a:p>
          <a:endParaRPr lang="cs-CZ"/>
        </a:p>
      </dgm:t>
    </dgm:pt>
    <dgm:pt modelId="{CF66E11A-361E-4AE8-BD43-2A372BF6D86C}" type="sibTrans" cxnId="{6F9A6165-C681-4BF0-A25F-68EFEE175BB7}">
      <dgm:prSet/>
      <dgm:spPr/>
      <dgm:t>
        <a:bodyPr/>
        <a:lstStyle/>
        <a:p>
          <a:endParaRPr lang="cs-CZ"/>
        </a:p>
      </dgm:t>
    </dgm:pt>
    <dgm:pt modelId="{62FF079B-E5AF-4059-B21F-789A2E7DA2E5}" type="pres">
      <dgm:prSet presAssocID="{FBBD175D-9FD6-40AA-B754-EC8319F0777F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0E12670-2B8C-410F-9318-5DCE30EE01AA}" type="pres">
      <dgm:prSet presAssocID="{10B688D7-C1CD-42E2-9680-C43D2C334FDD}" presName="Name5" presStyleLbl="vennNode1" presStyleIdx="0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E152E-58FD-4F3A-98CE-134B8F4E3016}" type="pres">
      <dgm:prSet presAssocID="{256696CC-7D9F-4102-AF53-4A4E1DF12864}" presName="space" presStyleCnt="0"/>
      <dgm:spPr/>
    </dgm:pt>
    <dgm:pt modelId="{17152367-7B3C-42DD-B7D4-A7132A58B26E}" type="pres">
      <dgm:prSet presAssocID="{235C1AFD-E273-404F-8582-64733BAC6987}" presName="Name5" presStyleLbl="vennNode1" presStyleIdx="1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F1FFBB-8455-4F73-829C-6B9D7487E6D7}" type="pres">
      <dgm:prSet presAssocID="{E4300FDD-81F3-4701-A7E3-CCAB75E2983E}" presName="space" presStyleCnt="0"/>
      <dgm:spPr/>
    </dgm:pt>
    <dgm:pt modelId="{D0DA4016-7793-493B-B1EE-EC89D94C122D}" type="pres">
      <dgm:prSet presAssocID="{28689603-A36E-459B-A98D-69F742110841}" presName="Name5" presStyleLbl="vennNode1" presStyleIdx="2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32C99E-2500-4CB2-A30D-054EA1E260A1}" type="pres">
      <dgm:prSet presAssocID="{38F6C35B-3907-4ABA-89CD-3806570EF14A}" presName="space" presStyleCnt="0"/>
      <dgm:spPr/>
    </dgm:pt>
    <dgm:pt modelId="{AC834DA4-6A2A-4621-B872-13549BD950CE}" type="pres">
      <dgm:prSet presAssocID="{A13B07EC-5E27-4E4C-BEF7-D7C394215667}" presName="Name5" presStyleLbl="vennNode1" presStyleIdx="3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5E9CEC-3AAF-4506-8128-04457C11517A}" type="pres">
      <dgm:prSet presAssocID="{D175B2A2-C8B2-4119-A913-9A4FA98C1AAD}" presName="space" presStyleCnt="0"/>
      <dgm:spPr/>
    </dgm:pt>
    <dgm:pt modelId="{8AF52A8F-7F20-4A01-9423-17CF6932BE3B}" type="pres">
      <dgm:prSet presAssocID="{D958B823-A2E9-47CE-92D1-09AA863F4077}" presName="Name5" presStyleLbl="vennNode1" presStyleIdx="4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83BC45-4FAF-4A56-9CA8-393BBAEDE8FB}" type="pres">
      <dgm:prSet presAssocID="{4A4F0856-7120-4CF1-B324-97FE5DC19077}" presName="space" presStyleCnt="0"/>
      <dgm:spPr/>
    </dgm:pt>
    <dgm:pt modelId="{C8F79E64-FA35-4646-AB2B-A199E974EEE3}" type="pres">
      <dgm:prSet presAssocID="{B496537E-CB8F-4998-AF9F-F796654BD1BD}" presName="Name5" presStyleLbl="vennNode1" presStyleIdx="5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F59AAF-BD60-47C3-B646-24F2CF98A09E}" type="pres">
      <dgm:prSet presAssocID="{12280E7F-A253-434B-B73F-B1D59B45108B}" presName="space" presStyleCnt="0"/>
      <dgm:spPr/>
    </dgm:pt>
    <dgm:pt modelId="{DB97A585-8D09-408E-A7C1-74E035145779}" type="pres">
      <dgm:prSet presAssocID="{500213CF-6A73-41BC-9402-6E2EF22B67DD}" presName="Name5" presStyleLbl="vennNode1" presStyleIdx="6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A7CBB9-1270-4668-AFB1-7E8E80E4A755}" type="pres">
      <dgm:prSet presAssocID="{2E3DA825-D79B-44C1-A7EC-119156F9A1FF}" presName="space" presStyleCnt="0"/>
      <dgm:spPr/>
    </dgm:pt>
    <dgm:pt modelId="{17BD618B-C575-48E7-9B59-EF20E2A60B14}" type="pres">
      <dgm:prSet presAssocID="{DFED6B2E-E7AF-4953-9D6A-18F713AD7F6A}" presName="Name5" presStyleLbl="vennNode1" presStyleIdx="7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54CC6CC-0D4A-4A41-AEFB-573408B3F6F7}" srcId="{FBBD175D-9FD6-40AA-B754-EC8319F0777F}" destId="{28689603-A36E-459B-A98D-69F742110841}" srcOrd="2" destOrd="0" parTransId="{947EDF8A-6F4A-472F-B060-52EF70691913}" sibTransId="{38F6C35B-3907-4ABA-89CD-3806570EF14A}"/>
    <dgm:cxn modelId="{4B7E652B-937E-4D22-A94F-ADB5BB290A6C}" type="presOf" srcId="{D958B823-A2E9-47CE-92D1-09AA863F4077}" destId="{8AF52A8F-7F20-4A01-9423-17CF6932BE3B}" srcOrd="0" destOrd="0" presId="urn:microsoft.com/office/officeart/2005/8/layout/venn3"/>
    <dgm:cxn modelId="{CD783FD8-37C2-472B-99E5-E28CC85A3597}" srcId="{FBBD175D-9FD6-40AA-B754-EC8319F0777F}" destId="{B496537E-CB8F-4998-AF9F-F796654BD1BD}" srcOrd="5" destOrd="0" parTransId="{EA37BE66-9B19-433B-905F-FF49F0FE5011}" sibTransId="{12280E7F-A253-434B-B73F-B1D59B45108B}"/>
    <dgm:cxn modelId="{5B60CD47-6A63-4BA9-8491-52CE1D456220}" srcId="{FBBD175D-9FD6-40AA-B754-EC8319F0777F}" destId="{235C1AFD-E273-404F-8582-64733BAC6987}" srcOrd="1" destOrd="0" parTransId="{8C2F6789-9A4C-47FE-B80C-1897F44A22B4}" sibTransId="{E4300FDD-81F3-4701-A7E3-CCAB75E2983E}"/>
    <dgm:cxn modelId="{9FC027CC-0261-4923-ABB3-BFF270B744BD}" srcId="{FBBD175D-9FD6-40AA-B754-EC8319F0777F}" destId="{A13B07EC-5E27-4E4C-BEF7-D7C394215667}" srcOrd="3" destOrd="0" parTransId="{5E3306E2-58EB-4551-990B-EBD741C637AC}" sibTransId="{D175B2A2-C8B2-4119-A913-9A4FA98C1AAD}"/>
    <dgm:cxn modelId="{9BD70B76-CFF7-42A3-9205-7A3CCA27E10B}" type="presOf" srcId="{DFED6B2E-E7AF-4953-9D6A-18F713AD7F6A}" destId="{17BD618B-C575-48E7-9B59-EF20E2A60B14}" srcOrd="0" destOrd="0" presId="urn:microsoft.com/office/officeart/2005/8/layout/venn3"/>
    <dgm:cxn modelId="{6F9A6165-C681-4BF0-A25F-68EFEE175BB7}" srcId="{FBBD175D-9FD6-40AA-B754-EC8319F0777F}" destId="{DFED6B2E-E7AF-4953-9D6A-18F713AD7F6A}" srcOrd="7" destOrd="0" parTransId="{F2394AD4-20C9-45E5-ABCD-28CE70400B76}" sibTransId="{CF66E11A-361E-4AE8-BD43-2A372BF6D86C}"/>
    <dgm:cxn modelId="{5C16C5A2-B7F3-4DCC-BFB4-816D2E88563E}" srcId="{FBBD175D-9FD6-40AA-B754-EC8319F0777F}" destId="{10B688D7-C1CD-42E2-9680-C43D2C334FDD}" srcOrd="0" destOrd="0" parTransId="{C0969431-8EB9-4249-A78F-662D170DC93F}" sibTransId="{256696CC-7D9F-4102-AF53-4A4E1DF12864}"/>
    <dgm:cxn modelId="{CC5E15A1-7B6D-465D-AA55-3214045678F4}" type="presOf" srcId="{10B688D7-C1CD-42E2-9680-C43D2C334FDD}" destId="{90E12670-2B8C-410F-9318-5DCE30EE01AA}" srcOrd="0" destOrd="0" presId="urn:microsoft.com/office/officeart/2005/8/layout/venn3"/>
    <dgm:cxn modelId="{9ACE5E95-F805-42D6-B732-3C8CBCFB76EA}" type="presOf" srcId="{235C1AFD-E273-404F-8582-64733BAC6987}" destId="{17152367-7B3C-42DD-B7D4-A7132A58B26E}" srcOrd="0" destOrd="0" presId="urn:microsoft.com/office/officeart/2005/8/layout/venn3"/>
    <dgm:cxn modelId="{E4D80941-62A1-4E54-A01D-3CE8C6401895}" type="presOf" srcId="{FBBD175D-9FD6-40AA-B754-EC8319F0777F}" destId="{62FF079B-E5AF-4059-B21F-789A2E7DA2E5}" srcOrd="0" destOrd="0" presId="urn:microsoft.com/office/officeart/2005/8/layout/venn3"/>
    <dgm:cxn modelId="{A7DCCE7F-F043-46F5-A18F-D1EA2A655D78}" srcId="{FBBD175D-9FD6-40AA-B754-EC8319F0777F}" destId="{500213CF-6A73-41BC-9402-6E2EF22B67DD}" srcOrd="6" destOrd="0" parTransId="{34B0372D-17CC-4FE8-8A70-D748EDB5DEAE}" sibTransId="{2E3DA825-D79B-44C1-A7EC-119156F9A1FF}"/>
    <dgm:cxn modelId="{5767FEB4-8816-4392-ADC7-99C0A2D17A80}" type="presOf" srcId="{28689603-A36E-459B-A98D-69F742110841}" destId="{D0DA4016-7793-493B-B1EE-EC89D94C122D}" srcOrd="0" destOrd="0" presId="urn:microsoft.com/office/officeart/2005/8/layout/venn3"/>
    <dgm:cxn modelId="{8997DDC1-3AC1-4D7C-A095-9CBA38511FD9}" srcId="{FBBD175D-9FD6-40AA-B754-EC8319F0777F}" destId="{D958B823-A2E9-47CE-92D1-09AA863F4077}" srcOrd="4" destOrd="0" parTransId="{48FD8AEF-757D-433D-9978-8940E3447DE4}" sibTransId="{4A4F0856-7120-4CF1-B324-97FE5DC19077}"/>
    <dgm:cxn modelId="{D6396E3D-FE67-420D-B898-3A26810FF528}" type="presOf" srcId="{B496537E-CB8F-4998-AF9F-F796654BD1BD}" destId="{C8F79E64-FA35-4646-AB2B-A199E974EEE3}" srcOrd="0" destOrd="0" presId="urn:microsoft.com/office/officeart/2005/8/layout/venn3"/>
    <dgm:cxn modelId="{2522910B-B682-4603-B1FF-889DB9672A59}" type="presOf" srcId="{500213CF-6A73-41BC-9402-6E2EF22B67DD}" destId="{DB97A585-8D09-408E-A7C1-74E035145779}" srcOrd="0" destOrd="0" presId="urn:microsoft.com/office/officeart/2005/8/layout/venn3"/>
    <dgm:cxn modelId="{5CB16B6F-6A84-43F8-BFFC-58083CFA6E36}" type="presOf" srcId="{A13B07EC-5E27-4E4C-BEF7-D7C394215667}" destId="{AC834DA4-6A2A-4621-B872-13549BD950CE}" srcOrd="0" destOrd="0" presId="urn:microsoft.com/office/officeart/2005/8/layout/venn3"/>
    <dgm:cxn modelId="{44961BDB-82B9-48D7-98B5-58A502476212}" type="presParOf" srcId="{62FF079B-E5AF-4059-B21F-789A2E7DA2E5}" destId="{90E12670-2B8C-410F-9318-5DCE30EE01AA}" srcOrd="0" destOrd="0" presId="urn:microsoft.com/office/officeart/2005/8/layout/venn3"/>
    <dgm:cxn modelId="{F2530E65-BBBD-4C5B-AA0C-9648B40D139F}" type="presParOf" srcId="{62FF079B-E5AF-4059-B21F-789A2E7DA2E5}" destId="{7B6E152E-58FD-4F3A-98CE-134B8F4E3016}" srcOrd="1" destOrd="0" presId="urn:microsoft.com/office/officeart/2005/8/layout/venn3"/>
    <dgm:cxn modelId="{8A46C287-2DBA-4B4B-A471-23305886E8F3}" type="presParOf" srcId="{62FF079B-E5AF-4059-B21F-789A2E7DA2E5}" destId="{17152367-7B3C-42DD-B7D4-A7132A58B26E}" srcOrd="2" destOrd="0" presId="urn:microsoft.com/office/officeart/2005/8/layout/venn3"/>
    <dgm:cxn modelId="{FEFD8BC1-15F0-48A5-A0DD-31CD6E65FBE5}" type="presParOf" srcId="{62FF079B-E5AF-4059-B21F-789A2E7DA2E5}" destId="{72F1FFBB-8455-4F73-829C-6B9D7487E6D7}" srcOrd="3" destOrd="0" presId="urn:microsoft.com/office/officeart/2005/8/layout/venn3"/>
    <dgm:cxn modelId="{926320F0-6CDF-49B8-8ABE-16A9B0296D76}" type="presParOf" srcId="{62FF079B-E5AF-4059-B21F-789A2E7DA2E5}" destId="{D0DA4016-7793-493B-B1EE-EC89D94C122D}" srcOrd="4" destOrd="0" presId="urn:microsoft.com/office/officeart/2005/8/layout/venn3"/>
    <dgm:cxn modelId="{8EA78A12-2B8A-43A0-902B-370456B8B2FE}" type="presParOf" srcId="{62FF079B-E5AF-4059-B21F-789A2E7DA2E5}" destId="{7132C99E-2500-4CB2-A30D-054EA1E260A1}" srcOrd="5" destOrd="0" presId="urn:microsoft.com/office/officeart/2005/8/layout/venn3"/>
    <dgm:cxn modelId="{92303381-1CD0-44B6-BF70-8144ADD682F7}" type="presParOf" srcId="{62FF079B-E5AF-4059-B21F-789A2E7DA2E5}" destId="{AC834DA4-6A2A-4621-B872-13549BD950CE}" srcOrd="6" destOrd="0" presId="urn:microsoft.com/office/officeart/2005/8/layout/venn3"/>
    <dgm:cxn modelId="{E03262D9-2792-4FE4-8D99-CA028EF96860}" type="presParOf" srcId="{62FF079B-E5AF-4059-B21F-789A2E7DA2E5}" destId="{CE5E9CEC-3AAF-4506-8128-04457C11517A}" srcOrd="7" destOrd="0" presId="urn:microsoft.com/office/officeart/2005/8/layout/venn3"/>
    <dgm:cxn modelId="{F500108C-0E69-4C72-877B-97D289D4CB3A}" type="presParOf" srcId="{62FF079B-E5AF-4059-B21F-789A2E7DA2E5}" destId="{8AF52A8F-7F20-4A01-9423-17CF6932BE3B}" srcOrd="8" destOrd="0" presId="urn:microsoft.com/office/officeart/2005/8/layout/venn3"/>
    <dgm:cxn modelId="{D5A10FA3-86E0-4294-AF82-4E9A27FC9270}" type="presParOf" srcId="{62FF079B-E5AF-4059-B21F-789A2E7DA2E5}" destId="{AC83BC45-4FAF-4A56-9CA8-393BBAEDE8FB}" srcOrd="9" destOrd="0" presId="urn:microsoft.com/office/officeart/2005/8/layout/venn3"/>
    <dgm:cxn modelId="{0AF5E4B5-5A98-4AB5-A528-EBA25770935D}" type="presParOf" srcId="{62FF079B-E5AF-4059-B21F-789A2E7DA2E5}" destId="{C8F79E64-FA35-4646-AB2B-A199E974EEE3}" srcOrd="10" destOrd="0" presId="urn:microsoft.com/office/officeart/2005/8/layout/venn3"/>
    <dgm:cxn modelId="{14A1AE82-60D2-417C-A0BB-3A35641F36EE}" type="presParOf" srcId="{62FF079B-E5AF-4059-B21F-789A2E7DA2E5}" destId="{48F59AAF-BD60-47C3-B646-24F2CF98A09E}" srcOrd="11" destOrd="0" presId="urn:microsoft.com/office/officeart/2005/8/layout/venn3"/>
    <dgm:cxn modelId="{8A41A96D-5F27-490C-AAD6-73F368B48E7C}" type="presParOf" srcId="{62FF079B-E5AF-4059-B21F-789A2E7DA2E5}" destId="{DB97A585-8D09-408E-A7C1-74E035145779}" srcOrd="12" destOrd="0" presId="urn:microsoft.com/office/officeart/2005/8/layout/venn3"/>
    <dgm:cxn modelId="{95CC4CE4-A8BA-4E42-A7C7-6F8D19E15CC4}" type="presParOf" srcId="{62FF079B-E5AF-4059-B21F-789A2E7DA2E5}" destId="{9BA7CBB9-1270-4668-AFB1-7E8E80E4A755}" srcOrd="13" destOrd="0" presId="urn:microsoft.com/office/officeart/2005/8/layout/venn3"/>
    <dgm:cxn modelId="{4FB872E5-1E9B-400E-A1B7-AE7994D8A97A}" type="presParOf" srcId="{62FF079B-E5AF-4059-B21F-789A2E7DA2E5}" destId="{17BD618B-C575-48E7-9B59-EF20E2A60B14}" srcOrd="14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7BE7BE0-6EAD-49F5-BFB1-03F8A0137F4C}" type="doc">
      <dgm:prSet loTypeId="urn:microsoft.com/office/officeart/2008/layout/Square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7BA1062-61A2-4184-AD51-1EE291834EAE}">
      <dgm:prSet phldrT="[Text]" custT="1"/>
      <dgm:spPr/>
      <dgm:t>
        <a:bodyPr/>
        <a:lstStyle/>
        <a:p>
          <a:r>
            <a:rPr lang="cs-CZ" sz="2800" dirty="0" smtClean="0"/>
            <a:t>2. Jiřík rozpoznal Zlatovlásku mezi dvanácti dívkami s pomocí:</a:t>
          </a:r>
          <a:endParaRPr lang="cs-CZ" sz="2800" dirty="0"/>
        </a:p>
      </dgm:t>
    </dgm:pt>
    <dgm:pt modelId="{8AAF3F01-69D9-4056-B6CC-068766972B58}" type="parTrans" cxnId="{AA9B7B0D-0E6F-48F3-B269-9802A549585D}">
      <dgm:prSet/>
      <dgm:spPr/>
      <dgm:t>
        <a:bodyPr/>
        <a:lstStyle/>
        <a:p>
          <a:endParaRPr lang="cs-CZ"/>
        </a:p>
      </dgm:t>
    </dgm:pt>
    <dgm:pt modelId="{527B872D-0307-4C3C-B496-4B5466D67036}" type="sibTrans" cxnId="{AA9B7B0D-0E6F-48F3-B269-9802A549585D}">
      <dgm:prSet/>
      <dgm:spPr/>
      <dgm:t>
        <a:bodyPr/>
        <a:lstStyle/>
        <a:p>
          <a:endParaRPr lang="cs-CZ"/>
        </a:p>
      </dgm:t>
    </dgm:pt>
    <dgm:pt modelId="{233376C1-5825-426A-A342-1A5303EC68FD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K</a:t>
          </a:r>
          <a:r>
            <a:rPr lang="cs-CZ" dirty="0" smtClean="0"/>
            <a:t>:  krkavce</a:t>
          </a:r>
          <a:endParaRPr lang="cs-CZ" dirty="0"/>
        </a:p>
      </dgm:t>
    </dgm:pt>
    <dgm:pt modelId="{E5DB30FA-1B71-4B3C-8C5F-ABE1BF8B16E5}" type="parTrans" cxnId="{8F959921-4239-41CF-A2F6-4BD0677B3D52}">
      <dgm:prSet/>
      <dgm:spPr/>
      <dgm:t>
        <a:bodyPr/>
        <a:lstStyle/>
        <a:p>
          <a:endParaRPr lang="cs-CZ"/>
        </a:p>
      </dgm:t>
    </dgm:pt>
    <dgm:pt modelId="{4B999327-D565-4547-A600-5C293DAD261D}" type="sibTrans" cxnId="{8F959921-4239-41CF-A2F6-4BD0677B3D52}">
      <dgm:prSet/>
      <dgm:spPr/>
      <dgm:t>
        <a:bodyPr/>
        <a:lstStyle/>
        <a:p>
          <a:endParaRPr lang="cs-CZ"/>
        </a:p>
      </dgm:t>
    </dgm:pt>
    <dgm:pt modelId="{6FC6763E-56C5-4AD5-8583-EA90DDC4D212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E</a:t>
          </a:r>
          <a:r>
            <a:rPr lang="cs-CZ" dirty="0" smtClean="0"/>
            <a:t>:  ryby</a:t>
          </a:r>
          <a:endParaRPr lang="cs-CZ" dirty="0"/>
        </a:p>
      </dgm:t>
    </dgm:pt>
    <dgm:pt modelId="{B6B06020-48F1-48B9-9DC8-1F012674EF4D}" type="parTrans" cxnId="{1C79E302-C094-4CAF-B5D4-EEF63C7F5552}">
      <dgm:prSet/>
      <dgm:spPr/>
      <dgm:t>
        <a:bodyPr/>
        <a:lstStyle/>
        <a:p>
          <a:endParaRPr lang="cs-CZ"/>
        </a:p>
      </dgm:t>
    </dgm:pt>
    <dgm:pt modelId="{73CEA916-CC0D-4093-A735-4396BC342B90}" type="sibTrans" cxnId="{1C79E302-C094-4CAF-B5D4-EEF63C7F5552}">
      <dgm:prSet/>
      <dgm:spPr/>
      <dgm:t>
        <a:bodyPr/>
        <a:lstStyle/>
        <a:p>
          <a:endParaRPr lang="cs-CZ"/>
        </a:p>
      </dgm:t>
    </dgm:pt>
    <dgm:pt modelId="{C9B4BDAE-6E2E-4443-84D8-E065E0B7B36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M</a:t>
          </a:r>
          <a:r>
            <a:rPr lang="cs-CZ" dirty="0" smtClean="0"/>
            <a:t>:  kouzelné babičky</a:t>
          </a:r>
          <a:endParaRPr lang="cs-CZ" dirty="0"/>
        </a:p>
      </dgm:t>
    </dgm:pt>
    <dgm:pt modelId="{90207571-4DE8-4A80-9808-35BFC4F762C5}" type="parTrans" cxnId="{BF7378C9-FF44-4C4F-9E04-102B41CA0A75}">
      <dgm:prSet/>
      <dgm:spPr/>
      <dgm:t>
        <a:bodyPr/>
        <a:lstStyle/>
        <a:p>
          <a:endParaRPr lang="cs-CZ"/>
        </a:p>
      </dgm:t>
    </dgm:pt>
    <dgm:pt modelId="{DF267CAA-B95A-4108-84D5-C193DC676333}" type="sibTrans" cxnId="{BF7378C9-FF44-4C4F-9E04-102B41CA0A75}">
      <dgm:prSet/>
      <dgm:spPr/>
      <dgm:t>
        <a:bodyPr/>
        <a:lstStyle/>
        <a:p>
          <a:endParaRPr lang="cs-CZ"/>
        </a:p>
      </dgm:t>
    </dgm:pt>
    <dgm:pt modelId="{AA59F7E5-CFBC-49E5-96D3-FA8B619BF23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N</a:t>
          </a:r>
          <a:r>
            <a:rPr lang="cs-CZ" dirty="0" smtClean="0"/>
            <a:t>:  mušky</a:t>
          </a:r>
          <a:endParaRPr lang="cs-CZ" dirty="0"/>
        </a:p>
      </dgm:t>
    </dgm:pt>
    <dgm:pt modelId="{33D50410-C822-4CB3-9FA7-A1B2DE5D5389}" type="parTrans" cxnId="{E9E60673-A746-42E1-BF71-AD2BD7C8B90E}">
      <dgm:prSet/>
      <dgm:spPr/>
      <dgm:t>
        <a:bodyPr/>
        <a:lstStyle/>
        <a:p>
          <a:endParaRPr lang="cs-CZ"/>
        </a:p>
      </dgm:t>
    </dgm:pt>
    <dgm:pt modelId="{0E6FC98A-F9F9-4054-9364-68B3B06877BD}" type="sibTrans" cxnId="{E9E60673-A746-42E1-BF71-AD2BD7C8B90E}">
      <dgm:prSet/>
      <dgm:spPr/>
      <dgm:t>
        <a:bodyPr/>
        <a:lstStyle/>
        <a:p>
          <a:endParaRPr lang="cs-CZ"/>
        </a:p>
      </dgm:t>
    </dgm:pt>
    <dgm:pt modelId="{372B9A3F-C52D-47B7-880B-DF4B5A383559}" type="pres">
      <dgm:prSet presAssocID="{B7BE7BE0-6EAD-49F5-BFB1-03F8A0137F4C}" presName="layout" presStyleCnt="0">
        <dgm:presLayoutVars>
          <dgm:chMax/>
          <dgm:chPref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D0A6D34B-FFB8-4EE1-AAFE-185CDD97B615}" type="pres">
      <dgm:prSet presAssocID="{D7BA1062-61A2-4184-AD51-1EE291834EAE}" presName="root" presStyleCnt="0">
        <dgm:presLayoutVars>
          <dgm:chMax/>
          <dgm:chPref/>
        </dgm:presLayoutVars>
      </dgm:prSet>
      <dgm:spPr/>
    </dgm:pt>
    <dgm:pt modelId="{0564C857-74AE-4767-B9E2-D4CE2424F231}" type="pres">
      <dgm:prSet presAssocID="{D7BA1062-61A2-4184-AD51-1EE291834EAE}" presName="rootComposite" presStyleCnt="0">
        <dgm:presLayoutVars/>
      </dgm:prSet>
      <dgm:spPr/>
    </dgm:pt>
    <dgm:pt modelId="{A404D332-6BF7-4ECE-B6D3-7E8DB57B09FC}" type="pres">
      <dgm:prSet presAssocID="{D7BA1062-61A2-4184-AD51-1EE291834EAE}" presName="ParentAccent" presStyleLbl="alignNode1" presStyleIdx="0" presStyleCnt="1"/>
      <dgm:spPr/>
    </dgm:pt>
    <dgm:pt modelId="{4F612971-2DF7-42CD-B10C-710E54A664EA}" type="pres">
      <dgm:prSet presAssocID="{D7BA1062-61A2-4184-AD51-1EE291834EAE}" presName="ParentSmallAccent" presStyleLbl="fgAcc1" presStyleIdx="0" presStyleCnt="1"/>
      <dgm:spPr/>
    </dgm:pt>
    <dgm:pt modelId="{EDCD6030-1624-463B-AA68-5C3B0F540CAF}" type="pres">
      <dgm:prSet presAssocID="{D7BA1062-61A2-4184-AD51-1EE291834EAE}" presName="Parent" presStyleLbl="revTx" presStyleIdx="0" presStyleCnt="5" custScaleX="158422">
        <dgm:presLayoutVars>
          <dgm:chMax/>
          <dgm:chPref val="4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929DAA-28FD-4472-AAD4-0497C274762D}" type="pres">
      <dgm:prSet presAssocID="{D7BA1062-61A2-4184-AD51-1EE291834EAE}" presName="childShape" presStyleCnt="0">
        <dgm:presLayoutVars>
          <dgm:chMax val="0"/>
          <dgm:chPref val="0"/>
        </dgm:presLayoutVars>
      </dgm:prSet>
      <dgm:spPr/>
    </dgm:pt>
    <dgm:pt modelId="{BFC1C1BA-412A-403A-8618-91DAAC5D9B08}" type="pres">
      <dgm:prSet presAssocID="{233376C1-5825-426A-A342-1A5303EC68FD}" presName="childComposite" presStyleCnt="0">
        <dgm:presLayoutVars>
          <dgm:chMax val="0"/>
          <dgm:chPref val="0"/>
        </dgm:presLayoutVars>
      </dgm:prSet>
      <dgm:spPr/>
    </dgm:pt>
    <dgm:pt modelId="{2079EBBD-CA08-4ACA-B931-0B089B985A62}" type="pres">
      <dgm:prSet presAssocID="{233376C1-5825-426A-A342-1A5303EC68FD}" presName="ChildAccent" presStyleLbl="solidFgAcc1" presStyleIdx="0" presStyleCnt="4"/>
      <dgm:spPr/>
    </dgm:pt>
    <dgm:pt modelId="{E356363A-DD13-431E-B2EC-D590D60E5DA4}" type="pres">
      <dgm:prSet presAssocID="{233376C1-5825-426A-A342-1A5303EC68FD}" presName="Child" presStyleLbl="revTx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843085-E852-4394-823C-20469AB96B7D}" type="pres">
      <dgm:prSet presAssocID="{6FC6763E-56C5-4AD5-8583-EA90DDC4D212}" presName="childComposite" presStyleCnt="0">
        <dgm:presLayoutVars>
          <dgm:chMax val="0"/>
          <dgm:chPref val="0"/>
        </dgm:presLayoutVars>
      </dgm:prSet>
      <dgm:spPr/>
    </dgm:pt>
    <dgm:pt modelId="{9D0CCBD6-1D3C-4A5C-A1E5-F890E847C358}" type="pres">
      <dgm:prSet presAssocID="{6FC6763E-56C5-4AD5-8583-EA90DDC4D212}" presName="ChildAccent" presStyleLbl="solidFgAcc1" presStyleIdx="1" presStyleCnt="4"/>
      <dgm:spPr>
        <a:solidFill>
          <a:schemeClr val="bg1"/>
        </a:solidFill>
      </dgm:spPr>
      <dgm:t>
        <a:bodyPr/>
        <a:lstStyle/>
        <a:p>
          <a:endParaRPr lang="cs-CZ"/>
        </a:p>
      </dgm:t>
    </dgm:pt>
    <dgm:pt modelId="{B2DA70FC-744A-4D51-882A-4610CDACD597}" type="pres">
      <dgm:prSet presAssocID="{6FC6763E-56C5-4AD5-8583-EA90DDC4D212}" presName="Child" presStyleLbl="revTx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855FE3-08BF-4FF1-8CA5-591314338D34}" type="pres">
      <dgm:prSet presAssocID="{C9B4BDAE-6E2E-4443-84D8-E065E0B7B367}" presName="childComposite" presStyleCnt="0">
        <dgm:presLayoutVars>
          <dgm:chMax val="0"/>
          <dgm:chPref val="0"/>
        </dgm:presLayoutVars>
      </dgm:prSet>
      <dgm:spPr/>
    </dgm:pt>
    <dgm:pt modelId="{75214E93-7626-4958-8A18-999AF8A50807}" type="pres">
      <dgm:prSet presAssocID="{C9B4BDAE-6E2E-4443-84D8-E065E0B7B367}" presName="ChildAccent" presStyleLbl="solidFgAcc1" presStyleIdx="2" presStyleCnt="4"/>
      <dgm:spPr/>
    </dgm:pt>
    <dgm:pt modelId="{0A3ACDD4-F0A4-4683-B5C9-BC2F7EDD3BF2}" type="pres">
      <dgm:prSet presAssocID="{C9B4BDAE-6E2E-4443-84D8-E065E0B7B367}" presName="Child" presStyleLbl="revTx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17E4FE-2661-4ADB-A263-5F91DE299DFF}" type="pres">
      <dgm:prSet presAssocID="{AA59F7E5-CFBC-49E5-96D3-FA8B619BF237}" presName="childComposite" presStyleCnt="0">
        <dgm:presLayoutVars>
          <dgm:chMax val="0"/>
          <dgm:chPref val="0"/>
        </dgm:presLayoutVars>
      </dgm:prSet>
      <dgm:spPr/>
    </dgm:pt>
    <dgm:pt modelId="{E0A5A51F-0632-4622-B214-D6178845A854}" type="pres">
      <dgm:prSet presAssocID="{AA59F7E5-CFBC-49E5-96D3-FA8B619BF237}" presName="ChildAccent" presStyleLbl="solidFgAcc1" presStyleIdx="3" presStyleCnt="4"/>
      <dgm:spPr/>
    </dgm:pt>
    <dgm:pt modelId="{F782C870-5460-44AC-90F9-2A55CC3AA9AF}" type="pres">
      <dgm:prSet presAssocID="{AA59F7E5-CFBC-49E5-96D3-FA8B619BF237}" presName="Child" presStyleLbl="revTx" presStyleIdx="4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90F64D3-724C-4EFC-8F1B-9880094FA278}" type="presOf" srcId="{B7BE7BE0-6EAD-49F5-BFB1-03F8A0137F4C}" destId="{372B9A3F-C52D-47B7-880B-DF4B5A383559}" srcOrd="0" destOrd="0" presId="urn:microsoft.com/office/officeart/2008/layout/SquareAccentList"/>
    <dgm:cxn modelId="{BF7378C9-FF44-4C4F-9E04-102B41CA0A75}" srcId="{D7BA1062-61A2-4184-AD51-1EE291834EAE}" destId="{C9B4BDAE-6E2E-4443-84D8-E065E0B7B367}" srcOrd="2" destOrd="0" parTransId="{90207571-4DE8-4A80-9808-35BFC4F762C5}" sibTransId="{DF267CAA-B95A-4108-84D5-C193DC676333}"/>
    <dgm:cxn modelId="{63C31936-E357-494A-9DDB-CCB4F1D647A8}" type="presOf" srcId="{AA59F7E5-CFBC-49E5-96D3-FA8B619BF237}" destId="{F782C870-5460-44AC-90F9-2A55CC3AA9AF}" srcOrd="0" destOrd="0" presId="urn:microsoft.com/office/officeart/2008/layout/SquareAccentList"/>
    <dgm:cxn modelId="{1C79E302-C094-4CAF-B5D4-EEF63C7F5552}" srcId="{D7BA1062-61A2-4184-AD51-1EE291834EAE}" destId="{6FC6763E-56C5-4AD5-8583-EA90DDC4D212}" srcOrd="1" destOrd="0" parTransId="{B6B06020-48F1-48B9-9DC8-1F012674EF4D}" sibTransId="{73CEA916-CC0D-4093-A735-4396BC342B90}"/>
    <dgm:cxn modelId="{8F959921-4239-41CF-A2F6-4BD0677B3D52}" srcId="{D7BA1062-61A2-4184-AD51-1EE291834EAE}" destId="{233376C1-5825-426A-A342-1A5303EC68FD}" srcOrd="0" destOrd="0" parTransId="{E5DB30FA-1B71-4B3C-8C5F-ABE1BF8B16E5}" sibTransId="{4B999327-D565-4547-A600-5C293DAD261D}"/>
    <dgm:cxn modelId="{567499DC-D940-4C5A-B298-248B3227124B}" type="presOf" srcId="{233376C1-5825-426A-A342-1A5303EC68FD}" destId="{E356363A-DD13-431E-B2EC-D590D60E5DA4}" srcOrd="0" destOrd="0" presId="urn:microsoft.com/office/officeart/2008/layout/SquareAccentList"/>
    <dgm:cxn modelId="{43061B8B-D366-4466-BAE2-F52280539263}" type="presOf" srcId="{C9B4BDAE-6E2E-4443-84D8-E065E0B7B367}" destId="{0A3ACDD4-F0A4-4683-B5C9-BC2F7EDD3BF2}" srcOrd="0" destOrd="0" presId="urn:microsoft.com/office/officeart/2008/layout/SquareAccentList"/>
    <dgm:cxn modelId="{A5DB0E34-D43D-4E18-B7AE-69AC46FAE79C}" type="presOf" srcId="{D7BA1062-61A2-4184-AD51-1EE291834EAE}" destId="{EDCD6030-1624-463B-AA68-5C3B0F540CAF}" srcOrd="0" destOrd="0" presId="urn:microsoft.com/office/officeart/2008/layout/SquareAccentList"/>
    <dgm:cxn modelId="{E9E60673-A746-42E1-BF71-AD2BD7C8B90E}" srcId="{D7BA1062-61A2-4184-AD51-1EE291834EAE}" destId="{AA59F7E5-CFBC-49E5-96D3-FA8B619BF237}" srcOrd="3" destOrd="0" parTransId="{33D50410-C822-4CB3-9FA7-A1B2DE5D5389}" sibTransId="{0E6FC98A-F9F9-4054-9364-68B3B06877BD}"/>
    <dgm:cxn modelId="{F41743AA-B3C7-42A2-8999-BA18027D9F61}" type="presOf" srcId="{6FC6763E-56C5-4AD5-8583-EA90DDC4D212}" destId="{B2DA70FC-744A-4D51-882A-4610CDACD597}" srcOrd="0" destOrd="0" presId="urn:microsoft.com/office/officeart/2008/layout/SquareAccentList"/>
    <dgm:cxn modelId="{AA9B7B0D-0E6F-48F3-B269-9802A549585D}" srcId="{B7BE7BE0-6EAD-49F5-BFB1-03F8A0137F4C}" destId="{D7BA1062-61A2-4184-AD51-1EE291834EAE}" srcOrd="0" destOrd="0" parTransId="{8AAF3F01-69D9-4056-B6CC-068766972B58}" sibTransId="{527B872D-0307-4C3C-B496-4B5466D67036}"/>
    <dgm:cxn modelId="{A2BF6862-7AB0-490B-B581-E0058AFDD64A}" type="presParOf" srcId="{372B9A3F-C52D-47B7-880B-DF4B5A383559}" destId="{D0A6D34B-FFB8-4EE1-AAFE-185CDD97B615}" srcOrd="0" destOrd="0" presId="urn:microsoft.com/office/officeart/2008/layout/SquareAccentList"/>
    <dgm:cxn modelId="{AAD9C01F-7631-4BFF-B5DC-4771C1A8082F}" type="presParOf" srcId="{D0A6D34B-FFB8-4EE1-AAFE-185CDD97B615}" destId="{0564C857-74AE-4767-B9E2-D4CE2424F231}" srcOrd="0" destOrd="0" presId="urn:microsoft.com/office/officeart/2008/layout/SquareAccentList"/>
    <dgm:cxn modelId="{EB2FF08E-19EC-4F6E-B7CC-387F7A3D9214}" type="presParOf" srcId="{0564C857-74AE-4767-B9E2-D4CE2424F231}" destId="{A404D332-6BF7-4ECE-B6D3-7E8DB57B09FC}" srcOrd="0" destOrd="0" presId="urn:microsoft.com/office/officeart/2008/layout/SquareAccentList"/>
    <dgm:cxn modelId="{6E110B34-BDA1-4C0C-8B60-CEDD10A6D4BC}" type="presParOf" srcId="{0564C857-74AE-4767-B9E2-D4CE2424F231}" destId="{4F612971-2DF7-42CD-B10C-710E54A664EA}" srcOrd="1" destOrd="0" presId="urn:microsoft.com/office/officeart/2008/layout/SquareAccentList"/>
    <dgm:cxn modelId="{A0837FD7-1B16-4483-9744-348F4301A968}" type="presParOf" srcId="{0564C857-74AE-4767-B9E2-D4CE2424F231}" destId="{EDCD6030-1624-463B-AA68-5C3B0F540CAF}" srcOrd="2" destOrd="0" presId="urn:microsoft.com/office/officeart/2008/layout/SquareAccentList"/>
    <dgm:cxn modelId="{82EA03A5-59CA-4AD2-AE0D-95946EADA425}" type="presParOf" srcId="{D0A6D34B-FFB8-4EE1-AAFE-185CDD97B615}" destId="{B5929DAA-28FD-4472-AAD4-0497C274762D}" srcOrd="1" destOrd="0" presId="urn:microsoft.com/office/officeart/2008/layout/SquareAccentList"/>
    <dgm:cxn modelId="{E24E4D39-FC33-4301-9154-043A300F078C}" type="presParOf" srcId="{B5929DAA-28FD-4472-AAD4-0497C274762D}" destId="{BFC1C1BA-412A-403A-8618-91DAAC5D9B08}" srcOrd="0" destOrd="0" presId="urn:microsoft.com/office/officeart/2008/layout/SquareAccentList"/>
    <dgm:cxn modelId="{58C58217-C6E8-4BE6-B4E0-F3C897764974}" type="presParOf" srcId="{BFC1C1BA-412A-403A-8618-91DAAC5D9B08}" destId="{2079EBBD-CA08-4ACA-B931-0B089B985A62}" srcOrd="0" destOrd="0" presId="urn:microsoft.com/office/officeart/2008/layout/SquareAccentList"/>
    <dgm:cxn modelId="{1A306F72-BADC-4E8D-9021-C878D35C0683}" type="presParOf" srcId="{BFC1C1BA-412A-403A-8618-91DAAC5D9B08}" destId="{E356363A-DD13-431E-B2EC-D590D60E5DA4}" srcOrd="1" destOrd="0" presId="urn:microsoft.com/office/officeart/2008/layout/SquareAccentList"/>
    <dgm:cxn modelId="{B6FC3E11-1605-42C4-96A6-1F7F993E997B}" type="presParOf" srcId="{B5929DAA-28FD-4472-AAD4-0497C274762D}" destId="{AD843085-E852-4394-823C-20469AB96B7D}" srcOrd="1" destOrd="0" presId="urn:microsoft.com/office/officeart/2008/layout/SquareAccentList"/>
    <dgm:cxn modelId="{B3CF29E9-3E09-436C-B912-E49A4FD16ED7}" type="presParOf" srcId="{AD843085-E852-4394-823C-20469AB96B7D}" destId="{9D0CCBD6-1D3C-4A5C-A1E5-F890E847C358}" srcOrd="0" destOrd="0" presId="urn:microsoft.com/office/officeart/2008/layout/SquareAccentList"/>
    <dgm:cxn modelId="{69E16AB5-04D4-47CC-BB42-B40ABBE6D794}" type="presParOf" srcId="{AD843085-E852-4394-823C-20469AB96B7D}" destId="{B2DA70FC-744A-4D51-882A-4610CDACD597}" srcOrd="1" destOrd="0" presId="urn:microsoft.com/office/officeart/2008/layout/SquareAccentList"/>
    <dgm:cxn modelId="{393A43CD-5914-41A2-81C2-8E8A27940E3F}" type="presParOf" srcId="{B5929DAA-28FD-4472-AAD4-0497C274762D}" destId="{09855FE3-08BF-4FF1-8CA5-591314338D34}" srcOrd="2" destOrd="0" presId="urn:microsoft.com/office/officeart/2008/layout/SquareAccentList"/>
    <dgm:cxn modelId="{F591D9E8-B2FE-4EED-A4E0-5DB2223C4FDB}" type="presParOf" srcId="{09855FE3-08BF-4FF1-8CA5-591314338D34}" destId="{75214E93-7626-4958-8A18-999AF8A50807}" srcOrd="0" destOrd="0" presId="urn:microsoft.com/office/officeart/2008/layout/SquareAccentList"/>
    <dgm:cxn modelId="{44DA1167-4636-44FE-8BEB-C324E2497C67}" type="presParOf" srcId="{09855FE3-08BF-4FF1-8CA5-591314338D34}" destId="{0A3ACDD4-F0A4-4683-B5C9-BC2F7EDD3BF2}" srcOrd="1" destOrd="0" presId="urn:microsoft.com/office/officeart/2008/layout/SquareAccentList"/>
    <dgm:cxn modelId="{F0ABF98B-EE6A-4886-ACE2-D37B25F33F09}" type="presParOf" srcId="{B5929DAA-28FD-4472-AAD4-0497C274762D}" destId="{A717E4FE-2661-4ADB-A263-5F91DE299DFF}" srcOrd="3" destOrd="0" presId="urn:microsoft.com/office/officeart/2008/layout/SquareAccentList"/>
    <dgm:cxn modelId="{ADAA9F77-3E09-4365-9CCF-729F4E8E8AC7}" type="presParOf" srcId="{A717E4FE-2661-4ADB-A263-5F91DE299DFF}" destId="{E0A5A51F-0632-4622-B214-D6178845A854}" srcOrd="0" destOrd="0" presId="urn:microsoft.com/office/officeart/2008/layout/SquareAccentList"/>
    <dgm:cxn modelId="{569C2D1E-5A3B-4D08-BDFE-6DA2B2195FB4}" type="presParOf" srcId="{A717E4FE-2661-4ADB-A263-5F91DE299DFF}" destId="{F782C870-5460-44AC-90F9-2A55CC3AA9AF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7BE7BE0-6EAD-49F5-BFB1-03F8A0137F4C}" type="doc">
      <dgm:prSet loTypeId="urn:microsoft.com/office/officeart/2008/layout/Square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7BA1062-61A2-4184-AD51-1EE291834EAE}">
      <dgm:prSet phldrT="[Text]" custT="1"/>
      <dgm:spPr/>
      <dgm:t>
        <a:bodyPr/>
        <a:lstStyle/>
        <a:p>
          <a:r>
            <a:rPr lang="cs-CZ" sz="2800" dirty="0" smtClean="0"/>
            <a:t>2. Jiřík rozpoznal Zlatovlásku mezi dvanácti dívkami s pomocí:</a:t>
          </a:r>
          <a:endParaRPr lang="cs-CZ" sz="2800" dirty="0"/>
        </a:p>
      </dgm:t>
    </dgm:pt>
    <dgm:pt modelId="{8AAF3F01-69D9-4056-B6CC-068766972B58}" type="parTrans" cxnId="{AA9B7B0D-0E6F-48F3-B269-9802A549585D}">
      <dgm:prSet/>
      <dgm:spPr/>
      <dgm:t>
        <a:bodyPr/>
        <a:lstStyle/>
        <a:p>
          <a:endParaRPr lang="cs-CZ"/>
        </a:p>
      </dgm:t>
    </dgm:pt>
    <dgm:pt modelId="{527B872D-0307-4C3C-B496-4B5466D67036}" type="sibTrans" cxnId="{AA9B7B0D-0E6F-48F3-B269-9802A549585D}">
      <dgm:prSet/>
      <dgm:spPr/>
      <dgm:t>
        <a:bodyPr/>
        <a:lstStyle/>
        <a:p>
          <a:endParaRPr lang="cs-CZ"/>
        </a:p>
      </dgm:t>
    </dgm:pt>
    <dgm:pt modelId="{233376C1-5825-426A-A342-1A5303EC68FD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K</a:t>
          </a:r>
          <a:r>
            <a:rPr lang="cs-CZ" dirty="0" smtClean="0"/>
            <a:t>:  krkavce</a:t>
          </a:r>
          <a:endParaRPr lang="cs-CZ" dirty="0"/>
        </a:p>
      </dgm:t>
    </dgm:pt>
    <dgm:pt modelId="{E5DB30FA-1B71-4B3C-8C5F-ABE1BF8B16E5}" type="parTrans" cxnId="{8F959921-4239-41CF-A2F6-4BD0677B3D52}">
      <dgm:prSet/>
      <dgm:spPr/>
      <dgm:t>
        <a:bodyPr/>
        <a:lstStyle/>
        <a:p>
          <a:endParaRPr lang="cs-CZ"/>
        </a:p>
      </dgm:t>
    </dgm:pt>
    <dgm:pt modelId="{4B999327-D565-4547-A600-5C293DAD261D}" type="sibTrans" cxnId="{8F959921-4239-41CF-A2F6-4BD0677B3D52}">
      <dgm:prSet/>
      <dgm:spPr/>
      <dgm:t>
        <a:bodyPr/>
        <a:lstStyle/>
        <a:p>
          <a:endParaRPr lang="cs-CZ"/>
        </a:p>
      </dgm:t>
    </dgm:pt>
    <dgm:pt modelId="{6FC6763E-56C5-4AD5-8583-EA90DDC4D212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E</a:t>
          </a:r>
          <a:r>
            <a:rPr lang="cs-CZ" dirty="0" smtClean="0"/>
            <a:t>:  ryby</a:t>
          </a:r>
          <a:endParaRPr lang="cs-CZ" dirty="0"/>
        </a:p>
      </dgm:t>
    </dgm:pt>
    <dgm:pt modelId="{B6B06020-48F1-48B9-9DC8-1F012674EF4D}" type="parTrans" cxnId="{1C79E302-C094-4CAF-B5D4-EEF63C7F5552}">
      <dgm:prSet/>
      <dgm:spPr/>
      <dgm:t>
        <a:bodyPr/>
        <a:lstStyle/>
        <a:p>
          <a:endParaRPr lang="cs-CZ"/>
        </a:p>
      </dgm:t>
    </dgm:pt>
    <dgm:pt modelId="{73CEA916-CC0D-4093-A735-4396BC342B90}" type="sibTrans" cxnId="{1C79E302-C094-4CAF-B5D4-EEF63C7F5552}">
      <dgm:prSet/>
      <dgm:spPr/>
      <dgm:t>
        <a:bodyPr/>
        <a:lstStyle/>
        <a:p>
          <a:endParaRPr lang="cs-CZ"/>
        </a:p>
      </dgm:t>
    </dgm:pt>
    <dgm:pt modelId="{C9B4BDAE-6E2E-4443-84D8-E065E0B7B36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M</a:t>
          </a:r>
          <a:r>
            <a:rPr lang="cs-CZ" dirty="0" smtClean="0"/>
            <a:t>:  kouzelné babičky</a:t>
          </a:r>
          <a:endParaRPr lang="cs-CZ" dirty="0"/>
        </a:p>
      </dgm:t>
    </dgm:pt>
    <dgm:pt modelId="{90207571-4DE8-4A80-9808-35BFC4F762C5}" type="parTrans" cxnId="{BF7378C9-FF44-4C4F-9E04-102B41CA0A75}">
      <dgm:prSet/>
      <dgm:spPr/>
      <dgm:t>
        <a:bodyPr/>
        <a:lstStyle/>
        <a:p>
          <a:endParaRPr lang="cs-CZ"/>
        </a:p>
      </dgm:t>
    </dgm:pt>
    <dgm:pt modelId="{DF267CAA-B95A-4108-84D5-C193DC676333}" type="sibTrans" cxnId="{BF7378C9-FF44-4C4F-9E04-102B41CA0A75}">
      <dgm:prSet/>
      <dgm:spPr/>
      <dgm:t>
        <a:bodyPr/>
        <a:lstStyle/>
        <a:p>
          <a:endParaRPr lang="cs-CZ"/>
        </a:p>
      </dgm:t>
    </dgm:pt>
    <dgm:pt modelId="{AA59F7E5-CFBC-49E5-96D3-FA8B619BF23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N</a:t>
          </a:r>
          <a:r>
            <a:rPr lang="cs-CZ" dirty="0" smtClean="0"/>
            <a:t>:  mušky</a:t>
          </a:r>
          <a:endParaRPr lang="cs-CZ" dirty="0"/>
        </a:p>
      </dgm:t>
    </dgm:pt>
    <dgm:pt modelId="{33D50410-C822-4CB3-9FA7-A1B2DE5D5389}" type="parTrans" cxnId="{E9E60673-A746-42E1-BF71-AD2BD7C8B90E}">
      <dgm:prSet/>
      <dgm:spPr/>
      <dgm:t>
        <a:bodyPr/>
        <a:lstStyle/>
        <a:p>
          <a:endParaRPr lang="cs-CZ"/>
        </a:p>
      </dgm:t>
    </dgm:pt>
    <dgm:pt modelId="{0E6FC98A-F9F9-4054-9364-68B3B06877BD}" type="sibTrans" cxnId="{E9E60673-A746-42E1-BF71-AD2BD7C8B90E}">
      <dgm:prSet/>
      <dgm:spPr/>
      <dgm:t>
        <a:bodyPr/>
        <a:lstStyle/>
        <a:p>
          <a:endParaRPr lang="cs-CZ"/>
        </a:p>
      </dgm:t>
    </dgm:pt>
    <dgm:pt modelId="{372B9A3F-C52D-47B7-880B-DF4B5A383559}" type="pres">
      <dgm:prSet presAssocID="{B7BE7BE0-6EAD-49F5-BFB1-03F8A0137F4C}" presName="layout" presStyleCnt="0">
        <dgm:presLayoutVars>
          <dgm:chMax/>
          <dgm:chPref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D0A6D34B-FFB8-4EE1-AAFE-185CDD97B615}" type="pres">
      <dgm:prSet presAssocID="{D7BA1062-61A2-4184-AD51-1EE291834EAE}" presName="root" presStyleCnt="0">
        <dgm:presLayoutVars>
          <dgm:chMax/>
          <dgm:chPref/>
        </dgm:presLayoutVars>
      </dgm:prSet>
      <dgm:spPr/>
    </dgm:pt>
    <dgm:pt modelId="{0564C857-74AE-4767-B9E2-D4CE2424F231}" type="pres">
      <dgm:prSet presAssocID="{D7BA1062-61A2-4184-AD51-1EE291834EAE}" presName="rootComposite" presStyleCnt="0">
        <dgm:presLayoutVars/>
      </dgm:prSet>
      <dgm:spPr/>
    </dgm:pt>
    <dgm:pt modelId="{A404D332-6BF7-4ECE-B6D3-7E8DB57B09FC}" type="pres">
      <dgm:prSet presAssocID="{D7BA1062-61A2-4184-AD51-1EE291834EAE}" presName="ParentAccent" presStyleLbl="alignNode1" presStyleIdx="0" presStyleCnt="1"/>
      <dgm:spPr/>
    </dgm:pt>
    <dgm:pt modelId="{4F612971-2DF7-42CD-B10C-710E54A664EA}" type="pres">
      <dgm:prSet presAssocID="{D7BA1062-61A2-4184-AD51-1EE291834EAE}" presName="ParentSmallAccent" presStyleLbl="fgAcc1" presStyleIdx="0" presStyleCnt="1"/>
      <dgm:spPr/>
    </dgm:pt>
    <dgm:pt modelId="{EDCD6030-1624-463B-AA68-5C3B0F540CAF}" type="pres">
      <dgm:prSet presAssocID="{D7BA1062-61A2-4184-AD51-1EE291834EAE}" presName="Parent" presStyleLbl="revTx" presStyleIdx="0" presStyleCnt="5" custScaleX="158422">
        <dgm:presLayoutVars>
          <dgm:chMax/>
          <dgm:chPref val="4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929DAA-28FD-4472-AAD4-0497C274762D}" type="pres">
      <dgm:prSet presAssocID="{D7BA1062-61A2-4184-AD51-1EE291834EAE}" presName="childShape" presStyleCnt="0">
        <dgm:presLayoutVars>
          <dgm:chMax val="0"/>
          <dgm:chPref val="0"/>
        </dgm:presLayoutVars>
      </dgm:prSet>
      <dgm:spPr/>
    </dgm:pt>
    <dgm:pt modelId="{BFC1C1BA-412A-403A-8618-91DAAC5D9B08}" type="pres">
      <dgm:prSet presAssocID="{233376C1-5825-426A-A342-1A5303EC68FD}" presName="childComposite" presStyleCnt="0">
        <dgm:presLayoutVars>
          <dgm:chMax val="0"/>
          <dgm:chPref val="0"/>
        </dgm:presLayoutVars>
      </dgm:prSet>
      <dgm:spPr/>
    </dgm:pt>
    <dgm:pt modelId="{2079EBBD-CA08-4ACA-B931-0B089B985A62}" type="pres">
      <dgm:prSet presAssocID="{233376C1-5825-426A-A342-1A5303EC68FD}" presName="ChildAccent" presStyleLbl="solidFgAcc1" presStyleIdx="0" presStyleCnt="4"/>
      <dgm:spPr/>
    </dgm:pt>
    <dgm:pt modelId="{E356363A-DD13-431E-B2EC-D590D60E5DA4}" type="pres">
      <dgm:prSet presAssocID="{233376C1-5825-426A-A342-1A5303EC68FD}" presName="Child" presStyleLbl="revTx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843085-E852-4394-823C-20469AB96B7D}" type="pres">
      <dgm:prSet presAssocID="{6FC6763E-56C5-4AD5-8583-EA90DDC4D212}" presName="childComposite" presStyleCnt="0">
        <dgm:presLayoutVars>
          <dgm:chMax val="0"/>
          <dgm:chPref val="0"/>
        </dgm:presLayoutVars>
      </dgm:prSet>
      <dgm:spPr/>
    </dgm:pt>
    <dgm:pt modelId="{9D0CCBD6-1D3C-4A5C-A1E5-F890E847C358}" type="pres">
      <dgm:prSet presAssocID="{6FC6763E-56C5-4AD5-8583-EA90DDC4D212}" presName="ChildAccent" presStyleLbl="solidFgAcc1" presStyleIdx="1" presStyleCnt="4"/>
      <dgm:spPr>
        <a:solidFill>
          <a:schemeClr val="bg1"/>
        </a:solidFill>
      </dgm:spPr>
      <dgm:t>
        <a:bodyPr/>
        <a:lstStyle/>
        <a:p>
          <a:endParaRPr lang="cs-CZ"/>
        </a:p>
      </dgm:t>
    </dgm:pt>
    <dgm:pt modelId="{B2DA70FC-744A-4D51-882A-4610CDACD597}" type="pres">
      <dgm:prSet presAssocID="{6FC6763E-56C5-4AD5-8583-EA90DDC4D212}" presName="Child" presStyleLbl="revTx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855FE3-08BF-4FF1-8CA5-591314338D34}" type="pres">
      <dgm:prSet presAssocID="{C9B4BDAE-6E2E-4443-84D8-E065E0B7B367}" presName="childComposite" presStyleCnt="0">
        <dgm:presLayoutVars>
          <dgm:chMax val="0"/>
          <dgm:chPref val="0"/>
        </dgm:presLayoutVars>
      </dgm:prSet>
      <dgm:spPr/>
    </dgm:pt>
    <dgm:pt modelId="{75214E93-7626-4958-8A18-999AF8A50807}" type="pres">
      <dgm:prSet presAssocID="{C9B4BDAE-6E2E-4443-84D8-E065E0B7B367}" presName="ChildAccent" presStyleLbl="solidFgAcc1" presStyleIdx="2" presStyleCnt="4"/>
      <dgm:spPr/>
    </dgm:pt>
    <dgm:pt modelId="{0A3ACDD4-F0A4-4683-B5C9-BC2F7EDD3BF2}" type="pres">
      <dgm:prSet presAssocID="{C9B4BDAE-6E2E-4443-84D8-E065E0B7B367}" presName="Child" presStyleLbl="revTx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17E4FE-2661-4ADB-A263-5F91DE299DFF}" type="pres">
      <dgm:prSet presAssocID="{AA59F7E5-CFBC-49E5-96D3-FA8B619BF237}" presName="childComposite" presStyleCnt="0">
        <dgm:presLayoutVars>
          <dgm:chMax val="0"/>
          <dgm:chPref val="0"/>
        </dgm:presLayoutVars>
      </dgm:prSet>
      <dgm:spPr/>
    </dgm:pt>
    <dgm:pt modelId="{E0A5A51F-0632-4622-B214-D6178845A854}" type="pres">
      <dgm:prSet presAssocID="{AA59F7E5-CFBC-49E5-96D3-FA8B619BF237}" presName="ChildAccent" presStyleLbl="solidFgAcc1" presStyleIdx="3" presStyleCnt="4"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F782C870-5460-44AC-90F9-2A55CC3AA9AF}" type="pres">
      <dgm:prSet presAssocID="{AA59F7E5-CFBC-49E5-96D3-FA8B619BF237}" presName="Child" presStyleLbl="revTx" presStyleIdx="4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2EFE5C1-BB61-454A-AA12-3606BD4ACC3C}" type="presOf" srcId="{6FC6763E-56C5-4AD5-8583-EA90DDC4D212}" destId="{B2DA70FC-744A-4D51-882A-4610CDACD597}" srcOrd="0" destOrd="0" presId="urn:microsoft.com/office/officeart/2008/layout/SquareAccentList"/>
    <dgm:cxn modelId="{B1DE9058-2611-4E93-BB37-0128066CDBC4}" type="presOf" srcId="{D7BA1062-61A2-4184-AD51-1EE291834EAE}" destId="{EDCD6030-1624-463B-AA68-5C3B0F540CAF}" srcOrd="0" destOrd="0" presId="urn:microsoft.com/office/officeart/2008/layout/SquareAccentList"/>
    <dgm:cxn modelId="{BF7378C9-FF44-4C4F-9E04-102B41CA0A75}" srcId="{D7BA1062-61A2-4184-AD51-1EE291834EAE}" destId="{C9B4BDAE-6E2E-4443-84D8-E065E0B7B367}" srcOrd="2" destOrd="0" parTransId="{90207571-4DE8-4A80-9808-35BFC4F762C5}" sibTransId="{DF267CAA-B95A-4108-84D5-C193DC676333}"/>
    <dgm:cxn modelId="{5B46E7C1-5CBC-4826-A83E-3073974F6332}" type="presOf" srcId="{C9B4BDAE-6E2E-4443-84D8-E065E0B7B367}" destId="{0A3ACDD4-F0A4-4683-B5C9-BC2F7EDD3BF2}" srcOrd="0" destOrd="0" presId="urn:microsoft.com/office/officeart/2008/layout/SquareAccentList"/>
    <dgm:cxn modelId="{AA9B7B0D-0E6F-48F3-B269-9802A549585D}" srcId="{B7BE7BE0-6EAD-49F5-BFB1-03F8A0137F4C}" destId="{D7BA1062-61A2-4184-AD51-1EE291834EAE}" srcOrd="0" destOrd="0" parTransId="{8AAF3F01-69D9-4056-B6CC-068766972B58}" sibTransId="{527B872D-0307-4C3C-B496-4B5466D67036}"/>
    <dgm:cxn modelId="{E9E60673-A746-42E1-BF71-AD2BD7C8B90E}" srcId="{D7BA1062-61A2-4184-AD51-1EE291834EAE}" destId="{AA59F7E5-CFBC-49E5-96D3-FA8B619BF237}" srcOrd="3" destOrd="0" parTransId="{33D50410-C822-4CB3-9FA7-A1B2DE5D5389}" sibTransId="{0E6FC98A-F9F9-4054-9364-68B3B06877BD}"/>
    <dgm:cxn modelId="{4C5B4B49-CED4-4442-A593-FB32EAF73F36}" type="presOf" srcId="{AA59F7E5-CFBC-49E5-96D3-FA8B619BF237}" destId="{F782C870-5460-44AC-90F9-2A55CC3AA9AF}" srcOrd="0" destOrd="0" presId="urn:microsoft.com/office/officeart/2008/layout/SquareAccentList"/>
    <dgm:cxn modelId="{1C79E302-C094-4CAF-B5D4-EEF63C7F5552}" srcId="{D7BA1062-61A2-4184-AD51-1EE291834EAE}" destId="{6FC6763E-56C5-4AD5-8583-EA90DDC4D212}" srcOrd="1" destOrd="0" parTransId="{B6B06020-48F1-48B9-9DC8-1F012674EF4D}" sibTransId="{73CEA916-CC0D-4093-A735-4396BC342B90}"/>
    <dgm:cxn modelId="{D9EA73A5-F8AF-42CA-B7F7-E34DCBA63F3B}" type="presOf" srcId="{233376C1-5825-426A-A342-1A5303EC68FD}" destId="{E356363A-DD13-431E-B2EC-D590D60E5DA4}" srcOrd="0" destOrd="0" presId="urn:microsoft.com/office/officeart/2008/layout/SquareAccentList"/>
    <dgm:cxn modelId="{8F959921-4239-41CF-A2F6-4BD0677B3D52}" srcId="{D7BA1062-61A2-4184-AD51-1EE291834EAE}" destId="{233376C1-5825-426A-A342-1A5303EC68FD}" srcOrd="0" destOrd="0" parTransId="{E5DB30FA-1B71-4B3C-8C5F-ABE1BF8B16E5}" sibTransId="{4B999327-D565-4547-A600-5C293DAD261D}"/>
    <dgm:cxn modelId="{760B075D-4AFF-4683-BFDD-81232AD762E2}" type="presOf" srcId="{B7BE7BE0-6EAD-49F5-BFB1-03F8A0137F4C}" destId="{372B9A3F-C52D-47B7-880B-DF4B5A383559}" srcOrd="0" destOrd="0" presId="urn:microsoft.com/office/officeart/2008/layout/SquareAccentList"/>
    <dgm:cxn modelId="{5709AE1E-37B7-4D31-947B-5F67527E549E}" type="presParOf" srcId="{372B9A3F-C52D-47B7-880B-DF4B5A383559}" destId="{D0A6D34B-FFB8-4EE1-AAFE-185CDD97B615}" srcOrd="0" destOrd="0" presId="urn:microsoft.com/office/officeart/2008/layout/SquareAccentList"/>
    <dgm:cxn modelId="{4A83804B-C87C-4F11-8069-D12819DA33A4}" type="presParOf" srcId="{D0A6D34B-FFB8-4EE1-AAFE-185CDD97B615}" destId="{0564C857-74AE-4767-B9E2-D4CE2424F231}" srcOrd="0" destOrd="0" presId="urn:microsoft.com/office/officeart/2008/layout/SquareAccentList"/>
    <dgm:cxn modelId="{DB7F062B-CA91-4913-96F8-F364E0DFA817}" type="presParOf" srcId="{0564C857-74AE-4767-B9E2-D4CE2424F231}" destId="{A404D332-6BF7-4ECE-B6D3-7E8DB57B09FC}" srcOrd="0" destOrd="0" presId="urn:microsoft.com/office/officeart/2008/layout/SquareAccentList"/>
    <dgm:cxn modelId="{9CF3980B-A11E-4F48-BA3F-C7FA105BDE34}" type="presParOf" srcId="{0564C857-74AE-4767-B9E2-D4CE2424F231}" destId="{4F612971-2DF7-42CD-B10C-710E54A664EA}" srcOrd="1" destOrd="0" presId="urn:microsoft.com/office/officeart/2008/layout/SquareAccentList"/>
    <dgm:cxn modelId="{F46337EB-16FA-4D66-B82B-EB8A21C4824B}" type="presParOf" srcId="{0564C857-74AE-4767-B9E2-D4CE2424F231}" destId="{EDCD6030-1624-463B-AA68-5C3B0F540CAF}" srcOrd="2" destOrd="0" presId="urn:microsoft.com/office/officeart/2008/layout/SquareAccentList"/>
    <dgm:cxn modelId="{B9FA1467-02E2-4453-9DDB-65356EB56C99}" type="presParOf" srcId="{D0A6D34B-FFB8-4EE1-AAFE-185CDD97B615}" destId="{B5929DAA-28FD-4472-AAD4-0497C274762D}" srcOrd="1" destOrd="0" presId="urn:microsoft.com/office/officeart/2008/layout/SquareAccentList"/>
    <dgm:cxn modelId="{B4E56F70-F8B6-48A6-A52A-2C2C0A46D04D}" type="presParOf" srcId="{B5929DAA-28FD-4472-AAD4-0497C274762D}" destId="{BFC1C1BA-412A-403A-8618-91DAAC5D9B08}" srcOrd="0" destOrd="0" presId="urn:microsoft.com/office/officeart/2008/layout/SquareAccentList"/>
    <dgm:cxn modelId="{E361C532-A078-4435-A93C-90179B0F50F9}" type="presParOf" srcId="{BFC1C1BA-412A-403A-8618-91DAAC5D9B08}" destId="{2079EBBD-CA08-4ACA-B931-0B089B985A62}" srcOrd="0" destOrd="0" presId="urn:microsoft.com/office/officeart/2008/layout/SquareAccentList"/>
    <dgm:cxn modelId="{26469E08-B9AA-4D79-AF2F-DEB008AF0844}" type="presParOf" srcId="{BFC1C1BA-412A-403A-8618-91DAAC5D9B08}" destId="{E356363A-DD13-431E-B2EC-D590D60E5DA4}" srcOrd="1" destOrd="0" presId="urn:microsoft.com/office/officeart/2008/layout/SquareAccentList"/>
    <dgm:cxn modelId="{37B58754-3B5A-4CBB-8A01-5D4151F22C7A}" type="presParOf" srcId="{B5929DAA-28FD-4472-AAD4-0497C274762D}" destId="{AD843085-E852-4394-823C-20469AB96B7D}" srcOrd="1" destOrd="0" presId="urn:microsoft.com/office/officeart/2008/layout/SquareAccentList"/>
    <dgm:cxn modelId="{E28E0970-184E-4F55-B2F0-E7DBCE43F17E}" type="presParOf" srcId="{AD843085-E852-4394-823C-20469AB96B7D}" destId="{9D0CCBD6-1D3C-4A5C-A1E5-F890E847C358}" srcOrd="0" destOrd="0" presId="urn:microsoft.com/office/officeart/2008/layout/SquareAccentList"/>
    <dgm:cxn modelId="{4580D7D3-21F1-48D3-9452-FF3FB2347A55}" type="presParOf" srcId="{AD843085-E852-4394-823C-20469AB96B7D}" destId="{B2DA70FC-744A-4D51-882A-4610CDACD597}" srcOrd="1" destOrd="0" presId="urn:microsoft.com/office/officeart/2008/layout/SquareAccentList"/>
    <dgm:cxn modelId="{EBE9B7F4-B095-4A27-8591-06413EDAC23D}" type="presParOf" srcId="{B5929DAA-28FD-4472-AAD4-0497C274762D}" destId="{09855FE3-08BF-4FF1-8CA5-591314338D34}" srcOrd="2" destOrd="0" presId="urn:microsoft.com/office/officeart/2008/layout/SquareAccentList"/>
    <dgm:cxn modelId="{12F51862-FB87-4428-81A7-5DA95211EE1E}" type="presParOf" srcId="{09855FE3-08BF-4FF1-8CA5-591314338D34}" destId="{75214E93-7626-4958-8A18-999AF8A50807}" srcOrd="0" destOrd="0" presId="urn:microsoft.com/office/officeart/2008/layout/SquareAccentList"/>
    <dgm:cxn modelId="{2EFEC6D1-D504-402B-99DC-F059D684035C}" type="presParOf" srcId="{09855FE3-08BF-4FF1-8CA5-591314338D34}" destId="{0A3ACDD4-F0A4-4683-B5C9-BC2F7EDD3BF2}" srcOrd="1" destOrd="0" presId="urn:microsoft.com/office/officeart/2008/layout/SquareAccentList"/>
    <dgm:cxn modelId="{4F98EB78-99C1-4D37-9397-7056B172B3DD}" type="presParOf" srcId="{B5929DAA-28FD-4472-AAD4-0497C274762D}" destId="{A717E4FE-2661-4ADB-A263-5F91DE299DFF}" srcOrd="3" destOrd="0" presId="urn:microsoft.com/office/officeart/2008/layout/SquareAccentList"/>
    <dgm:cxn modelId="{CE55531E-754A-4292-A9C7-4967AA5259E5}" type="presParOf" srcId="{A717E4FE-2661-4ADB-A263-5F91DE299DFF}" destId="{E0A5A51F-0632-4622-B214-D6178845A854}" srcOrd="0" destOrd="0" presId="urn:microsoft.com/office/officeart/2008/layout/SquareAccentList"/>
    <dgm:cxn modelId="{EB03D21A-A3F7-4110-AF72-EAD9A61EBBBD}" type="presParOf" srcId="{A717E4FE-2661-4ADB-A263-5F91DE299DFF}" destId="{F782C870-5460-44AC-90F9-2A55CC3AA9AF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BBD175D-9FD6-40AA-B754-EC8319F0777F}" type="doc">
      <dgm:prSet loTypeId="urn:microsoft.com/office/officeart/2005/8/layout/venn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0B688D7-C1CD-42E2-9680-C43D2C334FDD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S</a:t>
          </a:r>
          <a:endParaRPr lang="cs-CZ" b="1" dirty="0">
            <a:solidFill>
              <a:srgbClr val="FF0000"/>
            </a:solidFill>
          </a:endParaRPr>
        </a:p>
      </dgm:t>
    </dgm:pt>
    <dgm:pt modelId="{C0969431-8EB9-4249-A78F-662D170DC93F}" type="parTrans" cxnId="{5C16C5A2-B7F3-4DCC-BFB4-816D2E88563E}">
      <dgm:prSet/>
      <dgm:spPr/>
      <dgm:t>
        <a:bodyPr/>
        <a:lstStyle/>
        <a:p>
          <a:endParaRPr lang="cs-CZ"/>
        </a:p>
      </dgm:t>
    </dgm:pt>
    <dgm:pt modelId="{256696CC-7D9F-4102-AF53-4A4E1DF12864}" type="sibTrans" cxnId="{5C16C5A2-B7F3-4DCC-BFB4-816D2E88563E}">
      <dgm:prSet/>
      <dgm:spPr/>
      <dgm:t>
        <a:bodyPr/>
        <a:lstStyle/>
        <a:p>
          <a:endParaRPr lang="cs-CZ"/>
        </a:p>
      </dgm:t>
    </dgm:pt>
    <dgm:pt modelId="{235C1AFD-E273-404F-8582-64733BAC698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N</a:t>
          </a:r>
          <a:endParaRPr lang="cs-CZ" b="1" dirty="0">
            <a:solidFill>
              <a:srgbClr val="FF0000"/>
            </a:solidFill>
          </a:endParaRPr>
        </a:p>
      </dgm:t>
    </dgm:pt>
    <dgm:pt modelId="{8C2F6789-9A4C-47FE-B80C-1897F44A22B4}" type="parTrans" cxnId="{5B60CD47-6A63-4BA9-8491-52CE1D456220}">
      <dgm:prSet/>
      <dgm:spPr/>
      <dgm:t>
        <a:bodyPr/>
        <a:lstStyle/>
        <a:p>
          <a:endParaRPr lang="cs-CZ"/>
        </a:p>
      </dgm:t>
    </dgm:pt>
    <dgm:pt modelId="{E4300FDD-81F3-4701-A7E3-CCAB75E2983E}" type="sibTrans" cxnId="{5B60CD47-6A63-4BA9-8491-52CE1D456220}">
      <dgm:prSet/>
      <dgm:spPr/>
      <dgm:t>
        <a:bodyPr/>
        <a:lstStyle/>
        <a:p>
          <a:endParaRPr lang="cs-CZ"/>
        </a:p>
      </dgm:t>
    </dgm:pt>
    <dgm:pt modelId="{28689603-A36E-459B-A98D-69F742110841}">
      <dgm:prSet phldrT="[Text]"/>
      <dgm:spPr/>
      <dgm:t>
        <a:bodyPr/>
        <a:lstStyle/>
        <a:p>
          <a:endParaRPr lang="cs-CZ" dirty="0"/>
        </a:p>
      </dgm:t>
    </dgm:pt>
    <dgm:pt modelId="{947EDF8A-6F4A-472F-B060-52EF70691913}" type="parTrans" cxnId="{E54CC6CC-0D4A-4A41-AEFB-573408B3F6F7}">
      <dgm:prSet/>
      <dgm:spPr/>
      <dgm:t>
        <a:bodyPr/>
        <a:lstStyle/>
        <a:p>
          <a:endParaRPr lang="cs-CZ"/>
        </a:p>
      </dgm:t>
    </dgm:pt>
    <dgm:pt modelId="{38F6C35B-3907-4ABA-89CD-3806570EF14A}" type="sibTrans" cxnId="{E54CC6CC-0D4A-4A41-AEFB-573408B3F6F7}">
      <dgm:prSet/>
      <dgm:spPr/>
      <dgm:t>
        <a:bodyPr/>
        <a:lstStyle/>
        <a:p>
          <a:endParaRPr lang="cs-CZ"/>
        </a:p>
      </dgm:t>
    </dgm:pt>
    <dgm:pt modelId="{A13B07EC-5E27-4E4C-BEF7-D7C394215667}">
      <dgm:prSet phldrT="[Text]"/>
      <dgm:spPr/>
      <dgm:t>
        <a:bodyPr/>
        <a:lstStyle/>
        <a:p>
          <a:endParaRPr lang="cs-CZ" dirty="0"/>
        </a:p>
      </dgm:t>
    </dgm:pt>
    <dgm:pt modelId="{5E3306E2-58EB-4551-990B-EBD741C637AC}" type="parTrans" cxnId="{9FC027CC-0261-4923-ABB3-BFF270B744BD}">
      <dgm:prSet/>
      <dgm:spPr/>
      <dgm:t>
        <a:bodyPr/>
        <a:lstStyle/>
        <a:p>
          <a:endParaRPr lang="cs-CZ"/>
        </a:p>
      </dgm:t>
    </dgm:pt>
    <dgm:pt modelId="{D175B2A2-C8B2-4119-A913-9A4FA98C1AAD}" type="sibTrans" cxnId="{9FC027CC-0261-4923-ABB3-BFF270B744BD}">
      <dgm:prSet/>
      <dgm:spPr/>
      <dgm:t>
        <a:bodyPr/>
        <a:lstStyle/>
        <a:p>
          <a:endParaRPr lang="cs-CZ"/>
        </a:p>
      </dgm:t>
    </dgm:pt>
    <dgm:pt modelId="{D958B823-A2E9-47CE-92D1-09AA863F4077}">
      <dgm:prSet phldrT="[Text]"/>
      <dgm:spPr/>
      <dgm:t>
        <a:bodyPr/>
        <a:lstStyle/>
        <a:p>
          <a:endParaRPr lang="cs-CZ" dirty="0"/>
        </a:p>
      </dgm:t>
    </dgm:pt>
    <dgm:pt modelId="{48FD8AEF-757D-433D-9978-8940E3447DE4}" type="parTrans" cxnId="{8997DDC1-3AC1-4D7C-A095-9CBA38511FD9}">
      <dgm:prSet/>
      <dgm:spPr/>
      <dgm:t>
        <a:bodyPr/>
        <a:lstStyle/>
        <a:p>
          <a:endParaRPr lang="cs-CZ"/>
        </a:p>
      </dgm:t>
    </dgm:pt>
    <dgm:pt modelId="{4A4F0856-7120-4CF1-B324-97FE5DC19077}" type="sibTrans" cxnId="{8997DDC1-3AC1-4D7C-A095-9CBA38511FD9}">
      <dgm:prSet/>
      <dgm:spPr/>
      <dgm:t>
        <a:bodyPr/>
        <a:lstStyle/>
        <a:p>
          <a:endParaRPr lang="cs-CZ"/>
        </a:p>
      </dgm:t>
    </dgm:pt>
    <dgm:pt modelId="{B496537E-CB8F-4998-AF9F-F796654BD1BD}">
      <dgm:prSet phldrT="[Text]"/>
      <dgm:spPr/>
      <dgm:t>
        <a:bodyPr/>
        <a:lstStyle/>
        <a:p>
          <a:endParaRPr lang="cs-CZ" dirty="0"/>
        </a:p>
      </dgm:t>
    </dgm:pt>
    <dgm:pt modelId="{EA37BE66-9B19-433B-905F-FF49F0FE5011}" type="parTrans" cxnId="{CD783FD8-37C2-472B-99E5-E28CC85A3597}">
      <dgm:prSet/>
      <dgm:spPr/>
      <dgm:t>
        <a:bodyPr/>
        <a:lstStyle/>
        <a:p>
          <a:endParaRPr lang="cs-CZ"/>
        </a:p>
      </dgm:t>
    </dgm:pt>
    <dgm:pt modelId="{12280E7F-A253-434B-B73F-B1D59B45108B}" type="sibTrans" cxnId="{CD783FD8-37C2-472B-99E5-E28CC85A3597}">
      <dgm:prSet/>
      <dgm:spPr/>
      <dgm:t>
        <a:bodyPr/>
        <a:lstStyle/>
        <a:p>
          <a:endParaRPr lang="cs-CZ"/>
        </a:p>
      </dgm:t>
    </dgm:pt>
    <dgm:pt modelId="{500213CF-6A73-41BC-9402-6E2EF22B67DD}">
      <dgm:prSet phldrT="[Text]"/>
      <dgm:spPr/>
      <dgm:t>
        <a:bodyPr/>
        <a:lstStyle/>
        <a:p>
          <a:endParaRPr lang="cs-CZ" dirty="0"/>
        </a:p>
      </dgm:t>
    </dgm:pt>
    <dgm:pt modelId="{34B0372D-17CC-4FE8-8A70-D748EDB5DEAE}" type="parTrans" cxnId="{A7DCCE7F-F043-46F5-A18F-D1EA2A655D78}">
      <dgm:prSet/>
      <dgm:spPr/>
      <dgm:t>
        <a:bodyPr/>
        <a:lstStyle/>
        <a:p>
          <a:endParaRPr lang="cs-CZ"/>
        </a:p>
      </dgm:t>
    </dgm:pt>
    <dgm:pt modelId="{2E3DA825-D79B-44C1-A7EC-119156F9A1FF}" type="sibTrans" cxnId="{A7DCCE7F-F043-46F5-A18F-D1EA2A655D78}">
      <dgm:prSet/>
      <dgm:spPr/>
      <dgm:t>
        <a:bodyPr/>
        <a:lstStyle/>
        <a:p>
          <a:endParaRPr lang="cs-CZ"/>
        </a:p>
      </dgm:t>
    </dgm:pt>
    <dgm:pt modelId="{DFED6B2E-E7AF-4953-9D6A-18F713AD7F6A}">
      <dgm:prSet phldrT="[Text]"/>
      <dgm:spPr/>
      <dgm:t>
        <a:bodyPr/>
        <a:lstStyle/>
        <a:p>
          <a:endParaRPr lang="cs-CZ" dirty="0"/>
        </a:p>
      </dgm:t>
    </dgm:pt>
    <dgm:pt modelId="{F2394AD4-20C9-45E5-ABCD-28CE70400B76}" type="parTrans" cxnId="{6F9A6165-C681-4BF0-A25F-68EFEE175BB7}">
      <dgm:prSet/>
      <dgm:spPr/>
      <dgm:t>
        <a:bodyPr/>
        <a:lstStyle/>
        <a:p>
          <a:endParaRPr lang="cs-CZ"/>
        </a:p>
      </dgm:t>
    </dgm:pt>
    <dgm:pt modelId="{CF66E11A-361E-4AE8-BD43-2A372BF6D86C}" type="sibTrans" cxnId="{6F9A6165-C681-4BF0-A25F-68EFEE175BB7}">
      <dgm:prSet/>
      <dgm:spPr/>
      <dgm:t>
        <a:bodyPr/>
        <a:lstStyle/>
        <a:p>
          <a:endParaRPr lang="cs-CZ"/>
        </a:p>
      </dgm:t>
    </dgm:pt>
    <dgm:pt modelId="{62FF079B-E5AF-4059-B21F-789A2E7DA2E5}" type="pres">
      <dgm:prSet presAssocID="{FBBD175D-9FD6-40AA-B754-EC8319F0777F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0E12670-2B8C-410F-9318-5DCE30EE01AA}" type="pres">
      <dgm:prSet presAssocID="{10B688D7-C1CD-42E2-9680-C43D2C334FDD}" presName="Name5" presStyleLbl="vennNode1" presStyleIdx="0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E152E-58FD-4F3A-98CE-134B8F4E3016}" type="pres">
      <dgm:prSet presAssocID="{256696CC-7D9F-4102-AF53-4A4E1DF12864}" presName="space" presStyleCnt="0"/>
      <dgm:spPr/>
    </dgm:pt>
    <dgm:pt modelId="{17152367-7B3C-42DD-B7D4-A7132A58B26E}" type="pres">
      <dgm:prSet presAssocID="{235C1AFD-E273-404F-8582-64733BAC6987}" presName="Name5" presStyleLbl="vennNode1" presStyleIdx="1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F1FFBB-8455-4F73-829C-6B9D7487E6D7}" type="pres">
      <dgm:prSet presAssocID="{E4300FDD-81F3-4701-A7E3-CCAB75E2983E}" presName="space" presStyleCnt="0"/>
      <dgm:spPr/>
    </dgm:pt>
    <dgm:pt modelId="{D0DA4016-7793-493B-B1EE-EC89D94C122D}" type="pres">
      <dgm:prSet presAssocID="{28689603-A36E-459B-A98D-69F742110841}" presName="Name5" presStyleLbl="vennNode1" presStyleIdx="2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32C99E-2500-4CB2-A30D-054EA1E260A1}" type="pres">
      <dgm:prSet presAssocID="{38F6C35B-3907-4ABA-89CD-3806570EF14A}" presName="space" presStyleCnt="0"/>
      <dgm:spPr/>
    </dgm:pt>
    <dgm:pt modelId="{AC834DA4-6A2A-4621-B872-13549BD950CE}" type="pres">
      <dgm:prSet presAssocID="{A13B07EC-5E27-4E4C-BEF7-D7C394215667}" presName="Name5" presStyleLbl="vennNode1" presStyleIdx="3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5E9CEC-3AAF-4506-8128-04457C11517A}" type="pres">
      <dgm:prSet presAssocID="{D175B2A2-C8B2-4119-A913-9A4FA98C1AAD}" presName="space" presStyleCnt="0"/>
      <dgm:spPr/>
    </dgm:pt>
    <dgm:pt modelId="{8AF52A8F-7F20-4A01-9423-17CF6932BE3B}" type="pres">
      <dgm:prSet presAssocID="{D958B823-A2E9-47CE-92D1-09AA863F4077}" presName="Name5" presStyleLbl="vennNode1" presStyleIdx="4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83BC45-4FAF-4A56-9CA8-393BBAEDE8FB}" type="pres">
      <dgm:prSet presAssocID="{4A4F0856-7120-4CF1-B324-97FE5DC19077}" presName="space" presStyleCnt="0"/>
      <dgm:spPr/>
    </dgm:pt>
    <dgm:pt modelId="{C8F79E64-FA35-4646-AB2B-A199E974EEE3}" type="pres">
      <dgm:prSet presAssocID="{B496537E-CB8F-4998-AF9F-F796654BD1BD}" presName="Name5" presStyleLbl="vennNode1" presStyleIdx="5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F59AAF-BD60-47C3-B646-24F2CF98A09E}" type="pres">
      <dgm:prSet presAssocID="{12280E7F-A253-434B-B73F-B1D59B45108B}" presName="space" presStyleCnt="0"/>
      <dgm:spPr/>
    </dgm:pt>
    <dgm:pt modelId="{DB97A585-8D09-408E-A7C1-74E035145779}" type="pres">
      <dgm:prSet presAssocID="{500213CF-6A73-41BC-9402-6E2EF22B67DD}" presName="Name5" presStyleLbl="vennNode1" presStyleIdx="6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A7CBB9-1270-4668-AFB1-7E8E80E4A755}" type="pres">
      <dgm:prSet presAssocID="{2E3DA825-D79B-44C1-A7EC-119156F9A1FF}" presName="space" presStyleCnt="0"/>
      <dgm:spPr/>
    </dgm:pt>
    <dgm:pt modelId="{17BD618B-C575-48E7-9B59-EF20E2A60B14}" type="pres">
      <dgm:prSet presAssocID="{DFED6B2E-E7AF-4953-9D6A-18F713AD7F6A}" presName="Name5" presStyleLbl="vennNode1" presStyleIdx="7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54CC6CC-0D4A-4A41-AEFB-573408B3F6F7}" srcId="{FBBD175D-9FD6-40AA-B754-EC8319F0777F}" destId="{28689603-A36E-459B-A98D-69F742110841}" srcOrd="2" destOrd="0" parTransId="{947EDF8A-6F4A-472F-B060-52EF70691913}" sibTransId="{38F6C35B-3907-4ABA-89CD-3806570EF14A}"/>
    <dgm:cxn modelId="{6083C19F-B036-49EB-AF94-012988A54C8B}" type="presOf" srcId="{A13B07EC-5E27-4E4C-BEF7-D7C394215667}" destId="{AC834DA4-6A2A-4621-B872-13549BD950CE}" srcOrd="0" destOrd="0" presId="urn:microsoft.com/office/officeart/2005/8/layout/venn3"/>
    <dgm:cxn modelId="{CD783FD8-37C2-472B-99E5-E28CC85A3597}" srcId="{FBBD175D-9FD6-40AA-B754-EC8319F0777F}" destId="{B496537E-CB8F-4998-AF9F-F796654BD1BD}" srcOrd="5" destOrd="0" parTransId="{EA37BE66-9B19-433B-905F-FF49F0FE5011}" sibTransId="{12280E7F-A253-434B-B73F-B1D59B45108B}"/>
    <dgm:cxn modelId="{5B60CD47-6A63-4BA9-8491-52CE1D456220}" srcId="{FBBD175D-9FD6-40AA-B754-EC8319F0777F}" destId="{235C1AFD-E273-404F-8582-64733BAC6987}" srcOrd="1" destOrd="0" parTransId="{8C2F6789-9A4C-47FE-B80C-1897F44A22B4}" sibTransId="{E4300FDD-81F3-4701-A7E3-CCAB75E2983E}"/>
    <dgm:cxn modelId="{9FC027CC-0261-4923-ABB3-BFF270B744BD}" srcId="{FBBD175D-9FD6-40AA-B754-EC8319F0777F}" destId="{A13B07EC-5E27-4E4C-BEF7-D7C394215667}" srcOrd="3" destOrd="0" parTransId="{5E3306E2-58EB-4551-990B-EBD741C637AC}" sibTransId="{D175B2A2-C8B2-4119-A913-9A4FA98C1AAD}"/>
    <dgm:cxn modelId="{1D765345-0DDA-4462-99A0-617DB3FC892F}" type="presOf" srcId="{B496537E-CB8F-4998-AF9F-F796654BD1BD}" destId="{C8F79E64-FA35-4646-AB2B-A199E974EEE3}" srcOrd="0" destOrd="0" presId="urn:microsoft.com/office/officeart/2005/8/layout/venn3"/>
    <dgm:cxn modelId="{FBE20666-6E5D-4944-BF20-948566F5869E}" type="presOf" srcId="{D958B823-A2E9-47CE-92D1-09AA863F4077}" destId="{8AF52A8F-7F20-4A01-9423-17CF6932BE3B}" srcOrd="0" destOrd="0" presId="urn:microsoft.com/office/officeart/2005/8/layout/venn3"/>
    <dgm:cxn modelId="{6F9A6165-C681-4BF0-A25F-68EFEE175BB7}" srcId="{FBBD175D-9FD6-40AA-B754-EC8319F0777F}" destId="{DFED6B2E-E7AF-4953-9D6A-18F713AD7F6A}" srcOrd="7" destOrd="0" parTransId="{F2394AD4-20C9-45E5-ABCD-28CE70400B76}" sibTransId="{CF66E11A-361E-4AE8-BD43-2A372BF6D86C}"/>
    <dgm:cxn modelId="{5C16C5A2-B7F3-4DCC-BFB4-816D2E88563E}" srcId="{FBBD175D-9FD6-40AA-B754-EC8319F0777F}" destId="{10B688D7-C1CD-42E2-9680-C43D2C334FDD}" srcOrd="0" destOrd="0" parTransId="{C0969431-8EB9-4249-A78F-662D170DC93F}" sibTransId="{256696CC-7D9F-4102-AF53-4A4E1DF12864}"/>
    <dgm:cxn modelId="{F32A93A1-5230-48F1-9908-AF80F8BA9966}" type="presOf" srcId="{235C1AFD-E273-404F-8582-64733BAC6987}" destId="{17152367-7B3C-42DD-B7D4-A7132A58B26E}" srcOrd="0" destOrd="0" presId="urn:microsoft.com/office/officeart/2005/8/layout/venn3"/>
    <dgm:cxn modelId="{407D3F28-C928-4DCA-9212-87F7CD6F67CE}" type="presOf" srcId="{28689603-A36E-459B-A98D-69F742110841}" destId="{D0DA4016-7793-493B-B1EE-EC89D94C122D}" srcOrd="0" destOrd="0" presId="urn:microsoft.com/office/officeart/2005/8/layout/venn3"/>
    <dgm:cxn modelId="{8997DDC1-3AC1-4D7C-A095-9CBA38511FD9}" srcId="{FBBD175D-9FD6-40AA-B754-EC8319F0777F}" destId="{D958B823-A2E9-47CE-92D1-09AA863F4077}" srcOrd="4" destOrd="0" parTransId="{48FD8AEF-757D-433D-9978-8940E3447DE4}" sibTransId="{4A4F0856-7120-4CF1-B324-97FE5DC19077}"/>
    <dgm:cxn modelId="{A7DCCE7F-F043-46F5-A18F-D1EA2A655D78}" srcId="{FBBD175D-9FD6-40AA-B754-EC8319F0777F}" destId="{500213CF-6A73-41BC-9402-6E2EF22B67DD}" srcOrd="6" destOrd="0" parTransId="{34B0372D-17CC-4FE8-8A70-D748EDB5DEAE}" sibTransId="{2E3DA825-D79B-44C1-A7EC-119156F9A1FF}"/>
    <dgm:cxn modelId="{1C608388-F7CE-4C70-8E3E-B4B4656D1E28}" type="presOf" srcId="{FBBD175D-9FD6-40AA-B754-EC8319F0777F}" destId="{62FF079B-E5AF-4059-B21F-789A2E7DA2E5}" srcOrd="0" destOrd="0" presId="urn:microsoft.com/office/officeart/2005/8/layout/venn3"/>
    <dgm:cxn modelId="{5423BE2B-B2E4-4A90-9463-C8E9B76E7611}" type="presOf" srcId="{DFED6B2E-E7AF-4953-9D6A-18F713AD7F6A}" destId="{17BD618B-C575-48E7-9B59-EF20E2A60B14}" srcOrd="0" destOrd="0" presId="urn:microsoft.com/office/officeart/2005/8/layout/venn3"/>
    <dgm:cxn modelId="{4832AF74-7F59-4A99-A78D-CE1AE0A9F214}" type="presOf" srcId="{500213CF-6A73-41BC-9402-6E2EF22B67DD}" destId="{DB97A585-8D09-408E-A7C1-74E035145779}" srcOrd="0" destOrd="0" presId="urn:microsoft.com/office/officeart/2005/8/layout/venn3"/>
    <dgm:cxn modelId="{848FACB6-B69E-4022-8024-6C7BA7676E5B}" type="presOf" srcId="{10B688D7-C1CD-42E2-9680-C43D2C334FDD}" destId="{90E12670-2B8C-410F-9318-5DCE30EE01AA}" srcOrd="0" destOrd="0" presId="urn:microsoft.com/office/officeart/2005/8/layout/venn3"/>
    <dgm:cxn modelId="{0C6B71BD-533C-473C-B9E4-95213E2C6071}" type="presParOf" srcId="{62FF079B-E5AF-4059-B21F-789A2E7DA2E5}" destId="{90E12670-2B8C-410F-9318-5DCE30EE01AA}" srcOrd="0" destOrd="0" presId="urn:microsoft.com/office/officeart/2005/8/layout/venn3"/>
    <dgm:cxn modelId="{1B5CAEDD-27AD-43A1-BCBE-005E57CE519C}" type="presParOf" srcId="{62FF079B-E5AF-4059-B21F-789A2E7DA2E5}" destId="{7B6E152E-58FD-4F3A-98CE-134B8F4E3016}" srcOrd="1" destOrd="0" presId="urn:microsoft.com/office/officeart/2005/8/layout/venn3"/>
    <dgm:cxn modelId="{6584B379-82A0-4BA7-B41C-7F083336C139}" type="presParOf" srcId="{62FF079B-E5AF-4059-B21F-789A2E7DA2E5}" destId="{17152367-7B3C-42DD-B7D4-A7132A58B26E}" srcOrd="2" destOrd="0" presId="urn:microsoft.com/office/officeart/2005/8/layout/venn3"/>
    <dgm:cxn modelId="{6F9DD061-1BC2-4D12-BB41-40D1949B794C}" type="presParOf" srcId="{62FF079B-E5AF-4059-B21F-789A2E7DA2E5}" destId="{72F1FFBB-8455-4F73-829C-6B9D7487E6D7}" srcOrd="3" destOrd="0" presId="urn:microsoft.com/office/officeart/2005/8/layout/venn3"/>
    <dgm:cxn modelId="{9F0357B9-1276-4A53-AB61-0E1F67DBAE44}" type="presParOf" srcId="{62FF079B-E5AF-4059-B21F-789A2E7DA2E5}" destId="{D0DA4016-7793-493B-B1EE-EC89D94C122D}" srcOrd="4" destOrd="0" presId="urn:microsoft.com/office/officeart/2005/8/layout/venn3"/>
    <dgm:cxn modelId="{3C47735A-D7FB-4DEC-A9E1-7ECB6CA21814}" type="presParOf" srcId="{62FF079B-E5AF-4059-B21F-789A2E7DA2E5}" destId="{7132C99E-2500-4CB2-A30D-054EA1E260A1}" srcOrd="5" destOrd="0" presId="urn:microsoft.com/office/officeart/2005/8/layout/venn3"/>
    <dgm:cxn modelId="{47702173-6223-48B5-85AB-DCBEB1D8233D}" type="presParOf" srcId="{62FF079B-E5AF-4059-B21F-789A2E7DA2E5}" destId="{AC834DA4-6A2A-4621-B872-13549BD950CE}" srcOrd="6" destOrd="0" presId="urn:microsoft.com/office/officeart/2005/8/layout/venn3"/>
    <dgm:cxn modelId="{8016FEFE-82E5-47F2-BD27-CCF2440A1E56}" type="presParOf" srcId="{62FF079B-E5AF-4059-B21F-789A2E7DA2E5}" destId="{CE5E9CEC-3AAF-4506-8128-04457C11517A}" srcOrd="7" destOrd="0" presId="urn:microsoft.com/office/officeart/2005/8/layout/venn3"/>
    <dgm:cxn modelId="{A55CD67B-E2C5-4755-8A34-ED83B76BA0BE}" type="presParOf" srcId="{62FF079B-E5AF-4059-B21F-789A2E7DA2E5}" destId="{8AF52A8F-7F20-4A01-9423-17CF6932BE3B}" srcOrd="8" destOrd="0" presId="urn:microsoft.com/office/officeart/2005/8/layout/venn3"/>
    <dgm:cxn modelId="{A615C834-598C-4589-A066-F84D61D9E432}" type="presParOf" srcId="{62FF079B-E5AF-4059-B21F-789A2E7DA2E5}" destId="{AC83BC45-4FAF-4A56-9CA8-393BBAEDE8FB}" srcOrd="9" destOrd="0" presId="urn:microsoft.com/office/officeart/2005/8/layout/venn3"/>
    <dgm:cxn modelId="{75EED842-3DD4-4ED5-96E6-61860D160BAD}" type="presParOf" srcId="{62FF079B-E5AF-4059-B21F-789A2E7DA2E5}" destId="{C8F79E64-FA35-4646-AB2B-A199E974EEE3}" srcOrd="10" destOrd="0" presId="urn:microsoft.com/office/officeart/2005/8/layout/venn3"/>
    <dgm:cxn modelId="{1CF7C4E1-B812-41CF-83B3-C1B65D1844A8}" type="presParOf" srcId="{62FF079B-E5AF-4059-B21F-789A2E7DA2E5}" destId="{48F59AAF-BD60-47C3-B646-24F2CF98A09E}" srcOrd="11" destOrd="0" presId="urn:microsoft.com/office/officeart/2005/8/layout/venn3"/>
    <dgm:cxn modelId="{EB1566C6-510D-4097-A735-B8957CBFA044}" type="presParOf" srcId="{62FF079B-E5AF-4059-B21F-789A2E7DA2E5}" destId="{DB97A585-8D09-408E-A7C1-74E035145779}" srcOrd="12" destOrd="0" presId="urn:microsoft.com/office/officeart/2005/8/layout/venn3"/>
    <dgm:cxn modelId="{AEDD25A0-856A-4377-ADDD-FCAE6D250EDF}" type="presParOf" srcId="{62FF079B-E5AF-4059-B21F-789A2E7DA2E5}" destId="{9BA7CBB9-1270-4668-AFB1-7E8E80E4A755}" srcOrd="13" destOrd="0" presId="urn:microsoft.com/office/officeart/2005/8/layout/venn3"/>
    <dgm:cxn modelId="{1B805646-27B9-456C-B371-3CD6A14DECD3}" type="presParOf" srcId="{62FF079B-E5AF-4059-B21F-789A2E7DA2E5}" destId="{17BD618B-C575-48E7-9B59-EF20E2A60B14}" srcOrd="14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7BE7BE0-6EAD-49F5-BFB1-03F8A0137F4C}" type="doc">
      <dgm:prSet loTypeId="urn:microsoft.com/office/officeart/2008/layout/Square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7BA1062-61A2-4184-AD51-1EE291834EAE}">
      <dgm:prSet phldrT="[Text]" custT="1"/>
      <dgm:spPr/>
      <dgm:t>
        <a:bodyPr/>
        <a:lstStyle/>
        <a:p>
          <a:r>
            <a:rPr lang="cs-CZ" sz="2800" dirty="0" smtClean="0"/>
            <a:t>3. V pohádce Tři zlaté vlasy děda Vševěda se </a:t>
          </a:r>
          <a:r>
            <a:rPr lang="cs-CZ" sz="2800" dirty="0" err="1" smtClean="0"/>
            <a:t>Plaváček</a:t>
          </a:r>
          <a:r>
            <a:rPr lang="cs-CZ" sz="2800" dirty="0" smtClean="0"/>
            <a:t> ožení:</a:t>
          </a:r>
          <a:endParaRPr lang="cs-CZ" sz="2800" dirty="0"/>
        </a:p>
      </dgm:t>
    </dgm:pt>
    <dgm:pt modelId="{8AAF3F01-69D9-4056-B6CC-068766972B58}" type="parTrans" cxnId="{AA9B7B0D-0E6F-48F3-B269-9802A549585D}">
      <dgm:prSet/>
      <dgm:spPr/>
      <dgm:t>
        <a:bodyPr/>
        <a:lstStyle/>
        <a:p>
          <a:endParaRPr lang="cs-CZ"/>
        </a:p>
      </dgm:t>
    </dgm:pt>
    <dgm:pt modelId="{527B872D-0307-4C3C-B496-4B5466D67036}" type="sibTrans" cxnId="{AA9B7B0D-0E6F-48F3-B269-9802A549585D}">
      <dgm:prSet/>
      <dgm:spPr/>
      <dgm:t>
        <a:bodyPr/>
        <a:lstStyle/>
        <a:p>
          <a:endParaRPr lang="cs-CZ"/>
        </a:p>
      </dgm:t>
    </dgm:pt>
    <dgm:pt modelId="{233376C1-5825-426A-A342-1A5303EC68FD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L</a:t>
          </a:r>
          <a:r>
            <a:rPr lang="cs-CZ" dirty="0" smtClean="0"/>
            <a:t>:  s vílou</a:t>
          </a:r>
          <a:endParaRPr lang="cs-CZ" dirty="0"/>
        </a:p>
      </dgm:t>
    </dgm:pt>
    <dgm:pt modelId="{E5DB30FA-1B71-4B3C-8C5F-ABE1BF8B16E5}" type="parTrans" cxnId="{8F959921-4239-41CF-A2F6-4BD0677B3D52}">
      <dgm:prSet/>
      <dgm:spPr/>
      <dgm:t>
        <a:bodyPr/>
        <a:lstStyle/>
        <a:p>
          <a:endParaRPr lang="cs-CZ"/>
        </a:p>
      </dgm:t>
    </dgm:pt>
    <dgm:pt modelId="{4B999327-D565-4547-A600-5C293DAD261D}" type="sibTrans" cxnId="{8F959921-4239-41CF-A2F6-4BD0677B3D52}">
      <dgm:prSet/>
      <dgm:spPr/>
      <dgm:t>
        <a:bodyPr/>
        <a:lstStyle/>
        <a:p>
          <a:endParaRPr lang="cs-CZ"/>
        </a:p>
      </dgm:t>
    </dgm:pt>
    <dgm:pt modelId="{6FC6763E-56C5-4AD5-8583-EA90DDC4D212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C</a:t>
          </a:r>
          <a:r>
            <a:rPr lang="cs-CZ" dirty="0" smtClean="0"/>
            <a:t>:  s čarodějnicí</a:t>
          </a:r>
          <a:endParaRPr lang="cs-CZ" dirty="0"/>
        </a:p>
      </dgm:t>
    </dgm:pt>
    <dgm:pt modelId="{B6B06020-48F1-48B9-9DC8-1F012674EF4D}" type="parTrans" cxnId="{1C79E302-C094-4CAF-B5D4-EEF63C7F5552}">
      <dgm:prSet/>
      <dgm:spPr/>
      <dgm:t>
        <a:bodyPr/>
        <a:lstStyle/>
        <a:p>
          <a:endParaRPr lang="cs-CZ"/>
        </a:p>
      </dgm:t>
    </dgm:pt>
    <dgm:pt modelId="{73CEA916-CC0D-4093-A735-4396BC342B90}" type="sibTrans" cxnId="{1C79E302-C094-4CAF-B5D4-EEF63C7F5552}">
      <dgm:prSet/>
      <dgm:spPr/>
      <dgm:t>
        <a:bodyPr/>
        <a:lstStyle/>
        <a:p>
          <a:endParaRPr lang="cs-CZ"/>
        </a:p>
      </dgm:t>
    </dgm:pt>
    <dgm:pt modelId="{C9B4BDAE-6E2E-4443-84D8-E065E0B7B36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Ě</a:t>
          </a:r>
          <a:r>
            <a:rPr lang="cs-CZ" dirty="0" smtClean="0"/>
            <a:t>:  s dcerou krále</a:t>
          </a:r>
          <a:endParaRPr lang="cs-CZ" dirty="0"/>
        </a:p>
      </dgm:t>
    </dgm:pt>
    <dgm:pt modelId="{90207571-4DE8-4A80-9808-35BFC4F762C5}" type="parTrans" cxnId="{BF7378C9-FF44-4C4F-9E04-102B41CA0A75}">
      <dgm:prSet/>
      <dgm:spPr/>
      <dgm:t>
        <a:bodyPr/>
        <a:lstStyle/>
        <a:p>
          <a:endParaRPr lang="cs-CZ"/>
        </a:p>
      </dgm:t>
    </dgm:pt>
    <dgm:pt modelId="{DF267CAA-B95A-4108-84D5-C193DC676333}" type="sibTrans" cxnId="{BF7378C9-FF44-4C4F-9E04-102B41CA0A75}">
      <dgm:prSet/>
      <dgm:spPr/>
      <dgm:t>
        <a:bodyPr/>
        <a:lstStyle/>
        <a:p>
          <a:endParaRPr lang="cs-CZ"/>
        </a:p>
      </dgm:t>
    </dgm:pt>
    <dgm:pt modelId="{AA59F7E5-CFBC-49E5-96D3-FA8B619BF23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A</a:t>
          </a:r>
          <a:r>
            <a:rPr lang="cs-CZ" dirty="0" smtClean="0"/>
            <a:t>:  s Bětuškou</a:t>
          </a:r>
          <a:endParaRPr lang="cs-CZ" dirty="0"/>
        </a:p>
      </dgm:t>
    </dgm:pt>
    <dgm:pt modelId="{33D50410-C822-4CB3-9FA7-A1B2DE5D5389}" type="parTrans" cxnId="{E9E60673-A746-42E1-BF71-AD2BD7C8B90E}">
      <dgm:prSet/>
      <dgm:spPr/>
      <dgm:t>
        <a:bodyPr/>
        <a:lstStyle/>
        <a:p>
          <a:endParaRPr lang="cs-CZ"/>
        </a:p>
      </dgm:t>
    </dgm:pt>
    <dgm:pt modelId="{0E6FC98A-F9F9-4054-9364-68B3B06877BD}" type="sibTrans" cxnId="{E9E60673-A746-42E1-BF71-AD2BD7C8B90E}">
      <dgm:prSet/>
      <dgm:spPr/>
      <dgm:t>
        <a:bodyPr/>
        <a:lstStyle/>
        <a:p>
          <a:endParaRPr lang="cs-CZ"/>
        </a:p>
      </dgm:t>
    </dgm:pt>
    <dgm:pt modelId="{372B9A3F-C52D-47B7-880B-DF4B5A383559}" type="pres">
      <dgm:prSet presAssocID="{B7BE7BE0-6EAD-49F5-BFB1-03F8A0137F4C}" presName="layout" presStyleCnt="0">
        <dgm:presLayoutVars>
          <dgm:chMax/>
          <dgm:chPref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D0A6D34B-FFB8-4EE1-AAFE-185CDD97B615}" type="pres">
      <dgm:prSet presAssocID="{D7BA1062-61A2-4184-AD51-1EE291834EAE}" presName="root" presStyleCnt="0">
        <dgm:presLayoutVars>
          <dgm:chMax/>
          <dgm:chPref/>
        </dgm:presLayoutVars>
      </dgm:prSet>
      <dgm:spPr/>
    </dgm:pt>
    <dgm:pt modelId="{0564C857-74AE-4767-B9E2-D4CE2424F231}" type="pres">
      <dgm:prSet presAssocID="{D7BA1062-61A2-4184-AD51-1EE291834EAE}" presName="rootComposite" presStyleCnt="0">
        <dgm:presLayoutVars/>
      </dgm:prSet>
      <dgm:spPr/>
    </dgm:pt>
    <dgm:pt modelId="{A404D332-6BF7-4ECE-B6D3-7E8DB57B09FC}" type="pres">
      <dgm:prSet presAssocID="{D7BA1062-61A2-4184-AD51-1EE291834EAE}" presName="ParentAccent" presStyleLbl="alignNode1" presStyleIdx="0" presStyleCnt="1"/>
      <dgm:spPr/>
    </dgm:pt>
    <dgm:pt modelId="{4F612971-2DF7-42CD-B10C-710E54A664EA}" type="pres">
      <dgm:prSet presAssocID="{D7BA1062-61A2-4184-AD51-1EE291834EAE}" presName="ParentSmallAccent" presStyleLbl="fgAcc1" presStyleIdx="0" presStyleCnt="1"/>
      <dgm:spPr/>
    </dgm:pt>
    <dgm:pt modelId="{EDCD6030-1624-463B-AA68-5C3B0F540CAF}" type="pres">
      <dgm:prSet presAssocID="{D7BA1062-61A2-4184-AD51-1EE291834EAE}" presName="Parent" presStyleLbl="revTx" presStyleIdx="0" presStyleCnt="5" custScaleX="158422">
        <dgm:presLayoutVars>
          <dgm:chMax/>
          <dgm:chPref val="4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929DAA-28FD-4472-AAD4-0497C274762D}" type="pres">
      <dgm:prSet presAssocID="{D7BA1062-61A2-4184-AD51-1EE291834EAE}" presName="childShape" presStyleCnt="0">
        <dgm:presLayoutVars>
          <dgm:chMax val="0"/>
          <dgm:chPref val="0"/>
        </dgm:presLayoutVars>
      </dgm:prSet>
      <dgm:spPr/>
    </dgm:pt>
    <dgm:pt modelId="{BFC1C1BA-412A-403A-8618-91DAAC5D9B08}" type="pres">
      <dgm:prSet presAssocID="{233376C1-5825-426A-A342-1A5303EC68FD}" presName="childComposite" presStyleCnt="0">
        <dgm:presLayoutVars>
          <dgm:chMax val="0"/>
          <dgm:chPref val="0"/>
        </dgm:presLayoutVars>
      </dgm:prSet>
      <dgm:spPr/>
    </dgm:pt>
    <dgm:pt modelId="{2079EBBD-CA08-4ACA-B931-0B089B985A62}" type="pres">
      <dgm:prSet presAssocID="{233376C1-5825-426A-A342-1A5303EC68FD}" presName="ChildAccent" presStyleLbl="solidFgAcc1" presStyleIdx="0" presStyleCnt="4"/>
      <dgm:spPr/>
    </dgm:pt>
    <dgm:pt modelId="{E356363A-DD13-431E-B2EC-D590D60E5DA4}" type="pres">
      <dgm:prSet presAssocID="{233376C1-5825-426A-A342-1A5303EC68FD}" presName="Child" presStyleLbl="revTx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843085-E852-4394-823C-20469AB96B7D}" type="pres">
      <dgm:prSet presAssocID="{6FC6763E-56C5-4AD5-8583-EA90DDC4D212}" presName="childComposite" presStyleCnt="0">
        <dgm:presLayoutVars>
          <dgm:chMax val="0"/>
          <dgm:chPref val="0"/>
        </dgm:presLayoutVars>
      </dgm:prSet>
      <dgm:spPr/>
    </dgm:pt>
    <dgm:pt modelId="{9D0CCBD6-1D3C-4A5C-A1E5-F890E847C358}" type="pres">
      <dgm:prSet presAssocID="{6FC6763E-56C5-4AD5-8583-EA90DDC4D212}" presName="ChildAccent" presStyleLbl="solidFgAcc1" presStyleIdx="1" presStyleCnt="4"/>
      <dgm:spPr>
        <a:solidFill>
          <a:schemeClr val="bg1"/>
        </a:solidFill>
      </dgm:spPr>
      <dgm:t>
        <a:bodyPr/>
        <a:lstStyle/>
        <a:p>
          <a:endParaRPr lang="cs-CZ"/>
        </a:p>
      </dgm:t>
    </dgm:pt>
    <dgm:pt modelId="{B2DA70FC-744A-4D51-882A-4610CDACD597}" type="pres">
      <dgm:prSet presAssocID="{6FC6763E-56C5-4AD5-8583-EA90DDC4D212}" presName="Child" presStyleLbl="revTx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855FE3-08BF-4FF1-8CA5-591314338D34}" type="pres">
      <dgm:prSet presAssocID="{C9B4BDAE-6E2E-4443-84D8-E065E0B7B367}" presName="childComposite" presStyleCnt="0">
        <dgm:presLayoutVars>
          <dgm:chMax val="0"/>
          <dgm:chPref val="0"/>
        </dgm:presLayoutVars>
      </dgm:prSet>
      <dgm:spPr/>
    </dgm:pt>
    <dgm:pt modelId="{75214E93-7626-4958-8A18-999AF8A50807}" type="pres">
      <dgm:prSet presAssocID="{C9B4BDAE-6E2E-4443-84D8-E065E0B7B367}" presName="ChildAccent" presStyleLbl="solidFgAcc1" presStyleIdx="2" presStyleCnt="4"/>
      <dgm:spPr/>
    </dgm:pt>
    <dgm:pt modelId="{0A3ACDD4-F0A4-4683-B5C9-BC2F7EDD3BF2}" type="pres">
      <dgm:prSet presAssocID="{C9B4BDAE-6E2E-4443-84D8-E065E0B7B367}" presName="Child" presStyleLbl="revTx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17E4FE-2661-4ADB-A263-5F91DE299DFF}" type="pres">
      <dgm:prSet presAssocID="{AA59F7E5-CFBC-49E5-96D3-FA8B619BF237}" presName="childComposite" presStyleCnt="0">
        <dgm:presLayoutVars>
          <dgm:chMax val="0"/>
          <dgm:chPref val="0"/>
        </dgm:presLayoutVars>
      </dgm:prSet>
      <dgm:spPr/>
    </dgm:pt>
    <dgm:pt modelId="{E0A5A51F-0632-4622-B214-D6178845A854}" type="pres">
      <dgm:prSet presAssocID="{AA59F7E5-CFBC-49E5-96D3-FA8B619BF237}" presName="ChildAccent" presStyleLbl="solidFgAcc1" presStyleIdx="3" presStyleCnt="4"/>
      <dgm:spPr>
        <a:solidFill>
          <a:schemeClr val="bg1"/>
        </a:solidFill>
      </dgm:spPr>
      <dgm:t>
        <a:bodyPr/>
        <a:lstStyle/>
        <a:p>
          <a:endParaRPr lang="cs-CZ"/>
        </a:p>
      </dgm:t>
    </dgm:pt>
    <dgm:pt modelId="{F782C870-5460-44AC-90F9-2A55CC3AA9AF}" type="pres">
      <dgm:prSet presAssocID="{AA59F7E5-CFBC-49E5-96D3-FA8B619BF237}" presName="Child" presStyleLbl="revTx" presStyleIdx="4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F7378C9-FF44-4C4F-9E04-102B41CA0A75}" srcId="{D7BA1062-61A2-4184-AD51-1EE291834EAE}" destId="{C9B4BDAE-6E2E-4443-84D8-E065E0B7B367}" srcOrd="2" destOrd="0" parTransId="{90207571-4DE8-4A80-9808-35BFC4F762C5}" sibTransId="{DF267CAA-B95A-4108-84D5-C193DC676333}"/>
    <dgm:cxn modelId="{7A795D6C-7630-4A20-9012-E61E187FF0C9}" type="presOf" srcId="{D7BA1062-61A2-4184-AD51-1EE291834EAE}" destId="{EDCD6030-1624-463B-AA68-5C3B0F540CAF}" srcOrd="0" destOrd="0" presId="urn:microsoft.com/office/officeart/2008/layout/SquareAccentList"/>
    <dgm:cxn modelId="{B0FA4137-B24F-4E00-82DE-C82685BA1F1F}" type="presOf" srcId="{6FC6763E-56C5-4AD5-8583-EA90DDC4D212}" destId="{B2DA70FC-744A-4D51-882A-4610CDACD597}" srcOrd="0" destOrd="0" presId="urn:microsoft.com/office/officeart/2008/layout/SquareAccentList"/>
    <dgm:cxn modelId="{79C7C4FB-71D6-4963-BF3C-DF500DDFD68E}" type="presOf" srcId="{AA59F7E5-CFBC-49E5-96D3-FA8B619BF237}" destId="{F782C870-5460-44AC-90F9-2A55CC3AA9AF}" srcOrd="0" destOrd="0" presId="urn:microsoft.com/office/officeart/2008/layout/SquareAccentList"/>
    <dgm:cxn modelId="{1C79E302-C094-4CAF-B5D4-EEF63C7F5552}" srcId="{D7BA1062-61A2-4184-AD51-1EE291834EAE}" destId="{6FC6763E-56C5-4AD5-8583-EA90DDC4D212}" srcOrd="1" destOrd="0" parTransId="{B6B06020-48F1-48B9-9DC8-1F012674EF4D}" sibTransId="{73CEA916-CC0D-4093-A735-4396BC342B90}"/>
    <dgm:cxn modelId="{839D576C-5282-441B-ACC2-0ABB60A1D6DC}" type="presOf" srcId="{C9B4BDAE-6E2E-4443-84D8-E065E0B7B367}" destId="{0A3ACDD4-F0A4-4683-B5C9-BC2F7EDD3BF2}" srcOrd="0" destOrd="0" presId="urn:microsoft.com/office/officeart/2008/layout/SquareAccentList"/>
    <dgm:cxn modelId="{8F959921-4239-41CF-A2F6-4BD0677B3D52}" srcId="{D7BA1062-61A2-4184-AD51-1EE291834EAE}" destId="{233376C1-5825-426A-A342-1A5303EC68FD}" srcOrd="0" destOrd="0" parTransId="{E5DB30FA-1B71-4B3C-8C5F-ABE1BF8B16E5}" sibTransId="{4B999327-D565-4547-A600-5C293DAD261D}"/>
    <dgm:cxn modelId="{C0CCA0FD-939C-4713-BB31-5831DF44BA82}" type="presOf" srcId="{233376C1-5825-426A-A342-1A5303EC68FD}" destId="{E356363A-DD13-431E-B2EC-D590D60E5DA4}" srcOrd="0" destOrd="0" presId="urn:microsoft.com/office/officeart/2008/layout/SquareAccentList"/>
    <dgm:cxn modelId="{BDE56C29-8CEE-4F66-96A9-3AB4513DA743}" type="presOf" srcId="{B7BE7BE0-6EAD-49F5-BFB1-03F8A0137F4C}" destId="{372B9A3F-C52D-47B7-880B-DF4B5A383559}" srcOrd="0" destOrd="0" presId="urn:microsoft.com/office/officeart/2008/layout/SquareAccentList"/>
    <dgm:cxn modelId="{E9E60673-A746-42E1-BF71-AD2BD7C8B90E}" srcId="{D7BA1062-61A2-4184-AD51-1EE291834EAE}" destId="{AA59F7E5-CFBC-49E5-96D3-FA8B619BF237}" srcOrd="3" destOrd="0" parTransId="{33D50410-C822-4CB3-9FA7-A1B2DE5D5389}" sibTransId="{0E6FC98A-F9F9-4054-9364-68B3B06877BD}"/>
    <dgm:cxn modelId="{AA9B7B0D-0E6F-48F3-B269-9802A549585D}" srcId="{B7BE7BE0-6EAD-49F5-BFB1-03F8A0137F4C}" destId="{D7BA1062-61A2-4184-AD51-1EE291834EAE}" srcOrd="0" destOrd="0" parTransId="{8AAF3F01-69D9-4056-B6CC-068766972B58}" sibTransId="{527B872D-0307-4C3C-B496-4B5466D67036}"/>
    <dgm:cxn modelId="{95127EF9-11C4-4DA3-BCB1-0FCA5215561C}" type="presParOf" srcId="{372B9A3F-C52D-47B7-880B-DF4B5A383559}" destId="{D0A6D34B-FFB8-4EE1-AAFE-185CDD97B615}" srcOrd="0" destOrd="0" presId="urn:microsoft.com/office/officeart/2008/layout/SquareAccentList"/>
    <dgm:cxn modelId="{AA2AC184-81AB-4C40-BEF9-DCCD6C0E20E4}" type="presParOf" srcId="{D0A6D34B-FFB8-4EE1-AAFE-185CDD97B615}" destId="{0564C857-74AE-4767-B9E2-D4CE2424F231}" srcOrd="0" destOrd="0" presId="urn:microsoft.com/office/officeart/2008/layout/SquareAccentList"/>
    <dgm:cxn modelId="{82D5A744-31B1-4057-81C7-AFA74979192F}" type="presParOf" srcId="{0564C857-74AE-4767-B9E2-D4CE2424F231}" destId="{A404D332-6BF7-4ECE-B6D3-7E8DB57B09FC}" srcOrd="0" destOrd="0" presId="urn:microsoft.com/office/officeart/2008/layout/SquareAccentList"/>
    <dgm:cxn modelId="{FD436EAC-D73E-464F-8ED8-5565DDD24E65}" type="presParOf" srcId="{0564C857-74AE-4767-B9E2-D4CE2424F231}" destId="{4F612971-2DF7-42CD-B10C-710E54A664EA}" srcOrd="1" destOrd="0" presId="urn:microsoft.com/office/officeart/2008/layout/SquareAccentList"/>
    <dgm:cxn modelId="{EED58CFB-6BAD-4C51-9AF1-C4790DF97E5F}" type="presParOf" srcId="{0564C857-74AE-4767-B9E2-D4CE2424F231}" destId="{EDCD6030-1624-463B-AA68-5C3B0F540CAF}" srcOrd="2" destOrd="0" presId="urn:microsoft.com/office/officeart/2008/layout/SquareAccentList"/>
    <dgm:cxn modelId="{AE533FA3-C796-4DDE-83D4-E725F55036F2}" type="presParOf" srcId="{D0A6D34B-FFB8-4EE1-AAFE-185CDD97B615}" destId="{B5929DAA-28FD-4472-AAD4-0497C274762D}" srcOrd="1" destOrd="0" presId="urn:microsoft.com/office/officeart/2008/layout/SquareAccentList"/>
    <dgm:cxn modelId="{8BE710C2-144E-4C6D-B031-367AB73662D5}" type="presParOf" srcId="{B5929DAA-28FD-4472-AAD4-0497C274762D}" destId="{BFC1C1BA-412A-403A-8618-91DAAC5D9B08}" srcOrd="0" destOrd="0" presId="urn:microsoft.com/office/officeart/2008/layout/SquareAccentList"/>
    <dgm:cxn modelId="{DF481629-6A60-41B9-93C0-6D5FDD306FCF}" type="presParOf" srcId="{BFC1C1BA-412A-403A-8618-91DAAC5D9B08}" destId="{2079EBBD-CA08-4ACA-B931-0B089B985A62}" srcOrd="0" destOrd="0" presId="urn:microsoft.com/office/officeart/2008/layout/SquareAccentList"/>
    <dgm:cxn modelId="{CEFEAD76-BA28-4D7D-801C-542C00513B6D}" type="presParOf" srcId="{BFC1C1BA-412A-403A-8618-91DAAC5D9B08}" destId="{E356363A-DD13-431E-B2EC-D590D60E5DA4}" srcOrd="1" destOrd="0" presId="urn:microsoft.com/office/officeart/2008/layout/SquareAccentList"/>
    <dgm:cxn modelId="{E488B1A0-D5EF-471F-AB47-FB830F9E24DE}" type="presParOf" srcId="{B5929DAA-28FD-4472-AAD4-0497C274762D}" destId="{AD843085-E852-4394-823C-20469AB96B7D}" srcOrd="1" destOrd="0" presId="urn:microsoft.com/office/officeart/2008/layout/SquareAccentList"/>
    <dgm:cxn modelId="{00719716-50E4-4C69-AA7F-F7B471364344}" type="presParOf" srcId="{AD843085-E852-4394-823C-20469AB96B7D}" destId="{9D0CCBD6-1D3C-4A5C-A1E5-F890E847C358}" srcOrd="0" destOrd="0" presId="urn:microsoft.com/office/officeart/2008/layout/SquareAccentList"/>
    <dgm:cxn modelId="{28F54363-55FC-4000-B233-BA7593A90AE5}" type="presParOf" srcId="{AD843085-E852-4394-823C-20469AB96B7D}" destId="{B2DA70FC-744A-4D51-882A-4610CDACD597}" srcOrd="1" destOrd="0" presId="urn:microsoft.com/office/officeart/2008/layout/SquareAccentList"/>
    <dgm:cxn modelId="{0B9EEB05-35A3-43E1-9A3E-9D791D3D2D3F}" type="presParOf" srcId="{B5929DAA-28FD-4472-AAD4-0497C274762D}" destId="{09855FE3-08BF-4FF1-8CA5-591314338D34}" srcOrd="2" destOrd="0" presId="urn:microsoft.com/office/officeart/2008/layout/SquareAccentList"/>
    <dgm:cxn modelId="{E758252E-4485-49D2-89AD-8E0C12884C15}" type="presParOf" srcId="{09855FE3-08BF-4FF1-8CA5-591314338D34}" destId="{75214E93-7626-4958-8A18-999AF8A50807}" srcOrd="0" destOrd="0" presId="urn:microsoft.com/office/officeart/2008/layout/SquareAccentList"/>
    <dgm:cxn modelId="{7BF2F405-7DE0-4E1B-939D-E0F1BB2E58FC}" type="presParOf" srcId="{09855FE3-08BF-4FF1-8CA5-591314338D34}" destId="{0A3ACDD4-F0A4-4683-B5C9-BC2F7EDD3BF2}" srcOrd="1" destOrd="0" presId="urn:microsoft.com/office/officeart/2008/layout/SquareAccentList"/>
    <dgm:cxn modelId="{2674F9BD-A212-4387-BD01-CD277131A380}" type="presParOf" srcId="{B5929DAA-28FD-4472-AAD4-0497C274762D}" destId="{A717E4FE-2661-4ADB-A263-5F91DE299DFF}" srcOrd="3" destOrd="0" presId="urn:microsoft.com/office/officeart/2008/layout/SquareAccentList"/>
    <dgm:cxn modelId="{95D83A3E-F11C-401C-B5DA-0F49DFB1C589}" type="presParOf" srcId="{A717E4FE-2661-4ADB-A263-5F91DE299DFF}" destId="{E0A5A51F-0632-4622-B214-D6178845A854}" srcOrd="0" destOrd="0" presId="urn:microsoft.com/office/officeart/2008/layout/SquareAccentList"/>
    <dgm:cxn modelId="{FBABB204-EFB5-4E02-9DBE-E46403A4AA7A}" type="presParOf" srcId="{A717E4FE-2661-4ADB-A263-5F91DE299DFF}" destId="{F782C870-5460-44AC-90F9-2A55CC3AA9AF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7BE7BE0-6EAD-49F5-BFB1-03F8A0137F4C}" type="doc">
      <dgm:prSet loTypeId="urn:microsoft.com/office/officeart/2008/layout/Square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7BA1062-61A2-4184-AD51-1EE291834EAE}">
      <dgm:prSet phldrT="[Text]" custT="1"/>
      <dgm:spPr/>
      <dgm:t>
        <a:bodyPr/>
        <a:lstStyle/>
        <a:p>
          <a:r>
            <a:rPr lang="cs-CZ" sz="2800" dirty="0" smtClean="0"/>
            <a:t>3. V pohádce Tři zlaté vlasy děda Vševěda se </a:t>
          </a:r>
          <a:r>
            <a:rPr lang="cs-CZ" sz="2800" smtClean="0"/>
            <a:t>Plaváček</a:t>
          </a:r>
          <a:r>
            <a:rPr lang="cs-CZ" sz="2800" dirty="0" smtClean="0"/>
            <a:t> ožení:</a:t>
          </a:r>
          <a:endParaRPr lang="cs-CZ" sz="2800" dirty="0"/>
        </a:p>
      </dgm:t>
    </dgm:pt>
    <dgm:pt modelId="{8AAF3F01-69D9-4056-B6CC-068766972B58}" type="parTrans" cxnId="{AA9B7B0D-0E6F-48F3-B269-9802A549585D}">
      <dgm:prSet/>
      <dgm:spPr/>
      <dgm:t>
        <a:bodyPr/>
        <a:lstStyle/>
        <a:p>
          <a:endParaRPr lang="cs-CZ"/>
        </a:p>
      </dgm:t>
    </dgm:pt>
    <dgm:pt modelId="{527B872D-0307-4C3C-B496-4B5466D67036}" type="sibTrans" cxnId="{AA9B7B0D-0E6F-48F3-B269-9802A549585D}">
      <dgm:prSet/>
      <dgm:spPr/>
      <dgm:t>
        <a:bodyPr/>
        <a:lstStyle/>
        <a:p>
          <a:endParaRPr lang="cs-CZ"/>
        </a:p>
      </dgm:t>
    </dgm:pt>
    <dgm:pt modelId="{233376C1-5825-426A-A342-1A5303EC68FD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L</a:t>
          </a:r>
          <a:r>
            <a:rPr lang="cs-CZ" dirty="0" smtClean="0"/>
            <a:t>:  s vílou</a:t>
          </a:r>
          <a:endParaRPr lang="cs-CZ" dirty="0"/>
        </a:p>
      </dgm:t>
    </dgm:pt>
    <dgm:pt modelId="{E5DB30FA-1B71-4B3C-8C5F-ABE1BF8B16E5}" type="parTrans" cxnId="{8F959921-4239-41CF-A2F6-4BD0677B3D52}">
      <dgm:prSet/>
      <dgm:spPr/>
      <dgm:t>
        <a:bodyPr/>
        <a:lstStyle/>
        <a:p>
          <a:endParaRPr lang="cs-CZ"/>
        </a:p>
      </dgm:t>
    </dgm:pt>
    <dgm:pt modelId="{4B999327-D565-4547-A600-5C293DAD261D}" type="sibTrans" cxnId="{8F959921-4239-41CF-A2F6-4BD0677B3D52}">
      <dgm:prSet/>
      <dgm:spPr/>
      <dgm:t>
        <a:bodyPr/>
        <a:lstStyle/>
        <a:p>
          <a:endParaRPr lang="cs-CZ"/>
        </a:p>
      </dgm:t>
    </dgm:pt>
    <dgm:pt modelId="{6FC6763E-56C5-4AD5-8583-EA90DDC4D212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C</a:t>
          </a:r>
          <a:r>
            <a:rPr lang="cs-CZ" dirty="0" smtClean="0"/>
            <a:t>:  s čarodějnicí</a:t>
          </a:r>
          <a:endParaRPr lang="cs-CZ" dirty="0"/>
        </a:p>
      </dgm:t>
    </dgm:pt>
    <dgm:pt modelId="{B6B06020-48F1-48B9-9DC8-1F012674EF4D}" type="parTrans" cxnId="{1C79E302-C094-4CAF-B5D4-EEF63C7F5552}">
      <dgm:prSet/>
      <dgm:spPr/>
      <dgm:t>
        <a:bodyPr/>
        <a:lstStyle/>
        <a:p>
          <a:endParaRPr lang="cs-CZ"/>
        </a:p>
      </dgm:t>
    </dgm:pt>
    <dgm:pt modelId="{73CEA916-CC0D-4093-A735-4396BC342B90}" type="sibTrans" cxnId="{1C79E302-C094-4CAF-B5D4-EEF63C7F5552}">
      <dgm:prSet/>
      <dgm:spPr/>
      <dgm:t>
        <a:bodyPr/>
        <a:lstStyle/>
        <a:p>
          <a:endParaRPr lang="cs-CZ"/>
        </a:p>
      </dgm:t>
    </dgm:pt>
    <dgm:pt modelId="{C9B4BDAE-6E2E-4443-84D8-E065E0B7B36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Ě</a:t>
          </a:r>
          <a:r>
            <a:rPr lang="cs-CZ" dirty="0" smtClean="0"/>
            <a:t>:  s dcerou krále</a:t>
          </a:r>
          <a:endParaRPr lang="cs-CZ" dirty="0"/>
        </a:p>
      </dgm:t>
    </dgm:pt>
    <dgm:pt modelId="{90207571-4DE8-4A80-9808-35BFC4F762C5}" type="parTrans" cxnId="{BF7378C9-FF44-4C4F-9E04-102B41CA0A75}">
      <dgm:prSet/>
      <dgm:spPr/>
      <dgm:t>
        <a:bodyPr/>
        <a:lstStyle/>
        <a:p>
          <a:endParaRPr lang="cs-CZ"/>
        </a:p>
      </dgm:t>
    </dgm:pt>
    <dgm:pt modelId="{DF267CAA-B95A-4108-84D5-C193DC676333}" type="sibTrans" cxnId="{BF7378C9-FF44-4C4F-9E04-102B41CA0A75}">
      <dgm:prSet/>
      <dgm:spPr/>
      <dgm:t>
        <a:bodyPr/>
        <a:lstStyle/>
        <a:p>
          <a:endParaRPr lang="cs-CZ"/>
        </a:p>
      </dgm:t>
    </dgm:pt>
    <dgm:pt modelId="{AA59F7E5-CFBC-49E5-96D3-FA8B619BF23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A</a:t>
          </a:r>
          <a:r>
            <a:rPr lang="cs-CZ" dirty="0" smtClean="0"/>
            <a:t>:  s Bětuškou</a:t>
          </a:r>
          <a:endParaRPr lang="cs-CZ" dirty="0"/>
        </a:p>
      </dgm:t>
    </dgm:pt>
    <dgm:pt modelId="{33D50410-C822-4CB3-9FA7-A1B2DE5D5389}" type="parTrans" cxnId="{E9E60673-A746-42E1-BF71-AD2BD7C8B90E}">
      <dgm:prSet/>
      <dgm:spPr/>
      <dgm:t>
        <a:bodyPr/>
        <a:lstStyle/>
        <a:p>
          <a:endParaRPr lang="cs-CZ"/>
        </a:p>
      </dgm:t>
    </dgm:pt>
    <dgm:pt modelId="{0E6FC98A-F9F9-4054-9364-68B3B06877BD}" type="sibTrans" cxnId="{E9E60673-A746-42E1-BF71-AD2BD7C8B90E}">
      <dgm:prSet/>
      <dgm:spPr/>
      <dgm:t>
        <a:bodyPr/>
        <a:lstStyle/>
        <a:p>
          <a:endParaRPr lang="cs-CZ"/>
        </a:p>
      </dgm:t>
    </dgm:pt>
    <dgm:pt modelId="{372B9A3F-C52D-47B7-880B-DF4B5A383559}" type="pres">
      <dgm:prSet presAssocID="{B7BE7BE0-6EAD-49F5-BFB1-03F8A0137F4C}" presName="layout" presStyleCnt="0">
        <dgm:presLayoutVars>
          <dgm:chMax/>
          <dgm:chPref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D0A6D34B-FFB8-4EE1-AAFE-185CDD97B615}" type="pres">
      <dgm:prSet presAssocID="{D7BA1062-61A2-4184-AD51-1EE291834EAE}" presName="root" presStyleCnt="0">
        <dgm:presLayoutVars>
          <dgm:chMax/>
          <dgm:chPref/>
        </dgm:presLayoutVars>
      </dgm:prSet>
      <dgm:spPr/>
    </dgm:pt>
    <dgm:pt modelId="{0564C857-74AE-4767-B9E2-D4CE2424F231}" type="pres">
      <dgm:prSet presAssocID="{D7BA1062-61A2-4184-AD51-1EE291834EAE}" presName="rootComposite" presStyleCnt="0">
        <dgm:presLayoutVars/>
      </dgm:prSet>
      <dgm:spPr/>
    </dgm:pt>
    <dgm:pt modelId="{A404D332-6BF7-4ECE-B6D3-7E8DB57B09FC}" type="pres">
      <dgm:prSet presAssocID="{D7BA1062-61A2-4184-AD51-1EE291834EAE}" presName="ParentAccent" presStyleLbl="alignNode1" presStyleIdx="0" presStyleCnt="1"/>
      <dgm:spPr/>
    </dgm:pt>
    <dgm:pt modelId="{4F612971-2DF7-42CD-B10C-710E54A664EA}" type="pres">
      <dgm:prSet presAssocID="{D7BA1062-61A2-4184-AD51-1EE291834EAE}" presName="ParentSmallAccent" presStyleLbl="fgAcc1" presStyleIdx="0" presStyleCnt="1"/>
      <dgm:spPr/>
    </dgm:pt>
    <dgm:pt modelId="{EDCD6030-1624-463B-AA68-5C3B0F540CAF}" type="pres">
      <dgm:prSet presAssocID="{D7BA1062-61A2-4184-AD51-1EE291834EAE}" presName="Parent" presStyleLbl="revTx" presStyleIdx="0" presStyleCnt="5" custScaleX="158422">
        <dgm:presLayoutVars>
          <dgm:chMax/>
          <dgm:chPref val="4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929DAA-28FD-4472-AAD4-0497C274762D}" type="pres">
      <dgm:prSet presAssocID="{D7BA1062-61A2-4184-AD51-1EE291834EAE}" presName="childShape" presStyleCnt="0">
        <dgm:presLayoutVars>
          <dgm:chMax val="0"/>
          <dgm:chPref val="0"/>
        </dgm:presLayoutVars>
      </dgm:prSet>
      <dgm:spPr/>
    </dgm:pt>
    <dgm:pt modelId="{BFC1C1BA-412A-403A-8618-91DAAC5D9B08}" type="pres">
      <dgm:prSet presAssocID="{233376C1-5825-426A-A342-1A5303EC68FD}" presName="childComposite" presStyleCnt="0">
        <dgm:presLayoutVars>
          <dgm:chMax val="0"/>
          <dgm:chPref val="0"/>
        </dgm:presLayoutVars>
      </dgm:prSet>
      <dgm:spPr/>
    </dgm:pt>
    <dgm:pt modelId="{2079EBBD-CA08-4ACA-B931-0B089B985A62}" type="pres">
      <dgm:prSet presAssocID="{233376C1-5825-426A-A342-1A5303EC68FD}" presName="ChildAccent" presStyleLbl="solidFgAcc1" presStyleIdx="0" presStyleCnt="4"/>
      <dgm:spPr/>
    </dgm:pt>
    <dgm:pt modelId="{E356363A-DD13-431E-B2EC-D590D60E5DA4}" type="pres">
      <dgm:prSet presAssocID="{233376C1-5825-426A-A342-1A5303EC68FD}" presName="Child" presStyleLbl="revTx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843085-E852-4394-823C-20469AB96B7D}" type="pres">
      <dgm:prSet presAssocID="{6FC6763E-56C5-4AD5-8583-EA90DDC4D212}" presName="childComposite" presStyleCnt="0">
        <dgm:presLayoutVars>
          <dgm:chMax val="0"/>
          <dgm:chPref val="0"/>
        </dgm:presLayoutVars>
      </dgm:prSet>
      <dgm:spPr/>
    </dgm:pt>
    <dgm:pt modelId="{9D0CCBD6-1D3C-4A5C-A1E5-F890E847C358}" type="pres">
      <dgm:prSet presAssocID="{6FC6763E-56C5-4AD5-8583-EA90DDC4D212}" presName="ChildAccent" presStyleLbl="solidFgAcc1" presStyleIdx="1" presStyleCnt="4"/>
      <dgm:spPr>
        <a:solidFill>
          <a:schemeClr val="bg1"/>
        </a:solidFill>
      </dgm:spPr>
      <dgm:t>
        <a:bodyPr/>
        <a:lstStyle/>
        <a:p>
          <a:endParaRPr lang="cs-CZ"/>
        </a:p>
      </dgm:t>
    </dgm:pt>
    <dgm:pt modelId="{B2DA70FC-744A-4D51-882A-4610CDACD597}" type="pres">
      <dgm:prSet presAssocID="{6FC6763E-56C5-4AD5-8583-EA90DDC4D212}" presName="Child" presStyleLbl="revTx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855FE3-08BF-4FF1-8CA5-591314338D34}" type="pres">
      <dgm:prSet presAssocID="{C9B4BDAE-6E2E-4443-84D8-E065E0B7B367}" presName="childComposite" presStyleCnt="0">
        <dgm:presLayoutVars>
          <dgm:chMax val="0"/>
          <dgm:chPref val="0"/>
        </dgm:presLayoutVars>
      </dgm:prSet>
      <dgm:spPr/>
    </dgm:pt>
    <dgm:pt modelId="{75214E93-7626-4958-8A18-999AF8A50807}" type="pres">
      <dgm:prSet presAssocID="{C9B4BDAE-6E2E-4443-84D8-E065E0B7B367}" presName="ChildAccent" presStyleLbl="solidFgAcc1" presStyleIdx="2" presStyleCnt="4"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0A3ACDD4-F0A4-4683-B5C9-BC2F7EDD3BF2}" type="pres">
      <dgm:prSet presAssocID="{C9B4BDAE-6E2E-4443-84D8-E065E0B7B367}" presName="Child" presStyleLbl="revTx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17E4FE-2661-4ADB-A263-5F91DE299DFF}" type="pres">
      <dgm:prSet presAssocID="{AA59F7E5-CFBC-49E5-96D3-FA8B619BF237}" presName="childComposite" presStyleCnt="0">
        <dgm:presLayoutVars>
          <dgm:chMax val="0"/>
          <dgm:chPref val="0"/>
        </dgm:presLayoutVars>
      </dgm:prSet>
      <dgm:spPr/>
    </dgm:pt>
    <dgm:pt modelId="{E0A5A51F-0632-4622-B214-D6178845A854}" type="pres">
      <dgm:prSet presAssocID="{AA59F7E5-CFBC-49E5-96D3-FA8B619BF237}" presName="ChildAccent" presStyleLbl="solidFgAcc1" presStyleIdx="3" presStyleCnt="4"/>
      <dgm:spPr>
        <a:solidFill>
          <a:schemeClr val="bg1"/>
        </a:solidFill>
      </dgm:spPr>
      <dgm:t>
        <a:bodyPr/>
        <a:lstStyle/>
        <a:p>
          <a:endParaRPr lang="cs-CZ"/>
        </a:p>
      </dgm:t>
    </dgm:pt>
    <dgm:pt modelId="{F782C870-5460-44AC-90F9-2A55CC3AA9AF}" type="pres">
      <dgm:prSet presAssocID="{AA59F7E5-CFBC-49E5-96D3-FA8B619BF237}" presName="Child" presStyleLbl="revTx" presStyleIdx="4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B9F6F13-5749-4993-B97B-345A93BE2E9A}" type="presOf" srcId="{6FC6763E-56C5-4AD5-8583-EA90DDC4D212}" destId="{B2DA70FC-744A-4D51-882A-4610CDACD597}" srcOrd="0" destOrd="0" presId="urn:microsoft.com/office/officeart/2008/layout/SquareAccentList"/>
    <dgm:cxn modelId="{E3643A77-9FAC-48B8-843A-9409F2C73A4C}" type="presOf" srcId="{233376C1-5825-426A-A342-1A5303EC68FD}" destId="{E356363A-DD13-431E-B2EC-D590D60E5DA4}" srcOrd="0" destOrd="0" presId="urn:microsoft.com/office/officeart/2008/layout/SquareAccentList"/>
    <dgm:cxn modelId="{BF7378C9-FF44-4C4F-9E04-102B41CA0A75}" srcId="{D7BA1062-61A2-4184-AD51-1EE291834EAE}" destId="{C9B4BDAE-6E2E-4443-84D8-E065E0B7B367}" srcOrd="2" destOrd="0" parTransId="{90207571-4DE8-4A80-9808-35BFC4F762C5}" sibTransId="{DF267CAA-B95A-4108-84D5-C193DC676333}"/>
    <dgm:cxn modelId="{AA9B7B0D-0E6F-48F3-B269-9802A549585D}" srcId="{B7BE7BE0-6EAD-49F5-BFB1-03F8A0137F4C}" destId="{D7BA1062-61A2-4184-AD51-1EE291834EAE}" srcOrd="0" destOrd="0" parTransId="{8AAF3F01-69D9-4056-B6CC-068766972B58}" sibTransId="{527B872D-0307-4C3C-B496-4B5466D67036}"/>
    <dgm:cxn modelId="{E9E60673-A746-42E1-BF71-AD2BD7C8B90E}" srcId="{D7BA1062-61A2-4184-AD51-1EE291834EAE}" destId="{AA59F7E5-CFBC-49E5-96D3-FA8B619BF237}" srcOrd="3" destOrd="0" parTransId="{33D50410-C822-4CB3-9FA7-A1B2DE5D5389}" sibTransId="{0E6FC98A-F9F9-4054-9364-68B3B06877BD}"/>
    <dgm:cxn modelId="{55EEC73C-F84B-4828-A85D-69DE489DC7F2}" type="presOf" srcId="{AA59F7E5-CFBC-49E5-96D3-FA8B619BF237}" destId="{F782C870-5460-44AC-90F9-2A55CC3AA9AF}" srcOrd="0" destOrd="0" presId="urn:microsoft.com/office/officeart/2008/layout/SquareAccentList"/>
    <dgm:cxn modelId="{1C79E302-C094-4CAF-B5D4-EEF63C7F5552}" srcId="{D7BA1062-61A2-4184-AD51-1EE291834EAE}" destId="{6FC6763E-56C5-4AD5-8583-EA90DDC4D212}" srcOrd="1" destOrd="0" parTransId="{B6B06020-48F1-48B9-9DC8-1F012674EF4D}" sibTransId="{73CEA916-CC0D-4093-A735-4396BC342B90}"/>
    <dgm:cxn modelId="{FCDD8FFC-7A0A-496C-953F-5969D3180B99}" type="presOf" srcId="{B7BE7BE0-6EAD-49F5-BFB1-03F8A0137F4C}" destId="{372B9A3F-C52D-47B7-880B-DF4B5A383559}" srcOrd="0" destOrd="0" presId="urn:microsoft.com/office/officeart/2008/layout/SquareAccentList"/>
    <dgm:cxn modelId="{383EC0EC-9F46-4774-AB1C-7DB3F2298F5D}" type="presOf" srcId="{C9B4BDAE-6E2E-4443-84D8-E065E0B7B367}" destId="{0A3ACDD4-F0A4-4683-B5C9-BC2F7EDD3BF2}" srcOrd="0" destOrd="0" presId="urn:microsoft.com/office/officeart/2008/layout/SquareAccentList"/>
    <dgm:cxn modelId="{8F959921-4239-41CF-A2F6-4BD0677B3D52}" srcId="{D7BA1062-61A2-4184-AD51-1EE291834EAE}" destId="{233376C1-5825-426A-A342-1A5303EC68FD}" srcOrd="0" destOrd="0" parTransId="{E5DB30FA-1B71-4B3C-8C5F-ABE1BF8B16E5}" sibTransId="{4B999327-D565-4547-A600-5C293DAD261D}"/>
    <dgm:cxn modelId="{CD2809CD-9006-467D-B0BF-2926CEF52F39}" type="presOf" srcId="{D7BA1062-61A2-4184-AD51-1EE291834EAE}" destId="{EDCD6030-1624-463B-AA68-5C3B0F540CAF}" srcOrd="0" destOrd="0" presId="urn:microsoft.com/office/officeart/2008/layout/SquareAccentList"/>
    <dgm:cxn modelId="{5F55FD47-6DEB-46C1-9705-6AB14BC8F0EF}" type="presParOf" srcId="{372B9A3F-C52D-47B7-880B-DF4B5A383559}" destId="{D0A6D34B-FFB8-4EE1-AAFE-185CDD97B615}" srcOrd="0" destOrd="0" presId="urn:microsoft.com/office/officeart/2008/layout/SquareAccentList"/>
    <dgm:cxn modelId="{85E88A7A-2C8C-4B5E-8CE4-D1BE2D7EC01D}" type="presParOf" srcId="{D0A6D34B-FFB8-4EE1-AAFE-185CDD97B615}" destId="{0564C857-74AE-4767-B9E2-D4CE2424F231}" srcOrd="0" destOrd="0" presId="urn:microsoft.com/office/officeart/2008/layout/SquareAccentList"/>
    <dgm:cxn modelId="{B033C33C-3274-4F9C-95DB-D85B2495FA8D}" type="presParOf" srcId="{0564C857-74AE-4767-B9E2-D4CE2424F231}" destId="{A404D332-6BF7-4ECE-B6D3-7E8DB57B09FC}" srcOrd="0" destOrd="0" presId="urn:microsoft.com/office/officeart/2008/layout/SquareAccentList"/>
    <dgm:cxn modelId="{A725C58F-7F98-4215-8565-DDCF1EDB2A15}" type="presParOf" srcId="{0564C857-74AE-4767-B9E2-D4CE2424F231}" destId="{4F612971-2DF7-42CD-B10C-710E54A664EA}" srcOrd="1" destOrd="0" presId="urn:microsoft.com/office/officeart/2008/layout/SquareAccentList"/>
    <dgm:cxn modelId="{DF460A4B-2719-4B73-874E-DBC3B7CB0D3F}" type="presParOf" srcId="{0564C857-74AE-4767-B9E2-D4CE2424F231}" destId="{EDCD6030-1624-463B-AA68-5C3B0F540CAF}" srcOrd="2" destOrd="0" presId="urn:microsoft.com/office/officeart/2008/layout/SquareAccentList"/>
    <dgm:cxn modelId="{7D962E38-3E73-486D-AF19-998DBAFB2AAE}" type="presParOf" srcId="{D0A6D34B-FFB8-4EE1-AAFE-185CDD97B615}" destId="{B5929DAA-28FD-4472-AAD4-0497C274762D}" srcOrd="1" destOrd="0" presId="urn:microsoft.com/office/officeart/2008/layout/SquareAccentList"/>
    <dgm:cxn modelId="{85E6444E-368B-4522-8E55-9CA57B7C8D75}" type="presParOf" srcId="{B5929DAA-28FD-4472-AAD4-0497C274762D}" destId="{BFC1C1BA-412A-403A-8618-91DAAC5D9B08}" srcOrd="0" destOrd="0" presId="urn:microsoft.com/office/officeart/2008/layout/SquareAccentList"/>
    <dgm:cxn modelId="{51839F54-BD08-4AD0-8FD6-173339A399E4}" type="presParOf" srcId="{BFC1C1BA-412A-403A-8618-91DAAC5D9B08}" destId="{2079EBBD-CA08-4ACA-B931-0B089B985A62}" srcOrd="0" destOrd="0" presId="urn:microsoft.com/office/officeart/2008/layout/SquareAccentList"/>
    <dgm:cxn modelId="{F271286A-14C7-4CCC-BA87-855AD65FD4E8}" type="presParOf" srcId="{BFC1C1BA-412A-403A-8618-91DAAC5D9B08}" destId="{E356363A-DD13-431E-B2EC-D590D60E5DA4}" srcOrd="1" destOrd="0" presId="urn:microsoft.com/office/officeart/2008/layout/SquareAccentList"/>
    <dgm:cxn modelId="{C22B773E-982F-47D3-A867-2B11BD5A041B}" type="presParOf" srcId="{B5929DAA-28FD-4472-AAD4-0497C274762D}" destId="{AD843085-E852-4394-823C-20469AB96B7D}" srcOrd="1" destOrd="0" presId="urn:microsoft.com/office/officeart/2008/layout/SquareAccentList"/>
    <dgm:cxn modelId="{8FDF3A41-2D4C-4AD7-9F9F-BAE23B430525}" type="presParOf" srcId="{AD843085-E852-4394-823C-20469AB96B7D}" destId="{9D0CCBD6-1D3C-4A5C-A1E5-F890E847C358}" srcOrd="0" destOrd="0" presId="urn:microsoft.com/office/officeart/2008/layout/SquareAccentList"/>
    <dgm:cxn modelId="{CDB8E453-B19E-48D6-B13C-CA2D79CB4A6B}" type="presParOf" srcId="{AD843085-E852-4394-823C-20469AB96B7D}" destId="{B2DA70FC-744A-4D51-882A-4610CDACD597}" srcOrd="1" destOrd="0" presId="urn:microsoft.com/office/officeart/2008/layout/SquareAccentList"/>
    <dgm:cxn modelId="{E867C76B-5E5E-42FD-B46D-ED42F755BCB8}" type="presParOf" srcId="{B5929DAA-28FD-4472-AAD4-0497C274762D}" destId="{09855FE3-08BF-4FF1-8CA5-591314338D34}" srcOrd="2" destOrd="0" presId="urn:microsoft.com/office/officeart/2008/layout/SquareAccentList"/>
    <dgm:cxn modelId="{BFB74233-ACC0-4B2A-9F9A-FD2FA1CF14C1}" type="presParOf" srcId="{09855FE3-08BF-4FF1-8CA5-591314338D34}" destId="{75214E93-7626-4958-8A18-999AF8A50807}" srcOrd="0" destOrd="0" presId="urn:microsoft.com/office/officeart/2008/layout/SquareAccentList"/>
    <dgm:cxn modelId="{15CC5F43-51C4-45FD-812F-BA1CC1DFF2DB}" type="presParOf" srcId="{09855FE3-08BF-4FF1-8CA5-591314338D34}" destId="{0A3ACDD4-F0A4-4683-B5C9-BC2F7EDD3BF2}" srcOrd="1" destOrd="0" presId="urn:microsoft.com/office/officeart/2008/layout/SquareAccentList"/>
    <dgm:cxn modelId="{4692BB13-C813-435A-A264-12A93351B775}" type="presParOf" srcId="{B5929DAA-28FD-4472-AAD4-0497C274762D}" destId="{A717E4FE-2661-4ADB-A263-5F91DE299DFF}" srcOrd="3" destOrd="0" presId="urn:microsoft.com/office/officeart/2008/layout/SquareAccentList"/>
    <dgm:cxn modelId="{1C6721F2-0759-42B0-AC15-5A7AC84B1439}" type="presParOf" srcId="{A717E4FE-2661-4ADB-A263-5F91DE299DFF}" destId="{E0A5A51F-0632-4622-B214-D6178845A854}" srcOrd="0" destOrd="0" presId="urn:microsoft.com/office/officeart/2008/layout/SquareAccentList"/>
    <dgm:cxn modelId="{379EA60B-6070-431E-9576-D5D1AA2AE500}" type="presParOf" srcId="{A717E4FE-2661-4ADB-A263-5F91DE299DFF}" destId="{F782C870-5460-44AC-90F9-2A55CC3AA9AF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BBD175D-9FD6-40AA-B754-EC8319F0777F}" type="doc">
      <dgm:prSet loTypeId="urn:microsoft.com/office/officeart/2005/8/layout/venn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0B688D7-C1CD-42E2-9680-C43D2C334FDD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S</a:t>
          </a:r>
          <a:endParaRPr lang="cs-CZ" b="1" dirty="0">
            <a:solidFill>
              <a:srgbClr val="FF0000"/>
            </a:solidFill>
          </a:endParaRPr>
        </a:p>
      </dgm:t>
    </dgm:pt>
    <dgm:pt modelId="{C0969431-8EB9-4249-A78F-662D170DC93F}" type="parTrans" cxnId="{5C16C5A2-B7F3-4DCC-BFB4-816D2E88563E}">
      <dgm:prSet/>
      <dgm:spPr/>
      <dgm:t>
        <a:bodyPr/>
        <a:lstStyle/>
        <a:p>
          <a:endParaRPr lang="cs-CZ"/>
        </a:p>
      </dgm:t>
    </dgm:pt>
    <dgm:pt modelId="{256696CC-7D9F-4102-AF53-4A4E1DF12864}" type="sibTrans" cxnId="{5C16C5A2-B7F3-4DCC-BFB4-816D2E88563E}">
      <dgm:prSet/>
      <dgm:spPr/>
      <dgm:t>
        <a:bodyPr/>
        <a:lstStyle/>
        <a:p>
          <a:endParaRPr lang="cs-CZ"/>
        </a:p>
      </dgm:t>
    </dgm:pt>
    <dgm:pt modelId="{235C1AFD-E273-404F-8582-64733BAC698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N</a:t>
          </a:r>
          <a:endParaRPr lang="cs-CZ" b="1" dirty="0">
            <a:solidFill>
              <a:srgbClr val="FF0000"/>
            </a:solidFill>
          </a:endParaRPr>
        </a:p>
      </dgm:t>
    </dgm:pt>
    <dgm:pt modelId="{8C2F6789-9A4C-47FE-B80C-1897F44A22B4}" type="parTrans" cxnId="{5B60CD47-6A63-4BA9-8491-52CE1D456220}">
      <dgm:prSet/>
      <dgm:spPr/>
      <dgm:t>
        <a:bodyPr/>
        <a:lstStyle/>
        <a:p>
          <a:endParaRPr lang="cs-CZ"/>
        </a:p>
      </dgm:t>
    </dgm:pt>
    <dgm:pt modelId="{E4300FDD-81F3-4701-A7E3-CCAB75E2983E}" type="sibTrans" cxnId="{5B60CD47-6A63-4BA9-8491-52CE1D456220}">
      <dgm:prSet/>
      <dgm:spPr/>
      <dgm:t>
        <a:bodyPr/>
        <a:lstStyle/>
        <a:p>
          <a:endParaRPr lang="cs-CZ"/>
        </a:p>
      </dgm:t>
    </dgm:pt>
    <dgm:pt modelId="{28689603-A36E-459B-A98D-69F742110841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Ě</a:t>
          </a:r>
          <a:endParaRPr lang="cs-CZ" b="1" dirty="0">
            <a:solidFill>
              <a:srgbClr val="FF0000"/>
            </a:solidFill>
          </a:endParaRPr>
        </a:p>
      </dgm:t>
    </dgm:pt>
    <dgm:pt modelId="{947EDF8A-6F4A-472F-B060-52EF70691913}" type="parTrans" cxnId="{E54CC6CC-0D4A-4A41-AEFB-573408B3F6F7}">
      <dgm:prSet/>
      <dgm:spPr/>
      <dgm:t>
        <a:bodyPr/>
        <a:lstStyle/>
        <a:p>
          <a:endParaRPr lang="cs-CZ"/>
        </a:p>
      </dgm:t>
    </dgm:pt>
    <dgm:pt modelId="{38F6C35B-3907-4ABA-89CD-3806570EF14A}" type="sibTrans" cxnId="{E54CC6CC-0D4A-4A41-AEFB-573408B3F6F7}">
      <dgm:prSet/>
      <dgm:spPr/>
      <dgm:t>
        <a:bodyPr/>
        <a:lstStyle/>
        <a:p>
          <a:endParaRPr lang="cs-CZ"/>
        </a:p>
      </dgm:t>
    </dgm:pt>
    <dgm:pt modelId="{A13B07EC-5E27-4E4C-BEF7-D7C394215667}">
      <dgm:prSet phldrT="[Text]"/>
      <dgm:spPr/>
      <dgm:t>
        <a:bodyPr/>
        <a:lstStyle/>
        <a:p>
          <a:endParaRPr lang="cs-CZ" dirty="0"/>
        </a:p>
      </dgm:t>
    </dgm:pt>
    <dgm:pt modelId="{5E3306E2-58EB-4551-990B-EBD741C637AC}" type="parTrans" cxnId="{9FC027CC-0261-4923-ABB3-BFF270B744BD}">
      <dgm:prSet/>
      <dgm:spPr/>
      <dgm:t>
        <a:bodyPr/>
        <a:lstStyle/>
        <a:p>
          <a:endParaRPr lang="cs-CZ"/>
        </a:p>
      </dgm:t>
    </dgm:pt>
    <dgm:pt modelId="{D175B2A2-C8B2-4119-A913-9A4FA98C1AAD}" type="sibTrans" cxnId="{9FC027CC-0261-4923-ABB3-BFF270B744BD}">
      <dgm:prSet/>
      <dgm:spPr/>
      <dgm:t>
        <a:bodyPr/>
        <a:lstStyle/>
        <a:p>
          <a:endParaRPr lang="cs-CZ"/>
        </a:p>
      </dgm:t>
    </dgm:pt>
    <dgm:pt modelId="{D958B823-A2E9-47CE-92D1-09AA863F4077}">
      <dgm:prSet phldrT="[Text]"/>
      <dgm:spPr/>
      <dgm:t>
        <a:bodyPr/>
        <a:lstStyle/>
        <a:p>
          <a:endParaRPr lang="cs-CZ" dirty="0"/>
        </a:p>
      </dgm:t>
    </dgm:pt>
    <dgm:pt modelId="{48FD8AEF-757D-433D-9978-8940E3447DE4}" type="parTrans" cxnId="{8997DDC1-3AC1-4D7C-A095-9CBA38511FD9}">
      <dgm:prSet/>
      <dgm:spPr/>
      <dgm:t>
        <a:bodyPr/>
        <a:lstStyle/>
        <a:p>
          <a:endParaRPr lang="cs-CZ"/>
        </a:p>
      </dgm:t>
    </dgm:pt>
    <dgm:pt modelId="{4A4F0856-7120-4CF1-B324-97FE5DC19077}" type="sibTrans" cxnId="{8997DDC1-3AC1-4D7C-A095-9CBA38511FD9}">
      <dgm:prSet/>
      <dgm:spPr/>
      <dgm:t>
        <a:bodyPr/>
        <a:lstStyle/>
        <a:p>
          <a:endParaRPr lang="cs-CZ"/>
        </a:p>
      </dgm:t>
    </dgm:pt>
    <dgm:pt modelId="{B496537E-CB8F-4998-AF9F-F796654BD1BD}">
      <dgm:prSet phldrT="[Text]"/>
      <dgm:spPr/>
      <dgm:t>
        <a:bodyPr/>
        <a:lstStyle/>
        <a:p>
          <a:endParaRPr lang="cs-CZ" dirty="0"/>
        </a:p>
      </dgm:t>
    </dgm:pt>
    <dgm:pt modelId="{EA37BE66-9B19-433B-905F-FF49F0FE5011}" type="parTrans" cxnId="{CD783FD8-37C2-472B-99E5-E28CC85A3597}">
      <dgm:prSet/>
      <dgm:spPr/>
      <dgm:t>
        <a:bodyPr/>
        <a:lstStyle/>
        <a:p>
          <a:endParaRPr lang="cs-CZ"/>
        </a:p>
      </dgm:t>
    </dgm:pt>
    <dgm:pt modelId="{12280E7F-A253-434B-B73F-B1D59B45108B}" type="sibTrans" cxnId="{CD783FD8-37C2-472B-99E5-E28CC85A3597}">
      <dgm:prSet/>
      <dgm:spPr/>
      <dgm:t>
        <a:bodyPr/>
        <a:lstStyle/>
        <a:p>
          <a:endParaRPr lang="cs-CZ"/>
        </a:p>
      </dgm:t>
    </dgm:pt>
    <dgm:pt modelId="{500213CF-6A73-41BC-9402-6E2EF22B67DD}">
      <dgm:prSet phldrT="[Text]"/>
      <dgm:spPr/>
      <dgm:t>
        <a:bodyPr/>
        <a:lstStyle/>
        <a:p>
          <a:endParaRPr lang="cs-CZ" dirty="0"/>
        </a:p>
      </dgm:t>
    </dgm:pt>
    <dgm:pt modelId="{34B0372D-17CC-4FE8-8A70-D748EDB5DEAE}" type="parTrans" cxnId="{A7DCCE7F-F043-46F5-A18F-D1EA2A655D78}">
      <dgm:prSet/>
      <dgm:spPr/>
      <dgm:t>
        <a:bodyPr/>
        <a:lstStyle/>
        <a:p>
          <a:endParaRPr lang="cs-CZ"/>
        </a:p>
      </dgm:t>
    </dgm:pt>
    <dgm:pt modelId="{2E3DA825-D79B-44C1-A7EC-119156F9A1FF}" type="sibTrans" cxnId="{A7DCCE7F-F043-46F5-A18F-D1EA2A655D78}">
      <dgm:prSet/>
      <dgm:spPr/>
      <dgm:t>
        <a:bodyPr/>
        <a:lstStyle/>
        <a:p>
          <a:endParaRPr lang="cs-CZ"/>
        </a:p>
      </dgm:t>
    </dgm:pt>
    <dgm:pt modelId="{DFED6B2E-E7AF-4953-9D6A-18F713AD7F6A}">
      <dgm:prSet phldrT="[Text]"/>
      <dgm:spPr/>
      <dgm:t>
        <a:bodyPr/>
        <a:lstStyle/>
        <a:p>
          <a:endParaRPr lang="cs-CZ" dirty="0"/>
        </a:p>
      </dgm:t>
    </dgm:pt>
    <dgm:pt modelId="{F2394AD4-20C9-45E5-ABCD-28CE70400B76}" type="parTrans" cxnId="{6F9A6165-C681-4BF0-A25F-68EFEE175BB7}">
      <dgm:prSet/>
      <dgm:spPr/>
      <dgm:t>
        <a:bodyPr/>
        <a:lstStyle/>
        <a:p>
          <a:endParaRPr lang="cs-CZ"/>
        </a:p>
      </dgm:t>
    </dgm:pt>
    <dgm:pt modelId="{CF66E11A-361E-4AE8-BD43-2A372BF6D86C}" type="sibTrans" cxnId="{6F9A6165-C681-4BF0-A25F-68EFEE175BB7}">
      <dgm:prSet/>
      <dgm:spPr/>
      <dgm:t>
        <a:bodyPr/>
        <a:lstStyle/>
        <a:p>
          <a:endParaRPr lang="cs-CZ"/>
        </a:p>
      </dgm:t>
    </dgm:pt>
    <dgm:pt modelId="{62FF079B-E5AF-4059-B21F-789A2E7DA2E5}" type="pres">
      <dgm:prSet presAssocID="{FBBD175D-9FD6-40AA-B754-EC8319F0777F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0E12670-2B8C-410F-9318-5DCE30EE01AA}" type="pres">
      <dgm:prSet presAssocID="{10B688D7-C1CD-42E2-9680-C43D2C334FDD}" presName="Name5" presStyleLbl="vennNode1" presStyleIdx="0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E152E-58FD-4F3A-98CE-134B8F4E3016}" type="pres">
      <dgm:prSet presAssocID="{256696CC-7D9F-4102-AF53-4A4E1DF12864}" presName="space" presStyleCnt="0"/>
      <dgm:spPr/>
    </dgm:pt>
    <dgm:pt modelId="{17152367-7B3C-42DD-B7D4-A7132A58B26E}" type="pres">
      <dgm:prSet presAssocID="{235C1AFD-E273-404F-8582-64733BAC6987}" presName="Name5" presStyleLbl="vennNode1" presStyleIdx="1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F1FFBB-8455-4F73-829C-6B9D7487E6D7}" type="pres">
      <dgm:prSet presAssocID="{E4300FDD-81F3-4701-A7E3-CCAB75E2983E}" presName="space" presStyleCnt="0"/>
      <dgm:spPr/>
    </dgm:pt>
    <dgm:pt modelId="{D0DA4016-7793-493B-B1EE-EC89D94C122D}" type="pres">
      <dgm:prSet presAssocID="{28689603-A36E-459B-A98D-69F742110841}" presName="Name5" presStyleLbl="vennNode1" presStyleIdx="2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32C99E-2500-4CB2-A30D-054EA1E260A1}" type="pres">
      <dgm:prSet presAssocID="{38F6C35B-3907-4ABA-89CD-3806570EF14A}" presName="space" presStyleCnt="0"/>
      <dgm:spPr/>
    </dgm:pt>
    <dgm:pt modelId="{AC834DA4-6A2A-4621-B872-13549BD950CE}" type="pres">
      <dgm:prSet presAssocID="{A13B07EC-5E27-4E4C-BEF7-D7C394215667}" presName="Name5" presStyleLbl="vennNode1" presStyleIdx="3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5E9CEC-3AAF-4506-8128-04457C11517A}" type="pres">
      <dgm:prSet presAssocID="{D175B2A2-C8B2-4119-A913-9A4FA98C1AAD}" presName="space" presStyleCnt="0"/>
      <dgm:spPr/>
    </dgm:pt>
    <dgm:pt modelId="{8AF52A8F-7F20-4A01-9423-17CF6932BE3B}" type="pres">
      <dgm:prSet presAssocID="{D958B823-A2E9-47CE-92D1-09AA863F4077}" presName="Name5" presStyleLbl="vennNode1" presStyleIdx="4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83BC45-4FAF-4A56-9CA8-393BBAEDE8FB}" type="pres">
      <dgm:prSet presAssocID="{4A4F0856-7120-4CF1-B324-97FE5DC19077}" presName="space" presStyleCnt="0"/>
      <dgm:spPr/>
    </dgm:pt>
    <dgm:pt modelId="{C8F79E64-FA35-4646-AB2B-A199E974EEE3}" type="pres">
      <dgm:prSet presAssocID="{B496537E-CB8F-4998-AF9F-F796654BD1BD}" presName="Name5" presStyleLbl="vennNode1" presStyleIdx="5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F59AAF-BD60-47C3-B646-24F2CF98A09E}" type="pres">
      <dgm:prSet presAssocID="{12280E7F-A253-434B-B73F-B1D59B45108B}" presName="space" presStyleCnt="0"/>
      <dgm:spPr/>
    </dgm:pt>
    <dgm:pt modelId="{DB97A585-8D09-408E-A7C1-74E035145779}" type="pres">
      <dgm:prSet presAssocID="{500213CF-6A73-41BC-9402-6E2EF22B67DD}" presName="Name5" presStyleLbl="vennNode1" presStyleIdx="6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A7CBB9-1270-4668-AFB1-7E8E80E4A755}" type="pres">
      <dgm:prSet presAssocID="{2E3DA825-D79B-44C1-A7EC-119156F9A1FF}" presName="space" presStyleCnt="0"/>
      <dgm:spPr/>
    </dgm:pt>
    <dgm:pt modelId="{17BD618B-C575-48E7-9B59-EF20E2A60B14}" type="pres">
      <dgm:prSet presAssocID="{DFED6B2E-E7AF-4953-9D6A-18F713AD7F6A}" presName="Name5" presStyleLbl="vennNode1" presStyleIdx="7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54CC6CC-0D4A-4A41-AEFB-573408B3F6F7}" srcId="{FBBD175D-9FD6-40AA-B754-EC8319F0777F}" destId="{28689603-A36E-459B-A98D-69F742110841}" srcOrd="2" destOrd="0" parTransId="{947EDF8A-6F4A-472F-B060-52EF70691913}" sibTransId="{38F6C35B-3907-4ABA-89CD-3806570EF14A}"/>
    <dgm:cxn modelId="{D3E6EA76-757C-4A4C-9735-FF004417256B}" type="presOf" srcId="{28689603-A36E-459B-A98D-69F742110841}" destId="{D0DA4016-7793-493B-B1EE-EC89D94C122D}" srcOrd="0" destOrd="0" presId="urn:microsoft.com/office/officeart/2005/8/layout/venn3"/>
    <dgm:cxn modelId="{CD783FD8-37C2-472B-99E5-E28CC85A3597}" srcId="{FBBD175D-9FD6-40AA-B754-EC8319F0777F}" destId="{B496537E-CB8F-4998-AF9F-F796654BD1BD}" srcOrd="5" destOrd="0" parTransId="{EA37BE66-9B19-433B-905F-FF49F0FE5011}" sibTransId="{12280E7F-A253-434B-B73F-B1D59B45108B}"/>
    <dgm:cxn modelId="{E3EA7CE6-E732-46BB-B46A-9B4E3A139674}" type="presOf" srcId="{DFED6B2E-E7AF-4953-9D6A-18F713AD7F6A}" destId="{17BD618B-C575-48E7-9B59-EF20E2A60B14}" srcOrd="0" destOrd="0" presId="urn:microsoft.com/office/officeart/2005/8/layout/venn3"/>
    <dgm:cxn modelId="{5B60CD47-6A63-4BA9-8491-52CE1D456220}" srcId="{FBBD175D-9FD6-40AA-B754-EC8319F0777F}" destId="{235C1AFD-E273-404F-8582-64733BAC6987}" srcOrd="1" destOrd="0" parTransId="{8C2F6789-9A4C-47FE-B80C-1897F44A22B4}" sibTransId="{E4300FDD-81F3-4701-A7E3-CCAB75E2983E}"/>
    <dgm:cxn modelId="{9FC027CC-0261-4923-ABB3-BFF270B744BD}" srcId="{FBBD175D-9FD6-40AA-B754-EC8319F0777F}" destId="{A13B07EC-5E27-4E4C-BEF7-D7C394215667}" srcOrd="3" destOrd="0" parTransId="{5E3306E2-58EB-4551-990B-EBD741C637AC}" sibTransId="{D175B2A2-C8B2-4119-A913-9A4FA98C1AAD}"/>
    <dgm:cxn modelId="{67A06FA2-38DA-48E5-99DB-79400AC51143}" type="presOf" srcId="{D958B823-A2E9-47CE-92D1-09AA863F4077}" destId="{8AF52A8F-7F20-4A01-9423-17CF6932BE3B}" srcOrd="0" destOrd="0" presId="urn:microsoft.com/office/officeart/2005/8/layout/venn3"/>
    <dgm:cxn modelId="{69E122EE-658B-4E38-96EE-4493462926FB}" type="presOf" srcId="{A13B07EC-5E27-4E4C-BEF7-D7C394215667}" destId="{AC834DA4-6A2A-4621-B872-13549BD950CE}" srcOrd="0" destOrd="0" presId="urn:microsoft.com/office/officeart/2005/8/layout/venn3"/>
    <dgm:cxn modelId="{89F6E51D-DD0E-4A20-963D-6A648140E3BB}" type="presOf" srcId="{10B688D7-C1CD-42E2-9680-C43D2C334FDD}" destId="{90E12670-2B8C-410F-9318-5DCE30EE01AA}" srcOrd="0" destOrd="0" presId="urn:microsoft.com/office/officeart/2005/8/layout/venn3"/>
    <dgm:cxn modelId="{6F9A6165-C681-4BF0-A25F-68EFEE175BB7}" srcId="{FBBD175D-9FD6-40AA-B754-EC8319F0777F}" destId="{DFED6B2E-E7AF-4953-9D6A-18F713AD7F6A}" srcOrd="7" destOrd="0" parTransId="{F2394AD4-20C9-45E5-ABCD-28CE70400B76}" sibTransId="{CF66E11A-361E-4AE8-BD43-2A372BF6D86C}"/>
    <dgm:cxn modelId="{5C16C5A2-B7F3-4DCC-BFB4-816D2E88563E}" srcId="{FBBD175D-9FD6-40AA-B754-EC8319F0777F}" destId="{10B688D7-C1CD-42E2-9680-C43D2C334FDD}" srcOrd="0" destOrd="0" parTransId="{C0969431-8EB9-4249-A78F-662D170DC93F}" sibTransId="{256696CC-7D9F-4102-AF53-4A4E1DF12864}"/>
    <dgm:cxn modelId="{4FB480EA-4079-4FDF-BF42-7DFF436C4CA5}" type="presOf" srcId="{235C1AFD-E273-404F-8582-64733BAC6987}" destId="{17152367-7B3C-42DD-B7D4-A7132A58B26E}" srcOrd="0" destOrd="0" presId="urn:microsoft.com/office/officeart/2005/8/layout/venn3"/>
    <dgm:cxn modelId="{7D1F8B92-81CD-4F74-8F23-A78383376176}" type="presOf" srcId="{FBBD175D-9FD6-40AA-B754-EC8319F0777F}" destId="{62FF079B-E5AF-4059-B21F-789A2E7DA2E5}" srcOrd="0" destOrd="0" presId="urn:microsoft.com/office/officeart/2005/8/layout/venn3"/>
    <dgm:cxn modelId="{8997DDC1-3AC1-4D7C-A095-9CBA38511FD9}" srcId="{FBBD175D-9FD6-40AA-B754-EC8319F0777F}" destId="{D958B823-A2E9-47CE-92D1-09AA863F4077}" srcOrd="4" destOrd="0" parTransId="{48FD8AEF-757D-433D-9978-8940E3447DE4}" sibTransId="{4A4F0856-7120-4CF1-B324-97FE5DC19077}"/>
    <dgm:cxn modelId="{A7DCCE7F-F043-46F5-A18F-D1EA2A655D78}" srcId="{FBBD175D-9FD6-40AA-B754-EC8319F0777F}" destId="{500213CF-6A73-41BC-9402-6E2EF22B67DD}" srcOrd="6" destOrd="0" parTransId="{34B0372D-17CC-4FE8-8A70-D748EDB5DEAE}" sibTransId="{2E3DA825-D79B-44C1-A7EC-119156F9A1FF}"/>
    <dgm:cxn modelId="{62A4A56A-41B7-4BB9-A3D5-F50FB4BA541C}" type="presOf" srcId="{500213CF-6A73-41BC-9402-6E2EF22B67DD}" destId="{DB97A585-8D09-408E-A7C1-74E035145779}" srcOrd="0" destOrd="0" presId="urn:microsoft.com/office/officeart/2005/8/layout/venn3"/>
    <dgm:cxn modelId="{9FFDFC9A-33DD-47B2-8404-CA8CD414B23D}" type="presOf" srcId="{B496537E-CB8F-4998-AF9F-F796654BD1BD}" destId="{C8F79E64-FA35-4646-AB2B-A199E974EEE3}" srcOrd="0" destOrd="0" presId="urn:microsoft.com/office/officeart/2005/8/layout/venn3"/>
    <dgm:cxn modelId="{ABF96244-DFA9-4E8D-A453-F5CA460FE902}" type="presParOf" srcId="{62FF079B-E5AF-4059-B21F-789A2E7DA2E5}" destId="{90E12670-2B8C-410F-9318-5DCE30EE01AA}" srcOrd="0" destOrd="0" presId="urn:microsoft.com/office/officeart/2005/8/layout/venn3"/>
    <dgm:cxn modelId="{40897A51-721F-4187-83A1-A7953D75301F}" type="presParOf" srcId="{62FF079B-E5AF-4059-B21F-789A2E7DA2E5}" destId="{7B6E152E-58FD-4F3A-98CE-134B8F4E3016}" srcOrd="1" destOrd="0" presId="urn:microsoft.com/office/officeart/2005/8/layout/venn3"/>
    <dgm:cxn modelId="{BFE1D59F-4B2A-4FEE-A659-6FFF46146E90}" type="presParOf" srcId="{62FF079B-E5AF-4059-B21F-789A2E7DA2E5}" destId="{17152367-7B3C-42DD-B7D4-A7132A58B26E}" srcOrd="2" destOrd="0" presId="urn:microsoft.com/office/officeart/2005/8/layout/venn3"/>
    <dgm:cxn modelId="{6E46F6BE-8F2B-405F-8927-7820E382CB36}" type="presParOf" srcId="{62FF079B-E5AF-4059-B21F-789A2E7DA2E5}" destId="{72F1FFBB-8455-4F73-829C-6B9D7487E6D7}" srcOrd="3" destOrd="0" presId="urn:microsoft.com/office/officeart/2005/8/layout/venn3"/>
    <dgm:cxn modelId="{3C390246-FBD1-4E08-8D39-60540E6AA2F2}" type="presParOf" srcId="{62FF079B-E5AF-4059-B21F-789A2E7DA2E5}" destId="{D0DA4016-7793-493B-B1EE-EC89D94C122D}" srcOrd="4" destOrd="0" presId="urn:microsoft.com/office/officeart/2005/8/layout/venn3"/>
    <dgm:cxn modelId="{AF901210-E271-46AE-920C-54DA7C031056}" type="presParOf" srcId="{62FF079B-E5AF-4059-B21F-789A2E7DA2E5}" destId="{7132C99E-2500-4CB2-A30D-054EA1E260A1}" srcOrd="5" destOrd="0" presId="urn:microsoft.com/office/officeart/2005/8/layout/venn3"/>
    <dgm:cxn modelId="{68AEA78E-4392-464D-B3E4-3DF387A88B73}" type="presParOf" srcId="{62FF079B-E5AF-4059-B21F-789A2E7DA2E5}" destId="{AC834DA4-6A2A-4621-B872-13549BD950CE}" srcOrd="6" destOrd="0" presId="urn:microsoft.com/office/officeart/2005/8/layout/venn3"/>
    <dgm:cxn modelId="{C36311AB-51E9-499D-A6E1-3190CDE62871}" type="presParOf" srcId="{62FF079B-E5AF-4059-B21F-789A2E7DA2E5}" destId="{CE5E9CEC-3AAF-4506-8128-04457C11517A}" srcOrd="7" destOrd="0" presId="urn:microsoft.com/office/officeart/2005/8/layout/venn3"/>
    <dgm:cxn modelId="{2A1B7124-B48F-4ADD-8BA0-F3C60F025DD6}" type="presParOf" srcId="{62FF079B-E5AF-4059-B21F-789A2E7DA2E5}" destId="{8AF52A8F-7F20-4A01-9423-17CF6932BE3B}" srcOrd="8" destOrd="0" presId="urn:microsoft.com/office/officeart/2005/8/layout/venn3"/>
    <dgm:cxn modelId="{0EFF27FD-D539-4481-95E1-46D87FAE7857}" type="presParOf" srcId="{62FF079B-E5AF-4059-B21F-789A2E7DA2E5}" destId="{AC83BC45-4FAF-4A56-9CA8-393BBAEDE8FB}" srcOrd="9" destOrd="0" presId="urn:microsoft.com/office/officeart/2005/8/layout/venn3"/>
    <dgm:cxn modelId="{F4FCDCAF-54DE-4E22-B509-3D8623101837}" type="presParOf" srcId="{62FF079B-E5AF-4059-B21F-789A2E7DA2E5}" destId="{C8F79E64-FA35-4646-AB2B-A199E974EEE3}" srcOrd="10" destOrd="0" presId="urn:microsoft.com/office/officeart/2005/8/layout/venn3"/>
    <dgm:cxn modelId="{26AE2655-C30A-4AE5-A586-CA1C51C0A9FC}" type="presParOf" srcId="{62FF079B-E5AF-4059-B21F-789A2E7DA2E5}" destId="{48F59AAF-BD60-47C3-B646-24F2CF98A09E}" srcOrd="11" destOrd="0" presId="urn:microsoft.com/office/officeart/2005/8/layout/venn3"/>
    <dgm:cxn modelId="{42B9C1BA-E018-448D-AA1A-AAED36E487AA}" type="presParOf" srcId="{62FF079B-E5AF-4059-B21F-789A2E7DA2E5}" destId="{DB97A585-8D09-408E-A7C1-74E035145779}" srcOrd="12" destOrd="0" presId="urn:microsoft.com/office/officeart/2005/8/layout/venn3"/>
    <dgm:cxn modelId="{6AA00520-7707-486D-9A6A-FD630FA368F0}" type="presParOf" srcId="{62FF079B-E5AF-4059-B21F-789A2E7DA2E5}" destId="{9BA7CBB9-1270-4668-AFB1-7E8E80E4A755}" srcOrd="13" destOrd="0" presId="urn:microsoft.com/office/officeart/2005/8/layout/venn3"/>
    <dgm:cxn modelId="{C97004AE-D040-4979-9B9D-9331254BEADA}" type="presParOf" srcId="{62FF079B-E5AF-4059-B21F-789A2E7DA2E5}" destId="{17BD618B-C575-48E7-9B59-EF20E2A60B14}" srcOrd="14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B7BE7BE0-6EAD-49F5-BFB1-03F8A0137F4C}" type="doc">
      <dgm:prSet loTypeId="urn:microsoft.com/office/officeart/2008/layout/Square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7BA1062-61A2-4184-AD51-1EE291834EAE}">
      <dgm:prSet phldrT="[Text]" custT="1"/>
      <dgm:spPr/>
      <dgm:t>
        <a:bodyPr/>
        <a:lstStyle/>
        <a:p>
          <a:r>
            <a:rPr lang="cs-CZ" sz="2800" dirty="0" smtClean="0"/>
            <a:t>4. V pohádce Hrnečku, vař! kouzelný hrneček navařil mnoho:</a:t>
          </a:r>
          <a:endParaRPr lang="cs-CZ" sz="2800" dirty="0"/>
        </a:p>
      </dgm:t>
    </dgm:pt>
    <dgm:pt modelId="{8AAF3F01-69D9-4056-B6CC-068766972B58}" type="parTrans" cxnId="{AA9B7B0D-0E6F-48F3-B269-9802A549585D}">
      <dgm:prSet/>
      <dgm:spPr/>
      <dgm:t>
        <a:bodyPr/>
        <a:lstStyle/>
        <a:p>
          <a:endParaRPr lang="cs-CZ"/>
        </a:p>
      </dgm:t>
    </dgm:pt>
    <dgm:pt modelId="{527B872D-0307-4C3C-B496-4B5466D67036}" type="sibTrans" cxnId="{AA9B7B0D-0E6F-48F3-B269-9802A549585D}">
      <dgm:prSet/>
      <dgm:spPr/>
      <dgm:t>
        <a:bodyPr/>
        <a:lstStyle/>
        <a:p>
          <a:endParaRPr lang="cs-CZ"/>
        </a:p>
      </dgm:t>
    </dgm:pt>
    <dgm:pt modelId="{233376C1-5825-426A-A342-1A5303EC68FD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H</a:t>
          </a:r>
          <a:r>
            <a:rPr lang="cs-CZ" dirty="0" smtClean="0"/>
            <a:t>:  kaše</a:t>
          </a:r>
          <a:endParaRPr lang="cs-CZ" dirty="0"/>
        </a:p>
      </dgm:t>
    </dgm:pt>
    <dgm:pt modelId="{E5DB30FA-1B71-4B3C-8C5F-ABE1BF8B16E5}" type="parTrans" cxnId="{8F959921-4239-41CF-A2F6-4BD0677B3D52}">
      <dgm:prSet/>
      <dgm:spPr/>
      <dgm:t>
        <a:bodyPr/>
        <a:lstStyle/>
        <a:p>
          <a:endParaRPr lang="cs-CZ"/>
        </a:p>
      </dgm:t>
    </dgm:pt>
    <dgm:pt modelId="{4B999327-D565-4547-A600-5C293DAD261D}" type="sibTrans" cxnId="{8F959921-4239-41CF-A2F6-4BD0677B3D52}">
      <dgm:prSet/>
      <dgm:spPr/>
      <dgm:t>
        <a:bodyPr/>
        <a:lstStyle/>
        <a:p>
          <a:endParaRPr lang="cs-CZ"/>
        </a:p>
      </dgm:t>
    </dgm:pt>
    <dgm:pt modelId="{6FC6763E-56C5-4AD5-8583-EA90DDC4D212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U</a:t>
          </a:r>
          <a:r>
            <a:rPr lang="cs-CZ" dirty="0" smtClean="0"/>
            <a:t>:  polévky</a:t>
          </a:r>
          <a:endParaRPr lang="cs-CZ" dirty="0"/>
        </a:p>
      </dgm:t>
    </dgm:pt>
    <dgm:pt modelId="{B6B06020-48F1-48B9-9DC8-1F012674EF4D}" type="parTrans" cxnId="{1C79E302-C094-4CAF-B5D4-EEF63C7F5552}">
      <dgm:prSet/>
      <dgm:spPr/>
      <dgm:t>
        <a:bodyPr/>
        <a:lstStyle/>
        <a:p>
          <a:endParaRPr lang="cs-CZ"/>
        </a:p>
      </dgm:t>
    </dgm:pt>
    <dgm:pt modelId="{73CEA916-CC0D-4093-A735-4396BC342B90}" type="sibTrans" cxnId="{1C79E302-C094-4CAF-B5D4-EEF63C7F5552}">
      <dgm:prSet/>
      <dgm:spPr/>
      <dgm:t>
        <a:bodyPr/>
        <a:lstStyle/>
        <a:p>
          <a:endParaRPr lang="cs-CZ"/>
        </a:p>
      </dgm:t>
    </dgm:pt>
    <dgm:pt modelId="{C9B4BDAE-6E2E-4443-84D8-E065E0B7B36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I</a:t>
          </a:r>
          <a:r>
            <a:rPr lang="cs-CZ" dirty="0" smtClean="0"/>
            <a:t>:  brambor</a:t>
          </a:r>
          <a:endParaRPr lang="cs-CZ" dirty="0"/>
        </a:p>
      </dgm:t>
    </dgm:pt>
    <dgm:pt modelId="{90207571-4DE8-4A80-9808-35BFC4F762C5}" type="parTrans" cxnId="{BF7378C9-FF44-4C4F-9E04-102B41CA0A75}">
      <dgm:prSet/>
      <dgm:spPr/>
      <dgm:t>
        <a:bodyPr/>
        <a:lstStyle/>
        <a:p>
          <a:endParaRPr lang="cs-CZ"/>
        </a:p>
      </dgm:t>
    </dgm:pt>
    <dgm:pt modelId="{DF267CAA-B95A-4108-84D5-C193DC676333}" type="sibTrans" cxnId="{BF7378C9-FF44-4C4F-9E04-102B41CA0A75}">
      <dgm:prSet/>
      <dgm:spPr/>
      <dgm:t>
        <a:bodyPr/>
        <a:lstStyle/>
        <a:p>
          <a:endParaRPr lang="cs-CZ"/>
        </a:p>
      </dgm:t>
    </dgm:pt>
    <dgm:pt modelId="{AA59F7E5-CFBC-49E5-96D3-FA8B619BF23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D</a:t>
          </a:r>
          <a:r>
            <a:rPr lang="cs-CZ" dirty="0" smtClean="0"/>
            <a:t>:  čaje</a:t>
          </a:r>
          <a:endParaRPr lang="cs-CZ" dirty="0"/>
        </a:p>
      </dgm:t>
    </dgm:pt>
    <dgm:pt modelId="{33D50410-C822-4CB3-9FA7-A1B2DE5D5389}" type="parTrans" cxnId="{E9E60673-A746-42E1-BF71-AD2BD7C8B90E}">
      <dgm:prSet/>
      <dgm:spPr/>
      <dgm:t>
        <a:bodyPr/>
        <a:lstStyle/>
        <a:p>
          <a:endParaRPr lang="cs-CZ"/>
        </a:p>
      </dgm:t>
    </dgm:pt>
    <dgm:pt modelId="{0E6FC98A-F9F9-4054-9364-68B3B06877BD}" type="sibTrans" cxnId="{E9E60673-A746-42E1-BF71-AD2BD7C8B90E}">
      <dgm:prSet/>
      <dgm:spPr/>
      <dgm:t>
        <a:bodyPr/>
        <a:lstStyle/>
        <a:p>
          <a:endParaRPr lang="cs-CZ"/>
        </a:p>
      </dgm:t>
    </dgm:pt>
    <dgm:pt modelId="{372B9A3F-C52D-47B7-880B-DF4B5A383559}" type="pres">
      <dgm:prSet presAssocID="{B7BE7BE0-6EAD-49F5-BFB1-03F8A0137F4C}" presName="layout" presStyleCnt="0">
        <dgm:presLayoutVars>
          <dgm:chMax/>
          <dgm:chPref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D0A6D34B-FFB8-4EE1-AAFE-185CDD97B615}" type="pres">
      <dgm:prSet presAssocID="{D7BA1062-61A2-4184-AD51-1EE291834EAE}" presName="root" presStyleCnt="0">
        <dgm:presLayoutVars>
          <dgm:chMax/>
          <dgm:chPref/>
        </dgm:presLayoutVars>
      </dgm:prSet>
      <dgm:spPr/>
    </dgm:pt>
    <dgm:pt modelId="{0564C857-74AE-4767-B9E2-D4CE2424F231}" type="pres">
      <dgm:prSet presAssocID="{D7BA1062-61A2-4184-AD51-1EE291834EAE}" presName="rootComposite" presStyleCnt="0">
        <dgm:presLayoutVars/>
      </dgm:prSet>
      <dgm:spPr/>
    </dgm:pt>
    <dgm:pt modelId="{A404D332-6BF7-4ECE-B6D3-7E8DB57B09FC}" type="pres">
      <dgm:prSet presAssocID="{D7BA1062-61A2-4184-AD51-1EE291834EAE}" presName="ParentAccent" presStyleLbl="alignNode1" presStyleIdx="0" presStyleCnt="1"/>
      <dgm:spPr/>
    </dgm:pt>
    <dgm:pt modelId="{4F612971-2DF7-42CD-B10C-710E54A664EA}" type="pres">
      <dgm:prSet presAssocID="{D7BA1062-61A2-4184-AD51-1EE291834EAE}" presName="ParentSmallAccent" presStyleLbl="fgAcc1" presStyleIdx="0" presStyleCnt="1"/>
      <dgm:spPr/>
    </dgm:pt>
    <dgm:pt modelId="{EDCD6030-1624-463B-AA68-5C3B0F540CAF}" type="pres">
      <dgm:prSet presAssocID="{D7BA1062-61A2-4184-AD51-1EE291834EAE}" presName="Parent" presStyleLbl="revTx" presStyleIdx="0" presStyleCnt="5" custScaleX="158422">
        <dgm:presLayoutVars>
          <dgm:chMax/>
          <dgm:chPref val="4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929DAA-28FD-4472-AAD4-0497C274762D}" type="pres">
      <dgm:prSet presAssocID="{D7BA1062-61A2-4184-AD51-1EE291834EAE}" presName="childShape" presStyleCnt="0">
        <dgm:presLayoutVars>
          <dgm:chMax val="0"/>
          <dgm:chPref val="0"/>
        </dgm:presLayoutVars>
      </dgm:prSet>
      <dgm:spPr/>
    </dgm:pt>
    <dgm:pt modelId="{BFC1C1BA-412A-403A-8618-91DAAC5D9B08}" type="pres">
      <dgm:prSet presAssocID="{233376C1-5825-426A-A342-1A5303EC68FD}" presName="childComposite" presStyleCnt="0">
        <dgm:presLayoutVars>
          <dgm:chMax val="0"/>
          <dgm:chPref val="0"/>
        </dgm:presLayoutVars>
      </dgm:prSet>
      <dgm:spPr/>
    </dgm:pt>
    <dgm:pt modelId="{2079EBBD-CA08-4ACA-B931-0B089B985A62}" type="pres">
      <dgm:prSet presAssocID="{233376C1-5825-426A-A342-1A5303EC68FD}" presName="ChildAccent" presStyleLbl="solidFgAcc1" presStyleIdx="0" presStyleCnt="4"/>
      <dgm:spPr/>
    </dgm:pt>
    <dgm:pt modelId="{E356363A-DD13-431E-B2EC-D590D60E5DA4}" type="pres">
      <dgm:prSet presAssocID="{233376C1-5825-426A-A342-1A5303EC68FD}" presName="Child" presStyleLbl="revTx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843085-E852-4394-823C-20469AB96B7D}" type="pres">
      <dgm:prSet presAssocID="{6FC6763E-56C5-4AD5-8583-EA90DDC4D212}" presName="childComposite" presStyleCnt="0">
        <dgm:presLayoutVars>
          <dgm:chMax val="0"/>
          <dgm:chPref val="0"/>
        </dgm:presLayoutVars>
      </dgm:prSet>
      <dgm:spPr/>
    </dgm:pt>
    <dgm:pt modelId="{9D0CCBD6-1D3C-4A5C-A1E5-F890E847C358}" type="pres">
      <dgm:prSet presAssocID="{6FC6763E-56C5-4AD5-8583-EA90DDC4D212}" presName="ChildAccent" presStyleLbl="solidFgAcc1" presStyleIdx="1" presStyleCnt="4"/>
      <dgm:spPr>
        <a:solidFill>
          <a:schemeClr val="bg1"/>
        </a:solidFill>
      </dgm:spPr>
      <dgm:t>
        <a:bodyPr/>
        <a:lstStyle/>
        <a:p>
          <a:endParaRPr lang="cs-CZ"/>
        </a:p>
      </dgm:t>
    </dgm:pt>
    <dgm:pt modelId="{B2DA70FC-744A-4D51-882A-4610CDACD597}" type="pres">
      <dgm:prSet presAssocID="{6FC6763E-56C5-4AD5-8583-EA90DDC4D212}" presName="Child" presStyleLbl="revTx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855FE3-08BF-4FF1-8CA5-591314338D34}" type="pres">
      <dgm:prSet presAssocID="{C9B4BDAE-6E2E-4443-84D8-E065E0B7B367}" presName="childComposite" presStyleCnt="0">
        <dgm:presLayoutVars>
          <dgm:chMax val="0"/>
          <dgm:chPref val="0"/>
        </dgm:presLayoutVars>
      </dgm:prSet>
      <dgm:spPr/>
    </dgm:pt>
    <dgm:pt modelId="{75214E93-7626-4958-8A18-999AF8A50807}" type="pres">
      <dgm:prSet presAssocID="{C9B4BDAE-6E2E-4443-84D8-E065E0B7B367}" presName="ChildAccent" presStyleLbl="solidFgAcc1" presStyleIdx="2" presStyleCnt="4"/>
      <dgm:spPr>
        <a:solidFill>
          <a:schemeClr val="bg1"/>
        </a:solidFill>
      </dgm:spPr>
      <dgm:t>
        <a:bodyPr/>
        <a:lstStyle/>
        <a:p>
          <a:endParaRPr lang="cs-CZ"/>
        </a:p>
      </dgm:t>
    </dgm:pt>
    <dgm:pt modelId="{0A3ACDD4-F0A4-4683-B5C9-BC2F7EDD3BF2}" type="pres">
      <dgm:prSet presAssocID="{C9B4BDAE-6E2E-4443-84D8-E065E0B7B367}" presName="Child" presStyleLbl="revTx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17E4FE-2661-4ADB-A263-5F91DE299DFF}" type="pres">
      <dgm:prSet presAssocID="{AA59F7E5-CFBC-49E5-96D3-FA8B619BF237}" presName="childComposite" presStyleCnt="0">
        <dgm:presLayoutVars>
          <dgm:chMax val="0"/>
          <dgm:chPref val="0"/>
        </dgm:presLayoutVars>
      </dgm:prSet>
      <dgm:spPr/>
    </dgm:pt>
    <dgm:pt modelId="{E0A5A51F-0632-4622-B214-D6178845A854}" type="pres">
      <dgm:prSet presAssocID="{AA59F7E5-CFBC-49E5-96D3-FA8B619BF237}" presName="ChildAccent" presStyleLbl="solidFgAcc1" presStyleIdx="3" presStyleCnt="4"/>
      <dgm:spPr>
        <a:solidFill>
          <a:schemeClr val="bg1"/>
        </a:solidFill>
      </dgm:spPr>
      <dgm:t>
        <a:bodyPr/>
        <a:lstStyle/>
        <a:p>
          <a:endParaRPr lang="cs-CZ"/>
        </a:p>
      </dgm:t>
    </dgm:pt>
    <dgm:pt modelId="{F782C870-5460-44AC-90F9-2A55CC3AA9AF}" type="pres">
      <dgm:prSet presAssocID="{AA59F7E5-CFBC-49E5-96D3-FA8B619BF237}" presName="Child" presStyleLbl="revTx" presStyleIdx="4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88FF18A-43C2-44B3-A26F-A811E74E38EB}" type="presOf" srcId="{D7BA1062-61A2-4184-AD51-1EE291834EAE}" destId="{EDCD6030-1624-463B-AA68-5C3B0F540CAF}" srcOrd="0" destOrd="0" presId="urn:microsoft.com/office/officeart/2008/layout/SquareAccentList"/>
    <dgm:cxn modelId="{4E8611D4-0385-420F-9347-F4C20E6AC3FD}" type="presOf" srcId="{C9B4BDAE-6E2E-4443-84D8-E065E0B7B367}" destId="{0A3ACDD4-F0A4-4683-B5C9-BC2F7EDD3BF2}" srcOrd="0" destOrd="0" presId="urn:microsoft.com/office/officeart/2008/layout/SquareAccentList"/>
    <dgm:cxn modelId="{BF7378C9-FF44-4C4F-9E04-102B41CA0A75}" srcId="{D7BA1062-61A2-4184-AD51-1EE291834EAE}" destId="{C9B4BDAE-6E2E-4443-84D8-E065E0B7B367}" srcOrd="2" destOrd="0" parTransId="{90207571-4DE8-4A80-9808-35BFC4F762C5}" sibTransId="{DF267CAA-B95A-4108-84D5-C193DC676333}"/>
    <dgm:cxn modelId="{AA9B7B0D-0E6F-48F3-B269-9802A549585D}" srcId="{B7BE7BE0-6EAD-49F5-BFB1-03F8A0137F4C}" destId="{D7BA1062-61A2-4184-AD51-1EE291834EAE}" srcOrd="0" destOrd="0" parTransId="{8AAF3F01-69D9-4056-B6CC-068766972B58}" sibTransId="{527B872D-0307-4C3C-B496-4B5466D67036}"/>
    <dgm:cxn modelId="{E9E60673-A746-42E1-BF71-AD2BD7C8B90E}" srcId="{D7BA1062-61A2-4184-AD51-1EE291834EAE}" destId="{AA59F7E5-CFBC-49E5-96D3-FA8B619BF237}" srcOrd="3" destOrd="0" parTransId="{33D50410-C822-4CB3-9FA7-A1B2DE5D5389}" sibTransId="{0E6FC98A-F9F9-4054-9364-68B3B06877BD}"/>
    <dgm:cxn modelId="{1C79E302-C094-4CAF-B5D4-EEF63C7F5552}" srcId="{D7BA1062-61A2-4184-AD51-1EE291834EAE}" destId="{6FC6763E-56C5-4AD5-8583-EA90DDC4D212}" srcOrd="1" destOrd="0" parTransId="{B6B06020-48F1-48B9-9DC8-1F012674EF4D}" sibTransId="{73CEA916-CC0D-4093-A735-4396BC342B90}"/>
    <dgm:cxn modelId="{4CDA2129-A768-443F-AF8E-313BC07761D2}" type="presOf" srcId="{233376C1-5825-426A-A342-1A5303EC68FD}" destId="{E356363A-DD13-431E-B2EC-D590D60E5DA4}" srcOrd="0" destOrd="0" presId="urn:microsoft.com/office/officeart/2008/layout/SquareAccentList"/>
    <dgm:cxn modelId="{2E74698E-6AC5-4414-B7A3-32DAAAF33BFF}" type="presOf" srcId="{B7BE7BE0-6EAD-49F5-BFB1-03F8A0137F4C}" destId="{372B9A3F-C52D-47B7-880B-DF4B5A383559}" srcOrd="0" destOrd="0" presId="urn:microsoft.com/office/officeart/2008/layout/SquareAccentList"/>
    <dgm:cxn modelId="{AA242D06-5AE8-43A1-812D-F8E0D63E5740}" type="presOf" srcId="{AA59F7E5-CFBC-49E5-96D3-FA8B619BF237}" destId="{F782C870-5460-44AC-90F9-2A55CC3AA9AF}" srcOrd="0" destOrd="0" presId="urn:microsoft.com/office/officeart/2008/layout/SquareAccentList"/>
    <dgm:cxn modelId="{B0AEA5B1-BDC6-4368-8011-3BB48F0D2CEE}" type="presOf" srcId="{6FC6763E-56C5-4AD5-8583-EA90DDC4D212}" destId="{B2DA70FC-744A-4D51-882A-4610CDACD597}" srcOrd="0" destOrd="0" presId="urn:microsoft.com/office/officeart/2008/layout/SquareAccentList"/>
    <dgm:cxn modelId="{8F959921-4239-41CF-A2F6-4BD0677B3D52}" srcId="{D7BA1062-61A2-4184-AD51-1EE291834EAE}" destId="{233376C1-5825-426A-A342-1A5303EC68FD}" srcOrd="0" destOrd="0" parTransId="{E5DB30FA-1B71-4B3C-8C5F-ABE1BF8B16E5}" sibTransId="{4B999327-D565-4547-A600-5C293DAD261D}"/>
    <dgm:cxn modelId="{112274C0-4EE7-4787-934A-A7830BDF410C}" type="presParOf" srcId="{372B9A3F-C52D-47B7-880B-DF4B5A383559}" destId="{D0A6D34B-FFB8-4EE1-AAFE-185CDD97B615}" srcOrd="0" destOrd="0" presId="urn:microsoft.com/office/officeart/2008/layout/SquareAccentList"/>
    <dgm:cxn modelId="{02D5E974-28C5-45D3-905B-57562525EA51}" type="presParOf" srcId="{D0A6D34B-FFB8-4EE1-AAFE-185CDD97B615}" destId="{0564C857-74AE-4767-B9E2-D4CE2424F231}" srcOrd="0" destOrd="0" presId="urn:microsoft.com/office/officeart/2008/layout/SquareAccentList"/>
    <dgm:cxn modelId="{6F6B65F1-47FB-45F8-B9A3-0A9649FFB4F6}" type="presParOf" srcId="{0564C857-74AE-4767-B9E2-D4CE2424F231}" destId="{A404D332-6BF7-4ECE-B6D3-7E8DB57B09FC}" srcOrd="0" destOrd="0" presId="urn:microsoft.com/office/officeart/2008/layout/SquareAccentList"/>
    <dgm:cxn modelId="{2EAF6353-2838-43FB-ADC3-FF99E4A53AD0}" type="presParOf" srcId="{0564C857-74AE-4767-B9E2-D4CE2424F231}" destId="{4F612971-2DF7-42CD-B10C-710E54A664EA}" srcOrd="1" destOrd="0" presId="urn:microsoft.com/office/officeart/2008/layout/SquareAccentList"/>
    <dgm:cxn modelId="{8AA9ED10-F6AD-48BC-A1FA-2D1BE070F5C3}" type="presParOf" srcId="{0564C857-74AE-4767-B9E2-D4CE2424F231}" destId="{EDCD6030-1624-463B-AA68-5C3B0F540CAF}" srcOrd="2" destOrd="0" presId="urn:microsoft.com/office/officeart/2008/layout/SquareAccentList"/>
    <dgm:cxn modelId="{F4DB8A16-8E19-468A-832E-77105904A320}" type="presParOf" srcId="{D0A6D34B-FFB8-4EE1-AAFE-185CDD97B615}" destId="{B5929DAA-28FD-4472-AAD4-0497C274762D}" srcOrd="1" destOrd="0" presId="urn:microsoft.com/office/officeart/2008/layout/SquareAccentList"/>
    <dgm:cxn modelId="{54E9A466-B62D-478A-8999-5DF9DF956744}" type="presParOf" srcId="{B5929DAA-28FD-4472-AAD4-0497C274762D}" destId="{BFC1C1BA-412A-403A-8618-91DAAC5D9B08}" srcOrd="0" destOrd="0" presId="urn:microsoft.com/office/officeart/2008/layout/SquareAccentList"/>
    <dgm:cxn modelId="{23DDC5E7-D0A3-491E-B56D-3F473D8DB262}" type="presParOf" srcId="{BFC1C1BA-412A-403A-8618-91DAAC5D9B08}" destId="{2079EBBD-CA08-4ACA-B931-0B089B985A62}" srcOrd="0" destOrd="0" presId="urn:microsoft.com/office/officeart/2008/layout/SquareAccentList"/>
    <dgm:cxn modelId="{94AB10ED-7831-4E31-9F56-3819A6FA6839}" type="presParOf" srcId="{BFC1C1BA-412A-403A-8618-91DAAC5D9B08}" destId="{E356363A-DD13-431E-B2EC-D590D60E5DA4}" srcOrd="1" destOrd="0" presId="urn:microsoft.com/office/officeart/2008/layout/SquareAccentList"/>
    <dgm:cxn modelId="{87EEE199-9F7A-43B2-8C91-36AE7E22AFE8}" type="presParOf" srcId="{B5929DAA-28FD-4472-AAD4-0497C274762D}" destId="{AD843085-E852-4394-823C-20469AB96B7D}" srcOrd="1" destOrd="0" presId="urn:microsoft.com/office/officeart/2008/layout/SquareAccentList"/>
    <dgm:cxn modelId="{4547492B-2984-4B40-AD05-69D3796028CF}" type="presParOf" srcId="{AD843085-E852-4394-823C-20469AB96B7D}" destId="{9D0CCBD6-1D3C-4A5C-A1E5-F890E847C358}" srcOrd="0" destOrd="0" presId="urn:microsoft.com/office/officeart/2008/layout/SquareAccentList"/>
    <dgm:cxn modelId="{9EC2BC2C-6283-417C-9A1C-892960FC4228}" type="presParOf" srcId="{AD843085-E852-4394-823C-20469AB96B7D}" destId="{B2DA70FC-744A-4D51-882A-4610CDACD597}" srcOrd="1" destOrd="0" presId="urn:microsoft.com/office/officeart/2008/layout/SquareAccentList"/>
    <dgm:cxn modelId="{1245ACAE-831D-4427-97CC-1AB7339B60F8}" type="presParOf" srcId="{B5929DAA-28FD-4472-AAD4-0497C274762D}" destId="{09855FE3-08BF-4FF1-8CA5-591314338D34}" srcOrd="2" destOrd="0" presId="urn:microsoft.com/office/officeart/2008/layout/SquareAccentList"/>
    <dgm:cxn modelId="{2E01A4A3-198A-4A7D-8405-9272BBE66653}" type="presParOf" srcId="{09855FE3-08BF-4FF1-8CA5-591314338D34}" destId="{75214E93-7626-4958-8A18-999AF8A50807}" srcOrd="0" destOrd="0" presId="urn:microsoft.com/office/officeart/2008/layout/SquareAccentList"/>
    <dgm:cxn modelId="{D9F6DC55-99D5-49D9-A4FF-55ABC4F64658}" type="presParOf" srcId="{09855FE3-08BF-4FF1-8CA5-591314338D34}" destId="{0A3ACDD4-F0A4-4683-B5C9-BC2F7EDD3BF2}" srcOrd="1" destOrd="0" presId="urn:microsoft.com/office/officeart/2008/layout/SquareAccentList"/>
    <dgm:cxn modelId="{1F0764BE-9D18-4366-A1A1-C7852F44CB0C}" type="presParOf" srcId="{B5929DAA-28FD-4472-AAD4-0497C274762D}" destId="{A717E4FE-2661-4ADB-A263-5F91DE299DFF}" srcOrd="3" destOrd="0" presId="urn:microsoft.com/office/officeart/2008/layout/SquareAccentList"/>
    <dgm:cxn modelId="{1E24F8DF-EA80-44B6-8BB7-1D4A2E6D9F07}" type="presParOf" srcId="{A717E4FE-2661-4ADB-A263-5F91DE299DFF}" destId="{E0A5A51F-0632-4622-B214-D6178845A854}" srcOrd="0" destOrd="0" presId="urn:microsoft.com/office/officeart/2008/layout/SquareAccentList"/>
    <dgm:cxn modelId="{4F8C2994-FC6B-4D59-9FC3-D06904348DE3}" type="presParOf" srcId="{A717E4FE-2661-4ADB-A263-5F91DE299DFF}" destId="{F782C870-5460-44AC-90F9-2A55CC3AA9AF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B7BE7BE0-6EAD-49F5-BFB1-03F8A0137F4C}" type="doc">
      <dgm:prSet loTypeId="urn:microsoft.com/office/officeart/2008/layout/Square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7BA1062-61A2-4184-AD51-1EE291834EAE}">
      <dgm:prSet phldrT="[Text]" custT="1"/>
      <dgm:spPr/>
      <dgm:t>
        <a:bodyPr/>
        <a:lstStyle/>
        <a:p>
          <a:r>
            <a:rPr lang="cs-CZ" sz="2800" dirty="0" smtClean="0"/>
            <a:t>4. V pohádce Hrnečku, vař! kouzelný hrneček navařil mnoho:</a:t>
          </a:r>
          <a:endParaRPr lang="cs-CZ" sz="2800" dirty="0"/>
        </a:p>
      </dgm:t>
    </dgm:pt>
    <dgm:pt modelId="{8AAF3F01-69D9-4056-B6CC-068766972B58}" type="parTrans" cxnId="{AA9B7B0D-0E6F-48F3-B269-9802A549585D}">
      <dgm:prSet/>
      <dgm:spPr/>
      <dgm:t>
        <a:bodyPr/>
        <a:lstStyle/>
        <a:p>
          <a:endParaRPr lang="cs-CZ"/>
        </a:p>
      </dgm:t>
    </dgm:pt>
    <dgm:pt modelId="{527B872D-0307-4C3C-B496-4B5466D67036}" type="sibTrans" cxnId="{AA9B7B0D-0E6F-48F3-B269-9802A549585D}">
      <dgm:prSet/>
      <dgm:spPr/>
      <dgm:t>
        <a:bodyPr/>
        <a:lstStyle/>
        <a:p>
          <a:endParaRPr lang="cs-CZ"/>
        </a:p>
      </dgm:t>
    </dgm:pt>
    <dgm:pt modelId="{233376C1-5825-426A-A342-1A5303EC68FD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H</a:t>
          </a:r>
          <a:r>
            <a:rPr lang="cs-CZ" dirty="0" smtClean="0"/>
            <a:t>:  kaše</a:t>
          </a:r>
          <a:endParaRPr lang="cs-CZ" dirty="0"/>
        </a:p>
      </dgm:t>
    </dgm:pt>
    <dgm:pt modelId="{E5DB30FA-1B71-4B3C-8C5F-ABE1BF8B16E5}" type="parTrans" cxnId="{8F959921-4239-41CF-A2F6-4BD0677B3D52}">
      <dgm:prSet/>
      <dgm:spPr/>
      <dgm:t>
        <a:bodyPr/>
        <a:lstStyle/>
        <a:p>
          <a:endParaRPr lang="cs-CZ"/>
        </a:p>
      </dgm:t>
    </dgm:pt>
    <dgm:pt modelId="{4B999327-D565-4547-A600-5C293DAD261D}" type="sibTrans" cxnId="{8F959921-4239-41CF-A2F6-4BD0677B3D52}">
      <dgm:prSet/>
      <dgm:spPr/>
      <dgm:t>
        <a:bodyPr/>
        <a:lstStyle/>
        <a:p>
          <a:endParaRPr lang="cs-CZ"/>
        </a:p>
      </dgm:t>
    </dgm:pt>
    <dgm:pt modelId="{6FC6763E-56C5-4AD5-8583-EA90DDC4D212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U</a:t>
          </a:r>
          <a:r>
            <a:rPr lang="cs-CZ" dirty="0" smtClean="0"/>
            <a:t>:  polévky</a:t>
          </a:r>
          <a:endParaRPr lang="cs-CZ" dirty="0"/>
        </a:p>
      </dgm:t>
    </dgm:pt>
    <dgm:pt modelId="{B6B06020-48F1-48B9-9DC8-1F012674EF4D}" type="parTrans" cxnId="{1C79E302-C094-4CAF-B5D4-EEF63C7F5552}">
      <dgm:prSet/>
      <dgm:spPr/>
      <dgm:t>
        <a:bodyPr/>
        <a:lstStyle/>
        <a:p>
          <a:endParaRPr lang="cs-CZ"/>
        </a:p>
      </dgm:t>
    </dgm:pt>
    <dgm:pt modelId="{73CEA916-CC0D-4093-A735-4396BC342B90}" type="sibTrans" cxnId="{1C79E302-C094-4CAF-B5D4-EEF63C7F5552}">
      <dgm:prSet/>
      <dgm:spPr/>
      <dgm:t>
        <a:bodyPr/>
        <a:lstStyle/>
        <a:p>
          <a:endParaRPr lang="cs-CZ"/>
        </a:p>
      </dgm:t>
    </dgm:pt>
    <dgm:pt modelId="{C9B4BDAE-6E2E-4443-84D8-E065E0B7B36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I</a:t>
          </a:r>
          <a:r>
            <a:rPr lang="cs-CZ" dirty="0" smtClean="0"/>
            <a:t>:  brambor</a:t>
          </a:r>
          <a:endParaRPr lang="cs-CZ" dirty="0"/>
        </a:p>
      </dgm:t>
    </dgm:pt>
    <dgm:pt modelId="{90207571-4DE8-4A80-9808-35BFC4F762C5}" type="parTrans" cxnId="{BF7378C9-FF44-4C4F-9E04-102B41CA0A75}">
      <dgm:prSet/>
      <dgm:spPr/>
      <dgm:t>
        <a:bodyPr/>
        <a:lstStyle/>
        <a:p>
          <a:endParaRPr lang="cs-CZ"/>
        </a:p>
      </dgm:t>
    </dgm:pt>
    <dgm:pt modelId="{DF267CAA-B95A-4108-84D5-C193DC676333}" type="sibTrans" cxnId="{BF7378C9-FF44-4C4F-9E04-102B41CA0A75}">
      <dgm:prSet/>
      <dgm:spPr/>
      <dgm:t>
        <a:bodyPr/>
        <a:lstStyle/>
        <a:p>
          <a:endParaRPr lang="cs-CZ"/>
        </a:p>
      </dgm:t>
    </dgm:pt>
    <dgm:pt modelId="{AA59F7E5-CFBC-49E5-96D3-FA8B619BF23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D</a:t>
          </a:r>
          <a:r>
            <a:rPr lang="cs-CZ" dirty="0" smtClean="0"/>
            <a:t>:  čaje</a:t>
          </a:r>
          <a:endParaRPr lang="cs-CZ" dirty="0"/>
        </a:p>
      </dgm:t>
    </dgm:pt>
    <dgm:pt modelId="{33D50410-C822-4CB3-9FA7-A1B2DE5D5389}" type="parTrans" cxnId="{E9E60673-A746-42E1-BF71-AD2BD7C8B90E}">
      <dgm:prSet/>
      <dgm:spPr/>
      <dgm:t>
        <a:bodyPr/>
        <a:lstStyle/>
        <a:p>
          <a:endParaRPr lang="cs-CZ"/>
        </a:p>
      </dgm:t>
    </dgm:pt>
    <dgm:pt modelId="{0E6FC98A-F9F9-4054-9364-68B3B06877BD}" type="sibTrans" cxnId="{E9E60673-A746-42E1-BF71-AD2BD7C8B90E}">
      <dgm:prSet/>
      <dgm:spPr/>
      <dgm:t>
        <a:bodyPr/>
        <a:lstStyle/>
        <a:p>
          <a:endParaRPr lang="cs-CZ"/>
        </a:p>
      </dgm:t>
    </dgm:pt>
    <dgm:pt modelId="{372B9A3F-C52D-47B7-880B-DF4B5A383559}" type="pres">
      <dgm:prSet presAssocID="{B7BE7BE0-6EAD-49F5-BFB1-03F8A0137F4C}" presName="layout" presStyleCnt="0">
        <dgm:presLayoutVars>
          <dgm:chMax/>
          <dgm:chPref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D0A6D34B-FFB8-4EE1-AAFE-185CDD97B615}" type="pres">
      <dgm:prSet presAssocID="{D7BA1062-61A2-4184-AD51-1EE291834EAE}" presName="root" presStyleCnt="0">
        <dgm:presLayoutVars>
          <dgm:chMax/>
          <dgm:chPref/>
        </dgm:presLayoutVars>
      </dgm:prSet>
      <dgm:spPr/>
    </dgm:pt>
    <dgm:pt modelId="{0564C857-74AE-4767-B9E2-D4CE2424F231}" type="pres">
      <dgm:prSet presAssocID="{D7BA1062-61A2-4184-AD51-1EE291834EAE}" presName="rootComposite" presStyleCnt="0">
        <dgm:presLayoutVars/>
      </dgm:prSet>
      <dgm:spPr/>
    </dgm:pt>
    <dgm:pt modelId="{A404D332-6BF7-4ECE-B6D3-7E8DB57B09FC}" type="pres">
      <dgm:prSet presAssocID="{D7BA1062-61A2-4184-AD51-1EE291834EAE}" presName="ParentAccent" presStyleLbl="alignNode1" presStyleIdx="0" presStyleCnt="1"/>
      <dgm:spPr/>
    </dgm:pt>
    <dgm:pt modelId="{4F612971-2DF7-42CD-B10C-710E54A664EA}" type="pres">
      <dgm:prSet presAssocID="{D7BA1062-61A2-4184-AD51-1EE291834EAE}" presName="ParentSmallAccent" presStyleLbl="fgAcc1" presStyleIdx="0" presStyleCnt="1"/>
      <dgm:spPr/>
    </dgm:pt>
    <dgm:pt modelId="{EDCD6030-1624-463B-AA68-5C3B0F540CAF}" type="pres">
      <dgm:prSet presAssocID="{D7BA1062-61A2-4184-AD51-1EE291834EAE}" presName="Parent" presStyleLbl="revTx" presStyleIdx="0" presStyleCnt="5" custScaleX="158422">
        <dgm:presLayoutVars>
          <dgm:chMax/>
          <dgm:chPref val="4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929DAA-28FD-4472-AAD4-0497C274762D}" type="pres">
      <dgm:prSet presAssocID="{D7BA1062-61A2-4184-AD51-1EE291834EAE}" presName="childShape" presStyleCnt="0">
        <dgm:presLayoutVars>
          <dgm:chMax val="0"/>
          <dgm:chPref val="0"/>
        </dgm:presLayoutVars>
      </dgm:prSet>
      <dgm:spPr/>
    </dgm:pt>
    <dgm:pt modelId="{BFC1C1BA-412A-403A-8618-91DAAC5D9B08}" type="pres">
      <dgm:prSet presAssocID="{233376C1-5825-426A-A342-1A5303EC68FD}" presName="childComposite" presStyleCnt="0">
        <dgm:presLayoutVars>
          <dgm:chMax val="0"/>
          <dgm:chPref val="0"/>
        </dgm:presLayoutVars>
      </dgm:prSet>
      <dgm:spPr/>
    </dgm:pt>
    <dgm:pt modelId="{2079EBBD-CA08-4ACA-B931-0B089B985A62}" type="pres">
      <dgm:prSet presAssocID="{233376C1-5825-426A-A342-1A5303EC68FD}" presName="ChildAccent" presStyleLbl="solidFgAcc1" presStyleIdx="0" presStyleCnt="4"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E356363A-DD13-431E-B2EC-D590D60E5DA4}" type="pres">
      <dgm:prSet presAssocID="{233376C1-5825-426A-A342-1A5303EC68FD}" presName="Child" presStyleLbl="revTx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843085-E852-4394-823C-20469AB96B7D}" type="pres">
      <dgm:prSet presAssocID="{6FC6763E-56C5-4AD5-8583-EA90DDC4D212}" presName="childComposite" presStyleCnt="0">
        <dgm:presLayoutVars>
          <dgm:chMax val="0"/>
          <dgm:chPref val="0"/>
        </dgm:presLayoutVars>
      </dgm:prSet>
      <dgm:spPr/>
    </dgm:pt>
    <dgm:pt modelId="{9D0CCBD6-1D3C-4A5C-A1E5-F890E847C358}" type="pres">
      <dgm:prSet presAssocID="{6FC6763E-56C5-4AD5-8583-EA90DDC4D212}" presName="ChildAccent" presStyleLbl="solidFgAcc1" presStyleIdx="1" presStyleCnt="4"/>
      <dgm:spPr>
        <a:solidFill>
          <a:schemeClr val="bg1"/>
        </a:solidFill>
      </dgm:spPr>
      <dgm:t>
        <a:bodyPr/>
        <a:lstStyle/>
        <a:p>
          <a:endParaRPr lang="cs-CZ"/>
        </a:p>
      </dgm:t>
    </dgm:pt>
    <dgm:pt modelId="{B2DA70FC-744A-4D51-882A-4610CDACD597}" type="pres">
      <dgm:prSet presAssocID="{6FC6763E-56C5-4AD5-8583-EA90DDC4D212}" presName="Child" presStyleLbl="revTx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855FE3-08BF-4FF1-8CA5-591314338D34}" type="pres">
      <dgm:prSet presAssocID="{C9B4BDAE-6E2E-4443-84D8-E065E0B7B367}" presName="childComposite" presStyleCnt="0">
        <dgm:presLayoutVars>
          <dgm:chMax val="0"/>
          <dgm:chPref val="0"/>
        </dgm:presLayoutVars>
      </dgm:prSet>
      <dgm:spPr/>
    </dgm:pt>
    <dgm:pt modelId="{75214E93-7626-4958-8A18-999AF8A50807}" type="pres">
      <dgm:prSet presAssocID="{C9B4BDAE-6E2E-4443-84D8-E065E0B7B367}" presName="ChildAccent" presStyleLbl="solidFgAcc1" presStyleIdx="2" presStyleCnt="4"/>
      <dgm:spPr>
        <a:solidFill>
          <a:schemeClr val="bg1"/>
        </a:solidFill>
      </dgm:spPr>
      <dgm:t>
        <a:bodyPr/>
        <a:lstStyle/>
        <a:p>
          <a:endParaRPr lang="cs-CZ"/>
        </a:p>
      </dgm:t>
    </dgm:pt>
    <dgm:pt modelId="{0A3ACDD4-F0A4-4683-B5C9-BC2F7EDD3BF2}" type="pres">
      <dgm:prSet presAssocID="{C9B4BDAE-6E2E-4443-84D8-E065E0B7B367}" presName="Child" presStyleLbl="revTx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17E4FE-2661-4ADB-A263-5F91DE299DFF}" type="pres">
      <dgm:prSet presAssocID="{AA59F7E5-CFBC-49E5-96D3-FA8B619BF237}" presName="childComposite" presStyleCnt="0">
        <dgm:presLayoutVars>
          <dgm:chMax val="0"/>
          <dgm:chPref val="0"/>
        </dgm:presLayoutVars>
      </dgm:prSet>
      <dgm:spPr/>
    </dgm:pt>
    <dgm:pt modelId="{E0A5A51F-0632-4622-B214-D6178845A854}" type="pres">
      <dgm:prSet presAssocID="{AA59F7E5-CFBC-49E5-96D3-FA8B619BF237}" presName="ChildAccent" presStyleLbl="solidFgAcc1" presStyleIdx="3" presStyleCnt="4"/>
      <dgm:spPr>
        <a:solidFill>
          <a:schemeClr val="bg1"/>
        </a:solidFill>
      </dgm:spPr>
      <dgm:t>
        <a:bodyPr/>
        <a:lstStyle/>
        <a:p>
          <a:endParaRPr lang="cs-CZ"/>
        </a:p>
      </dgm:t>
    </dgm:pt>
    <dgm:pt modelId="{F782C870-5460-44AC-90F9-2A55CC3AA9AF}" type="pres">
      <dgm:prSet presAssocID="{AA59F7E5-CFBC-49E5-96D3-FA8B619BF237}" presName="Child" presStyleLbl="revTx" presStyleIdx="4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0248D55-D6BB-40AC-B65C-BE22F00E10AE}" type="presOf" srcId="{C9B4BDAE-6E2E-4443-84D8-E065E0B7B367}" destId="{0A3ACDD4-F0A4-4683-B5C9-BC2F7EDD3BF2}" srcOrd="0" destOrd="0" presId="urn:microsoft.com/office/officeart/2008/layout/SquareAccentList"/>
    <dgm:cxn modelId="{70D4F2E7-8321-468D-B670-64F5F3A89813}" type="presOf" srcId="{D7BA1062-61A2-4184-AD51-1EE291834EAE}" destId="{EDCD6030-1624-463B-AA68-5C3B0F540CAF}" srcOrd="0" destOrd="0" presId="urn:microsoft.com/office/officeart/2008/layout/SquareAccentList"/>
    <dgm:cxn modelId="{BF7378C9-FF44-4C4F-9E04-102B41CA0A75}" srcId="{D7BA1062-61A2-4184-AD51-1EE291834EAE}" destId="{C9B4BDAE-6E2E-4443-84D8-E065E0B7B367}" srcOrd="2" destOrd="0" parTransId="{90207571-4DE8-4A80-9808-35BFC4F762C5}" sibTransId="{DF267CAA-B95A-4108-84D5-C193DC676333}"/>
    <dgm:cxn modelId="{AA9B7B0D-0E6F-48F3-B269-9802A549585D}" srcId="{B7BE7BE0-6EAD-49F5-BFB1-03F8A0137F4C}" destId="{D7BA1062-61A2-4184-AD51-1EE291834EAE}" srcOrd="0" destOrd="0" parTransId="{8AAF3F01-69D9-4056-B6CC-068766972B58}" sibTransId="{527B872D-0307-4C3C-B496-4B5466D67036}"/>
    <dgm:cxn modelId="{FF545887-7B51-42B4-A10D-4E34C28B4AE5}" type="presOf" srcId="{AA59F7E5-CFBC-49E5-96D3-FA8B619BF237}" destId="{F782C870-5460-44AC-90F9-2A55CC3AA9AF}" srcOrd="0" destOrd="0" presId="urn:microsoft.com/office/officeart/2008/layout/SquareAccentList"/>
    <dgm:cxn modelId="{E9E60673-A746-42E1-BF71-AD2BD7C8B90E}" srcId="{D7BA1062-61A2-4184-AD51-1EE291834EAE}" destId="{AA59F7E5-CFBC-49E5-96D3-FA8B619BF237}" srcOrd="3" destOrd="0" parTransId="{33D50410-C822-4CB3-9FA7-A1B2DE5D5389}" sibTransId="{0E6FC98A-F9F9-4054-9364-68B3B06877BD}"/>
    <dgm:cxn modelId="{77D276C4-A5D1-463B-8A69-113C0D4B451A}" type="presOf" srcId="{6FC6763E-56C5-4AD5-8583-EA90DDC4D212}" destId="{B2DA70FC-744A-4D51-882A-4610CDACD597}" srcOrd="0" destOrd="0" presId="urn:microsoft.com/office/officeart/2008/layout/SquareAccentList"/>
    <dgm:cxn modelId="{1C79E302-C094-4CAF-B5D4-EEF63C7F5552}" srcId="{D7BA1062-61A2-4184-AD51-1EE291834EAE}" destId="{6FC6763E-56C5-4AD5-8583-EA90DDC4D212}" srcOrd="1" destOrd="0" parTransId="{B6B06020-48F1-48B9-9DC8-1F012674EF4D}" sibTransId="{73CEA916-CC0D-4093-A735-4396BC342B90}"/>
    <dgm:cxn modelId="{814CB3FA-CC7C-478A-A0FA-7E0FAAE2F061}" type="presOf" srcId="{B7BE7BE0-6EAD-49F5-BFB1-03F8A0137F4C}" destId="{372B9A3F-C52D-47B7-880B-DF4B5A383559}" srcOrd="0" destOrd="0" presId="urn:microsoft.com/office/officeart/2008/layout/SquareAccentList"/>
    <dgm:cxn modelId="{9C8EDD49-F75C-4D1D-94C7-F61603E262AC}" type="presOf" srcId="{233376C1-5825-426A-A342-1A5303EC68FD}" destId="{E356363A-DD13-431E-B2EC-D590D60E5DA4}" srcOrd="0" destOrd="0" presId="urn:microsoft.com/office/officeart/2008/layout/SquareAccentList"/>
    <dgm:cxn modelId="{8F959921-4239-41CF-A2F6-4BD0677B3D52}" srcId="{D7BA1062-61A2-4184-AD51-1EE291834EAE}" destId="{233376C1-5825-426A-A342-1A5303EC68FD}" srcOrd="0" destOrd="0" parTransId="{E5DB30FA-1B71-4B3C-8C5F-ABE1BF8B16E5}" sibTransId="{4B999327-D565-4547-A600-5C293DAD261D}"/>
    <dgm:cxn modelId="{117A1C0B-6F47-4B6D-82E1-C8D7EC25C665}" type="presParOf" srcId="{372B9A3F-C52D-47B7-880B-DF4B5A383559}" destId="{D0A6D34B-FFB8-4EE1-AAFE-185CDD97B615}" srcOrd="0" destOrd="0" presId="urn:microsoft.com/office/officeart/2008/layout/SquareAccentList"/>
    <dgm:cxn modelId="{CB597796-7DC6-49F1-9806-C36BE17C1D9B}" type="presParOf" srcId="{D0A6D34B-FFB8-4EE1-AAFE-185CDD97B615}" destId="{0564C857-74AE-4767-B9E2-D4CE2424F231}" srcOrd="0" destOrd="0" presId="urn:microsoft.com/office/officeart/2008/layout/SquareAccentList"/>
    <dgm:cxn modelId="{D2AC0283-B636-409F-BB98-34C316CBD432}" type="presParOf" srcId="{0564C857-74AE-4767-B9E2-D4CE2424F231}" destId="{A404D332-6BF7-4ECE-B6D3-7E8DB57B09FC}" srcOrd="0" destOrd="0" presId="urn:microsoft.com/office/officeart/2008/layout/SquareAccentList"/>
    <dgm:cxn modelId="{3F43B1A0-058F-4B9E-A7FC-3798311CAC54}" type="presParOf" srcId="{0564C857-74AE-4767-B9E2-D4CE2424F231}" destId="{4F612971-2DF7-42CD-B10C-710E54A664EA}" srcOrd="1" destOrd="0" presId="urn:microsoft.com/office/officeart/2008/layout/SquareAccentList"/>
    <dgm:cxn modelId="{B79207DA-CC1D-49AE-AD87-6D055BD0369E}" type="presParOf" srcId="{0564C857-74AE-4767-B9E2-D4CE2424F231}" destId="{EDCD6030-1624-463B-AA68-5C3B0F540CAF}" srcOrd="2" destOrd="0" presId="urn:microsoft.com/office/officeart/2008/layout/SquareAccentList"/>
    <dgm:cxn modelId="{B424CA77-0B2A-4571-BF2C-B9756AD95403}" type="presParOf" srcId="{D0A6D34B-FFB8-4EE1-AAFE-185CDD97B615}" destId="{B5929DAA-28FD-4472-AAD4-0497C274762D}" srcOrd="1" destOrd="0" presId="urn:microsoft.com/office/officeart/2008/layout/SquareAccentList"/>
    <dgm:cxn modelId="{9C016E3C-D88A-4100-8DD2-53D1CE761594}" type="presParOf" srcId="{B5929DAA-28FD-4472-AAD4-0497C274762D}" destId="{BFC1C1BA-412A-403A-8618-91DAAC5D9B08}" srcOrd="0" destOrd="0" presId="urn:microsoft.com/office/officeart/2008/layout/SquareAccentList"/>
    <dgm:cxn modelId="{1F76A372-DEB4-407A-AE7B-A5B3C27A457F}" type="presParOf" srcId="{BFC1C1BA-412A-403A-8618-91DAAC5D9B08}" destId="{2079EBBD-CA08-4ACA-B931-0B089B985A62}" srcOrd="0" destOrd="0" presId="urn:microsoft.com/office/officeart/2008/layout/SquareAccentList"/>
    <dgm:cxn modelId="{067EC003-A07F-4AC5-A887-17FA4D03A4EF}" type="presParOf" srcId="{BFC1C1BA-412A-403A-8618-91DAAC5D9B08}" destId="{E356363A-DD13-431E-B2EC-D590D60E5DA4}" srcOrd="1" destOrd="0" presId="urn:microsoft.com/office/officeart/2008/layout/SquareAccentList"/>
    <dgm:cxn modelId="{D95C7D6B-14E2-4B26-BD22-9CD55601C0A4}" type="presParOf" srcId="{B5929DAA-28FD-4472-AAD4-0497C274762D}" destId="{AD843085-E852-4394-823C-20469AB96B7D}" srcOrd="1" destOrd="0" presId="urn:microsoft.com/office/officeart/2008/layout/SquareAccentList"/>
    <dgm:cxn modelId="{7DFEB5B2-1357-498F-B63E-359B1066BB9B}" type="presParOf" srcId="{AD843085-E852-4394-823C-20469AB96B7D}" destId="{9D0CCBD6-1D3C-4A5C-A1E5-F890E847C358}" srcOrd="0" destOrd="0" presId="urn:microsoft.com/office/officeart/2008/layout/SquareAccentList"/>
    <dgm:cxn modelId="{2DF4275D-1E43-4C40-B704-BA4EF8C41CCA}" type="presParOf" srcId="{AD843085-E852-4394-823C-20469AB96B7D}" destId="{B2DA70FC-744A-4D51-882A-4610CDACD597}" srcOrd="1" destOrd="0" presId="urn:microsoft.com/office/officeart/2008/layout/SquareAccentList"/>
    <dgm:cxn modelId="{88FDB961-84F3-4317-A62B-5DB8CE357A77}" type="presParOf" srcId="{B5929DAA-28FD-4472-AAD4-0497C274762D}" destId="{09855FE3-08BF-4FF1-8CA5-591314338D34}" srcOrd="2" destOrd="0" presId="urn:microsoft.com/office/officeart/2008/layout/SquareAccentList"/>
    <dgm:cxn modelId="{17E82B2F-481E-4508-AE05-448631DD2491}" type="presParOf" srcId="{09855FE3-08BF-4FF1-8CA5-591314338D34}" destId="{75214E93-7626-4958-8A18-999AF8A50807}" srcOrd="0" destOrd="0" presId="urn:microsoft.com/office/officeart/2008/layout/SquareAccentList"/>
    <dgm:cxn modelId="{24AC91C4-CC5D-4C43-BDB0-AD04F72D7DDF}" type="presParOf" srcId="{09855FE3-08BF-4FF1-8CA5-591314338D34}" destId="{0A3ACDD4-F0A4-4683-B5C9-BC2F7EDD3BF2}" srcOrd="1" destOrd="0" presId="urn:microsoft.com/office/officeart/2008/layout/SquareAccentList"/>
    <dgm:cxn modelId="{C4D033C5-3957-4205-AA2F-DE421E99BA92}" type="presParOf" srcId="{B5929DAA-28FD-4472-AAD4-0497C274762D}" destId="{A717E4FE-2661-4ADB-A263-5F91DE299DFF}" srcOrd="3" destOrd="0" presId="urn:microsoft.com/office/officeart/2008/layout/SquareAccentList"/>
    <dgm:cxn modelId="{37C38260-1D3A-48F8-A728-83AAE65301A9}" type="presParOf" srcId="{A717E4FE-2661-4ADB-A263-5F91DE299DFF}" destId="{E0A5A51F-0632-4622-B214-D6178845A854}" srcOrd="0" destOrd="0" presId="urn:microsoft.com/office/officeart/2008/layout/SquareAccentList"/>
    <dgm:cxn modelId="{BC2A61D3-1EA4-4F56-9CEB-AEC612A50F6A}" type="presParOf" srcId="{A717E4FE-2661-4ADB-A263-5F91DE299DFF}" destId="{F782C870-5460-44AC-90F9-2A55CC3AA9AF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FBBD175D-9FD6-40AA-B754-EC8319F0777F}" type="doc">
      <dgm:prSet loTypeId="urn:microsoft.com/office/officeart/2005/8/layout/venn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0B688D7-C1CD-42E2-9680-C43D2C334FDD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S</a:t>
          </a:r>
          <a:endParaRPr lang="cs-CZ" b="1" dirty="0">
            <a:solidFill>
              <a:srgbClr val="FF0000"/>
            </a:solidFill>
          </a:endParaRPr>
        </a:p>
      </dgm:t>
    </dgm:pt>
    <dgm:pt modelId="{C0969431-8EB9-4249-A78F-662D170DC93F}" type="parTrans" cxnId="{5C16C5A2-B7F3-4DCC-BFB4-816D2E88563E}">
      <dgm:prSet/>
      <dgm:spPr/>
      <dgm:t>
        <a:bodyPr/>
        <a:lstStyle/>
        <a:p>
          <a:endParaRPr lang="cs-CZ"/>
        </a:p>
      </dgm:t>
    </dgm:pt>
    <dgm:pt modelId="{256696CC-7D9F-4102-AF53-4A4E1DF12864}" type="sibTrans" cxnId="{5C16C5A2-B7F3-4DCC-BFB4-816D2E88563E}">
      <dgm:prSet/>
      <dgm:spPr/>
      <dgm:t>
        <a:bodyPr/>
        <a:lstStyle/>
        <a:p>
          <a:endParaRPr lang="cs-CZ"/>
        </a:p>
      </dgm:t>
    </dgm:pt>
    <dgm:pt modelId="{235C1AFD-E273-404F-8582-64733BAC698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N</a:t>
          </a:r>
          <a:endParaRPr lang="cs-CZ" b="1" dirty="0">
            <a:solidFill>
              <a:srgbClr val="FF0000"/>
            </a:solidFill>
          </a:endParaRPr>
        </a:p>
      </dgm:t>
    </dgm:pt>
    <dgm:pt modelId="{8C2F6789-9A4C-47FE-B80C-1897F44A22B4}" type="parTrans" cxnId="{5B60CD47-6A63-4BA9-8491-52CE1D456220}">
      <dgm:prSet/>
      <dgm:spPr/>
      <dgm:t>
        <a:bodyPr/>
        <a:lstStyle/>
        <a:p>
          <a:endParaRPr lang="cs-CZ"/>
        </a:p>
      </dgm:t>
    </dgm:pt>
    <dgm:pt modelId="{E4300FDD-81F3-4701-A7E3-CCAB75E2983E}" type="sibTrans" cxnId="{5B60CD47-6A63-4BA9-8491-52CE1D456220}">
      <dgm:prSet/>
      <dgm:spPr/>
      <dgm:t>
        <a:bodyPr/>
        <a:lstStyle/>
        <a:p>
          <a:endParaRPr lang="cs-CZ"/>
        </a:p>
      </dgm:t>
    </dgm:pt>
    <dgm:pt modelId="{28689603-A36E-459B-A98D-69F742110841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Ě</a:t>
          </a:r>
          <a:endParaRPr lang="cs-CZ" b="1" dirty="0">
            <a:solidFill>
              <a:srgbClr val="FF0000"/>
            </a:solidFill>
          </a:endParaRPr>
        </a:p>
      </dgm:t>
    </dgm:pt>
    <dgm:pt modelId="{947EDF8A-6F4A-472F-B060-52EF70691913}" type="parTrans" cxnId="{E54CC6CC-0D4A-4A41-AEFB-573408B3F6F7}">
      <dgm:prSet/>
      <dgm:spPr/>
      <dgm:t>
        <a:bodyPr/>
        <a:lstStyle/>
        <a:p>
          <a:endParaRPr lang="cs-CZ"/>
        </a:p>
      </dgm:t>
    </dgm:pt>
    <dgm:pt modelId="{38F6C35B-3907-4ABA-89CD-3806570EF14A}" type="sibTrans" cxnId="{E54CC6CC-0D4A-4A41-AEFB-573408B3F6F7}">
      <dgm:prSet/>
      <dgm:spPr/>
      <dgm:t>
        <a:bodyPr/>
        <a:lstStyle/>
        <a:p>
          <a:endParaRPr lang="cs-CZ"/>
        </a:p>
      </dgm:t>
    </dgm:pt>
    <dgm:pt modelId="{A13B07EC-5E27-4E4C-BEF7-D7C39421566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H</a:t>
          </a:r>
          <a:endParaRPr lang="cs-CZ" b="1" dirty="0">
            <a:solidFill>
              <a:srgbClr val="FF0000"/>
            </a:solidFill>
          </a:endParaRPr>
        </a:p>
      </dgm:t>
    </dgm:pt>
    <dgm:pt modelId="{5E3306E2-58EB-4551-990B-EBD741C637AC}" type="parTrans" cxnId="{9FC027CC-0261-4923-ABB3-BFF270B744BD}">
      <dgm:prSet/>
      <dgm:spPr/>
      <dgm:t>
        <a:bodyPr/>
        <a:lstStyle/>
        <a:p>
          <a:endParaRPr lang="cs-CZ"/>
        </a:p>
      </dgm:t>
    </dgm:pt>
    <dgm:pt modelId="{D175B2A2-C8B2-4119-A913-9A4FA98C1AAD}" type="sibTrans" cxnId="{9FC027CC-0261-4923-ABB3-BFF270B744BD}">
      <dgm:prSet/>
      <dgm:spPr/>
      <dgm:t>
        <a:bodyPr/>
        <a:lstStyle/>
        <a:p>
          <a:endParaRPr lang="cs-CZ"/>
        </a:p>
      </dgm:t>
    </dgm:pt>
    <dgm:pt modelId="{D958B823-A2E9-47CE-92D1-09AA863F4077}">
      <dgm:prSet phldrT="[Text]"/>
      <dgm:spPr/>
      <dgm:t>
        <a:bodyPr/>
        <a:lstStyle/>
        <a:p>
          <a:endParaRPr lang="cs-CZ" dirty="0"/>
        </a:p>
      </dgm:t>
    </dgm:pt>
    <dgm:pt modelId="{48FD8AEF-757D-433D-9978-8940E3447DE4}" type="parTrans" cxnId="{8997DDC1-3AC1-4D7C-A095-9CBA38511FD9}">
      <dgm:prSet/>
      <dgm:spPr/>
      <dgm:t>
        <a:bodyPr/>
        <a:lstStyle/>
        <a:p>
          <a:endParaRPr lang="cs-CZ"/>
        </a:p>
      </dgm:t>
    </dgm:pt>
    <dgm:pt modelId="{4A4F0856-7120-4CF1-B324-97FE5DC19077}" type="sibTrans" cxnId="{8997DDC1-3AC1-4D7C-A095-9CBA38511FD9}">
      <dgm:prSet/>
      <dgm:spPr/>
      <dgm:t>
        <a:bodyPr/>
        <a:lstStyle/>
        <a:p>
          <a:endParaRPr lang="cs-CZ"/>
        </a:p>
      </dgm:t>
    </dgm:pt>
    <dgm:pt modelId="{B496537E-CB8F-4998-AF9F-F796654BD1BD}">
      <dgm:prSet phldrT="[Text]"/>
      <dgm:spPr/>
      <dgm:t>
        <a:bodyPr/>
        <a:lstStyle/>
        <a:p>
          <a:endParaRPr lang="cs-CZ" dirty="0"/>
        </a:p>
      </dgm:t>
    </dgm:pt>
    <dgm:pt modelId="{EA37BE66-9B19-433B-905F-FF49F0FE5011}" type="parTrans" cxnId="{CD783FD8-37C2-472B-99E5-E28CC85A3597}">
      <dgm:prSet/>
      <dgm:spPr/>
      <dgm:t>
        <a:bodyPr/>
        <a:lstStyle/>
        <a:p>
          <a:endParaRPr lang="cs-CZ"/>
        </a:p>
      </dgm:t>
    </dgm:pt>
    <dgm:pt modelId="{12280E7F-A253-434B-B73F-B1D59B45108B}" type="sibTrans" cxnId="{CD783FD8-37C2-472B-99E5-E28CC85A3597}">
      <dgm:prSet/>
      <dgm:spPr/>
      <dgm:t>
        <a:bodyPr/>
        <a:lstStyle/>
        <a:p>
          <a:endParaRPr lang="cs-CZ"/>
        </a:p>
      </dgm:t>
    </dgm:pt>
    <dgm:pt modelId="{500213CF-6A73-41BC-9402-6E2EF22B67DD}">
      <dgm:prSet phldrT="[Text]"/>
      <dgm:spPr/>
      <dgm:t>
        <a:bodyPr/>
        <a:lstStyle/>
        <a:p>
          <a:endParaRPr lang="cs-CZ" dirty="0"/>
        </a:p>
      </dgm:t>
    </dgm:pt>
    <dgm:pt modelId="{34B0372D-17CC-4FE8-8A70-D748EDB5DEAE}" type="parTrans" cxnId="{A7DCCE7F-F043-46F5-A18F-D1EA2A655D78}">
      <dgm:prSet/>
      <dgm:spPr/>
      <dgm:t>
        <a:bodyPr/>
        <a:lstStyle/>
        <a:p>
          <a:endParaRPr lang="cs-CZ"/>
        </a:p>
      </dgm:t>
    </dgm:pt>
    <dgm:pt modelId="{2E3DA825-D79B-44C1-A7EC-119156F9A1FF}" type="sibTrans" cxnId="{A7DCCE7F-F043-46F5-A18F-D1EA2A655D78}">
      <dgm:prSet/>
      <dgm:spPr/>
      <dgm:t>
        <a:bodyPr/>
        <a:lstStyle/>
        <a:p>
          <a:endParaRPr lang="cs-CZ"/>
        </a:p>
      </dgm:t>
    </dgm:pt>
    <dgm:pt modelId="{DFED6B2E-E7AF-4953-9D6A-18F713AD7F6A}">
      <dgm:prSet phldrT="[Text]"/>
      <dgm:spPr/>
      <dgm:t>
        <a:bodyPr/>
        <a:lstStyle/>
        <a:p>
          <a:endParaRPr lang="cs-CZ" dirty="0"/>
        </a:p>
      </dgm:t>
    </dgm:pt>
    <dgm:pt modelId="{F2394AD4-20C9-45E5-ABCD-28CE70400B76}" type="parTrans" cxnId="{6F9A6165-C681-4BF0-A25F-68EFEE175BB7}">
      <dgm:prSet/>
      <dgm:spPr/>
      <dgm:t>
        <a:bodyPr/>
        <a:lstStyle/>
        <a:p>
          <a:endParaRPr lang="cs-CZ"/>
        </a:p>
      </dgm:t>
    </dgm:pt>
    <dgm:pt modelId="{CF66E11A-361E-4AE8-BD43-2A372BF6D86C}" type="sibTrans" cxnId="{6F9A6165-C681-4BF0-A25F-68EFEE175BB7}">
      <dgm:prSet/>
      <dgm:spPr/>
      <dgm:t>
        <a:bodyPr/>
        <a:lstStyle/>
        <a:p>
          <a:endParaRPr lang="cs-CZ"/>
        </a:p>
      </dgm:t>
    </dgm:pt>
    <dgm:pt modelId="{62FF079B-E5AF-4059-B21F-789A2E7DA2E5}" type="pres">
      <dgm:prSet presAssocID="{FBBD175D-9FD6-40AA-B754-EC8319F0777F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0E12670-2B8C-410F-9318-5DCE30EE01AA}" type="pres">
      <dgm:prSet presAssocID="{10B688D7-C1CD-42E2-9680-C43D2C334FDD}" presName="Name5" presStyleLbl="vennNode1" presStyleIdx="0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E152E-58FD-4F3A-98CE-134B8F4E3016}" type="pres">
      <dgm:prSet presAssocID="{256696CC-7D9F-4102-AF53-4A4E1DF12864}" presName="space" presStyleCnt="0"/>
      <dgm:spPr/>
    </dgm:pt>
    <dgm:pt modelId="{17152367-7B3C-42DD-B7D4-A7132A58B26E}" type="pres">
      <dgm:prSet presAssocID="{235C1AFD-E273-404F-8582-64733BAC6987}" presName="Name5" presStyleLbl="vennNode1" presStyleIdx="1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F1FFBB-8455-4F73-829C-6B9D7487E6D7}" type="pres">
      <dgm:prSet presAssocID="{E4300FDD-81F3-4701-A7E3-CCAB75E2983E}" presName="space" presStyleCnt="0"/>
      <dgm:spPr/>
    </dgm:pt>
    <dgm:pt modelId="{D0DA4016-7793-493B-B1EE-EC89D94C122D}" type="pres">
      <dgm:prSet presAssocID="{28689603-A36E-459B-A98D-69F742110841}" presName="Name5" presStyleLbl="vennNode1" presStyleIdx="2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32C99E-2500-4CB2-A30D-054EA1E260A1}" type="pres">
      <dgm:prSet presAssocID="{38F6C35B-3907-4ABA-89CD-3806570EF14A}" presName="space" presStyleCnt="0"/>
      <dgm:spPr/>
    </dgm:pt>
    <dgm:pt modelId="{AC834DA4-6A2A-4621-B872-13549BD950CE}" type="pres">
      <dgm:prSet presAssocID="{A13B07EC-5E27-4E4C-BEF7-D7C394215667}" presName="Name5" presStyleLbl="vennNode1" presStyleIdx="3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5E9CEC-3AAF-4506-8128-04457C11517A}" type="pres">
      <dgm:prSet presAssocID="{D175B2A2-C8B2-4119-A913-9A4FA98C1AAD}" presName="space" presStyleCnt="0"/>
      <dgm:spPr/>
    </dgm:pt>
    <dgm:pt modelId="{8AF52A8F-7F20-4A01-9423-17CF6932BE3B}" type="pres">
      <dgm:prSet presAssocID="{D958B823-A2E9-47CE-92D1-09AA863F4077}" presName="Name5" presStyleLbl="vennNode1" presStyleIdx="4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83BC45-4FAF-4A56-9CA8-393BBAEDE8FB}" type="pres">
      <dgm:prSet presAssocID="{4A4F0856-7120-4CF1-B324-97FE5DC19077}" presName="space" presStyleCnt="0"/>
      <dgm:spPr/>
    </dgm:pt>
    <dgm:pt modelId="{C8F79E64-FA35-4646-AB2B-A199E974EEE3}" type="pres">
      <dgm:prSet presAssocID="{B496537E-CB8F-4998-AF9F-F796654BD1BD}" presName="Name5" presStyleLbl="vennNode1" presStyleIdx="5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F59AAF-BD60-47C3-B646-24F2CF98A09E}" type="pres">
      <dgm:prSet presAssocID="{12280E7F-A253-434B-B73F-B1D59B45108B}" presName="space" presStyleCnt="0"/>
      <dgm:spPr/>
    </dgm:pt>
    <dgm:pt modelId="{DB97A585-8D09-408E-A7C1-74E035145779}" type="pres">
      <dgm:prSet presAssocID="{500213CF-6A73-41BC-9402-6E2EF22B67DD}" presName="Name5" presStyleLbl="vennNode1" presStyleIdx="6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A7CBB9-1270-4668-AFB1-7E8E80E4A755}" type="pres">
      <dgm:prSet presAssocID="{2E3DA825-D79B-44C1-A7EC-119156F9A1FF}" presName="space" presStyleCnt="0"/>
      <dgm:spPr/>
    </dgm:pt>
    <dgm:pt modelId="{17BD618B-C575-48E7-9B59-EF20E2A60B14}" type="pres">
      <dgm:prSet presAssocID="{DFED6B2E-E7AF-4953-9D6A-18F713AD7F6A}" presName="Name5" presStyleLbl="vennNode1" presStyleIdx="7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54CC6CC-0D4A-4A41-AEFB-573408B3F6F7}" srcId="{FBBD175D-9FD6-40AA-B754-EC8319F0777F}" destId="{28689603-A36E-459B-A98D-69F742110841}" srcOrd="2" destOrd="0" parTransId="{947EDF8A-6F4A-472F-B060-52EF70691913}" sibTransId="{38F6C35B-3907-4ABA-89CD-3806570EF14A}"/>
    <dgm:cxn modelId="{68C43B26-047A-40EE-8ACA-DB916795FE78}" type="presOf" srcId="{500213CF-6A73-41BC-9402-6E2EF22B67DD}" destId="{DB97A585-8D09-408E-A7C1-74E035145779}" srcOrd="0" destOrd="0" presId="urn:microsoft.com/office/officeart/2005/8/layout/venn3"/>
    <dgm:cxn modelId="{CD783FD8-37C2-472B-99E5-E28CC85A3597}" srcId="{FBBD175D-9FD6-40AA-B754-EC8319F0777F}" destId="{B496537E-CB8F-4998-AF9F-F796654BD1BD}" srcOrd="5" destOrd="0" parTransId="{EA37BE66-9B19-433B-905F-FF49F0FE5011}" sibTransId="{12280E7F-A253-434B-B73F-B1D59B45108B}"/>
    <dgm:cxn modelId="{5B60CD47-6A63-4BA9-8491-52CE1D456220}" srcId="{FBBD175D-9FD6-40AA-B754-EC8319F0777F}" destId="{235C1AFD-E273-404F-8582-64733BAC6987}" srcOrd="1" destOrd="0" parTransId="{8C2F6789-9A4C-47FE-B80C-1897F44A22B4}" sibTransId="{E4300FDD-81F3-4701-A7E3-CCAB75E2983E}"/>
    <dgm:cxn modelId="{9FC027CC-0261-4923-ABB3-BFF270B744BD}" srcId="{FBBD175D-9FD6-40AA-B754-EC8319F0777F}" destId="{A13B07EC-5E27-4E4C-BEF7-D7C394215667}" srcOrd="3" destOrd="0" parTransId="{5E3306E2-58EB-4551-990B-EBD741C637AC}" sibTransId="{D175B2A2-C8B2-4119-A913-9A4FA98C1AAD}"/>
    <dgm:cxn modelId="{5A78246C-30AB-479C-BE51-15A410D3399F}" type="presOf" srcId="{B496537E-CB8F-4998-AF9F-F796654BD1BD}" destId="{C8F79E64-FA35-4646-AB2B-A199E974EEE3}" srcOrd="0" destOrd="0" presId="urn:microsoft.com/office/officeart/2005/8/layout/venn3"/>
    <dgm:cxn modelId="{F698DFC0-FCE4-44C1-81C0-00DF96BA9D97}" type="presOf" srcId="{FBBD175D-9FD6-40AA-B754-EC8319F0777F}" destId="{62FF079B-E5AF-4059-B21F-789A2E7DA2E5}" srcOrd="0" destOrd="0" presId="urn:microsoft.com/office/officeart/2005/8/layout/venn3"/>
    <dgm:cxn modelId="{6F9A6165-C681-4BF0-A25F-68EFEE175BB7}" srcId="{FBBD175D-9FD6-40AA-B754-EC8319F0777F}" destId="{DFED6B2E-E7AF-4953-9D6A-18F713AD7F6A}" srcOrd="7" destOrd="0" parTransId="{F2394AD4-20C9-45E5-ABCD-28CE70400B76}" sibTransId="{CF66E11A-361E-4AE8-BD43-2A372BF6D86C}"/>
    <dgm:cxn modelId="{4B1DB9BC-1BBB-4327-B88F-4EF8FF555AA6}" type="presOf" srcId="{235C1AFD-E273-404F-8582-64733BAC6987}" destId="{17152367-7B3C-42DD-B7D4-A7132A58B26E}" srcOrd="0" destOrd="0" presId="urn:microsoft.com/office/officeart/2005/8/layout/venn3"/>
    <dgm:cxn modelId="{5C16C5A2-B7F3-4DCC-BFB4-816D2E88563E}" srcId="{FBBD175D-9FD6-40AA-B754-EC8319F0777F}" destId="{10B688D7-C1CD-42E2-9680-C43D2C334FDD}" srcOrd="0" destOrd="0" parTransId="{C0969431-8EB9-4249-A78F-662D170DC93F}" sibTransId="{256696CC-7D9F-4102-AF53-4A4E1DF12864}"/>
    <dgm:cxn modelId="{2FD5CFB1-2018-4EC7-BCA2-F5CB781150DE}" type="presOf" srcId="{28689603-A36E-459B-A98D-69F742110841}" destId="{D0DA4016-7793-493B-B1EE-EC89D94C122D}" srcOrd="0" destOrd="0" presId="urn:microsoft.com/office/officeart/2005/8/layout/venn3"/>
    <dgm:cxn modelId="{7ABDEDA3-1B0D-4DF5-B018-502DF1E7A330}" type="presOf" srcId="{10B688D7-C1CD-42E2-9680-C43D2C334FDD}" destId="{90E12670-2B8C-410F-9318-5DCE30EE01AA}" srcOrd="0" destOrd="0" presId="urn:microsoft.com/office/officeart/2005/8/layout/venn3"/>
    <dgm:cxn modelId="{8997DDC1-3AC1-4D7C-A095-9CBA38511FD9}" srcId="{FBBD175D-9FD6-40AA-B754-EC8319F0777F}" destId="{D958B823-A2E9-47CE-92D1-09AA863F4077}" srcOrd="4" destOrd="0" parTransId="{48FD8AEF-757D-433D-9978-8940E3447DE4}" sibTransId="{4A4F0856-7120-4CF1-B324-97FE5DC19077}"/>
    <dgm:cxn modelId="{A7DCCE7F-F043-46F5-A18F-D1EA2A655D78}" srcId="{FBBD175D-9FD6-40AA-B754-EC8319F0777F}" destId="{500213CF-6A73-41BC-9402-6E2EF22B67DD}" srcOrd="6" destOrd="0" parTransId="{34B0372D-17CC-4FE8-8A70-D748EDB5DEAE}" sibTransId="{2E3DA825-D79B-44C1-A7EC-119156F9A1FF}"/>
    <dgm:cxn modelId="{D446BB98-E4C6-4412-BAA1-794AAE900F39}" type="presOf" srcId="{D958B823-A2E9-47CE-92D1-09AA863F4077}" destId="{8AF52A8F-7F20-4A01-9423-17CF6932BE3B}" srcOrd="0" destOrd="0" presId="urn:microsoft.com/office/officeart/2005/8/layout/venn3"/>
    <dgm:cxn modelId="{296197EF-BA99-48E1-9AF1-3ABB91BCA761}" type="presOf" srcId="{A13B07EC-5E27-4E4C-BEF7-D7C394215667}" destId="{AC834DA4-6A2A-4621-B872-13549BD950CE}" srcOrd="0" destOrd="0" presId="urn:microsoft.com/office/officeart/2005/8/layout/venn3"/>
    <dgm:cxn modelId="{F69557A8-0B7F-4BF1-AD59-396A2A9D6F97}" type="presOf" srcId="{DFED6B2E-E7AF-4953-9D6A-18F713AD7F6A}" destId="{17BD618B-C575-48E7-9B59-EF20E2A60B14}" srcOrd="0" destOrd="0" presId="urn:microsoft.com/office/officeart/2005/8/layout/venn3"/>
    <dgm:cxn modelId="{3EFA4699-B823-4A4A-9551-76B719BD52FF}" type="presParOf" srcId="{62FF079B-E5AF-4059-B21F-789A2E7DA2E5}" destId="{90E12670-2B8C-410F-9318-5DCE30EE01AA}" srcOrd="0" destOrd="0" presId="urn:microsoft.com/office/officeart/2005/8/layout/venn3"/>
    <dgm:cxn modelId="{B2DFC67B-FD4F-4F16-9177-6A974261482F}" type="presParOf" srcId="{62FF079B-E5AF-4059-B21F-789A2E7DA2E5}" destId="{7B6E152E-58FD-4F3A-98CE-134B8F4E3016}" srcOrd="1" destOrd="0" presId="urn:microsoft.com/office/officeart/2005/8/layout/venn3"/>
    <dgm:cxn modelId="{9E4FDF80-F05C-40ED-B271-92B4DB3BBF25}" type="presParOf" srcId="{62FF079B-E5AF-4059-B21F-789A2E7DA2E5}" destId="{17152367-7B3C-42DD-B7D4-A7132A58B26E}" srcOrd="2" destOrd="0" presId="urn:microsoft.com/office/officeart/2005/8/layout/venn3"/>
    <dgm:cxn modelId="{1CB8F60F-5284-40E7-BB8C-70DA69847037}" type="presParOf" srcId="{62FF079B-E5AF-4059-B21F-789A2E7DA2E5}" destId="{72F1FFBB-8455-4F73-829C-6B9D7487E6D7}" srcOrd="3" destOrd="0" presId="urn:microsoft.com/office/officeart/2005/8/layout/venn3"/>
    <dgm:cxn modelId="{9BB5706B-0BBB-4ACC-857D-0B15D85EDFC5}" type="presParOf" srcId="{62FF079B-E5AF-4059-B21F-789A2E7DA2E5}" destId="{D0DA4016-7793-493B-B1EE-EC89D94C122D}" srcOrd="4" destOrd="0" presId="urn:microsoft.com/office/officeart/2005/8/layout/venn3"/>
    <dgm:cxn modelId="{E9152569-905C-454D-99D9-BC16AD408E65}" type="presParOf" srcId="{62FF079B-E5AF-4059-B21F-789A2E7DA2E5}" destId="{7132C99E-2500-4CB2-A30D-054EA1E260A1}" srcOrd="5" destOrd="0" presId="urn:microsoft.com/office/officeart/2005/8/layout/venn3"/>
    <dgm:cxn modelId="{A6DD5786-4EAD-4840-A72E-45C92FE3483B}" type="presParOf" srcId="{62FF079B-E5AF-4059-B21F-789A2E7DA2E5}" destId="{AC834DA4-6A2A-4621-B872-13549BD950CE}" srcOrd="6" destOrd="0" presId="urn:microsoft.com/office/officeart/2005/8/layout/venn3"/>
    <dgm:cxn modelId="{65210636-62A3-4FEF-B9C4-4A65A59C9ACD}" type="presParOf" srcId="{62FF079B-E5AF-4059-B21F-789A2E7DA2E5}" destId="{CE5E9CEC-3AAF-4506-8128-04457C11517A}" srcOrd="7" destOrd="0" presId="urn:microsoft.com/office/officeart/2005/8/layout/venn3"/>
    <dgm:cxn modelId="{0C7787C3-546C-4F5C-90DE-4514BE6CE0B8}" type="presParOf" srcId="{62FF079B-E5AF-4059-B21F-789A2E7DA2E5}" destId="{8AF52A8F-7F20-4A01-9423-17CF6932BE3B}" srcOrd="8" destOrd="0" presId="urn:microsoft.com/office/officeart/2005/8/layout/venn3"/>
    <dgm:cxn modelId="{EF6900B0-3E61-471F-B096-DAA326CF5CD5}" type="presParOf" srcId="{62FF079B-E5AF-4059-B21F-789A2E7DA2E5}" destId="{AC83BC45-4FAF-4A56-9CA8-393BBAEDE8FB}" srcOrd="9" destOrd="0" presId="urn:microsoft.com/office/officeart/2005/8/layout/venn3"/>
    <dgm:cxn modelId="{E2EFC1C5-DDBC-4CBC-AC9A-75A040706FBF}" type="presParOf" srcId="{62FF079B-E5AF-4059-B21F-789A2E7DA2E5}" destId="{C8F79E64-FA35-4646-AB2B-A199E974EEE3}" srcOrd="10" destOrd="0" presId="urn:microsoft.com/office/officeart/2005/8/layout/venn3"/>
    <dgm:cxn modelId="{85D7B002-043A-4C34-9405-21F799470D18}" type="presParOf" srcId="{62FF079B-E5AF-4059-B21F-789A2E7DA2E5}" destId="{48F59AAF-BD60-47C3-B646-24F2CF98A09E}" srcOrd="11" destOrd="0" presId="urn:microsoft.com/office/officeart/2005/8/layout/venn3"/>
    <dgm:cxn modelId="{94BA82ED-EE46-4575-A83D-8D0B553847E5}" type="presParOf" srcId="{62FF079B-E5AF-4059-B21F-789A2E7DA2E5}" destId="{DB97A585-8D09-408E-A7C1-74E035145779}" srcOrd="12" destOrd="0" presId="urn:microsoft.com/office/officeart/2005/8/layout/venn3"/>
    <dgm:cxn modelId="{4D057FB0-465C-4ABE-8A33-CB134D91ED3F}" type="presParOf" srcId="{62FF079B-E5AF-4059-B21F-789A2E7DA2E5}" destId="{9BA7CBB9-1270-4668-AFB1-7E8E80E4A755}" srcOrd="13" destOrd="0" presId="urn:microsoft.com/office/officeart/2005/8/layout/venn3"/>
    <dgm:cxn modelId="{88F901AB-83E7-49D4-8974-2BB73B27FB59}" type="presParOf" srcId="{62FF079B-E5AF-4059-B21F-789A2E7DA2E5}" destId="{17BD618B-C575-48E7-9B59-EF20E2A60B14}" srcOrd="14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B7BE7BE0-6EAD-49F5-BFB1-03F8A0137F4C}" type="doc">
      <dgm:prSet loTypeId="urn:microsoft.com/office/officeart/2008/layout/Square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7BA1062-61A2-4184-AD51-1EE291834EAE}">
      <dgm:prSet phldrT="[Text]" custT="1"/>
      <dgm:spPr/>
      <dgm:t>
        <a:bodyPr/>
        <a:lstStyle/>
        <a:p>
          <a:r>
            <a:rPr lang="cs-CZ" sz="2800" dirty="0" smtClean="0"/>
            <a:t>5. Kouzelné zaklínadlo, které zastavilo hrneček, znělo:</a:t>
          </a:r>
          <a:endParaRPr lang="cs-CZ" sz="2800" dirty="0"/>
        </a:p>
      </dgm:t>
    </dgm:pt>
    <dgm:pt modelId="{8AAF3F01-69D9-4056-B6CC-068766972B58}" type="parTrans" cxnId="{AA9B7B0D-0E6F-48F3-B269-9802A549585D}">
      <dgm:prSet/>
      <dgm:spPr/>
      <dgm:t>
        <a:bodyPr/>
        <a:lstStyle/>
        <a:p>
          <a:endParaRPr lang="cs-CZ"/>
        </a:p>
      </dgm:t>
    </dgm:pt>
    <dgm:pt modelId="{527B872D-0307-4C3C-B496-4B5466D67036}" type="sibTrans" cxnId="{AA9B7B0D-0E6F-48F3-B269-9802A549585D}">
      <dgm:prSet/>
      <dgm:spPr/>
      <dgm:t>
        <a:bodyPr/>
        <a:lstStyle/>
        <a:p>
          <a:endParaRPr lang="cs-CZ"/>
        </a:p>
      </dgm:t>
    </dgm:pt>
    <dgm:pt modelId="{233376C1-5825-426A-A342-1A5303EC68FD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F</a:t>
          </a:r>
          <a:r>
            <a:rPr lang="cs-CZ" dirty="0" smtClean="0"/>
            <a:t>:  Už nevař!</a:t>
          </a:r>
          <a:endParaRPr lang="cs-CZ" dirty="0"/>
        </a:p>
      </dgm:t>
    </dgm:pt>
    <dgm:pt modelId="{E5DB30FA-1B71-4B3C-8C5F-ABE1BF8B16E5}" type="parTrans" cxnId="{8F959921-4239-41CF-A2F6-4BD0677B3D52}">
      <dgm:prSet/>
      <dgm:spPr/>
      <dgm:t>
        <a:bodyPr/>
        <a:lstStyle/>
        <a:p>
          <a:endParaRPr lang="cs-CZ"/>
        </a:p>
      </dgm:t>
    </dgm:pt>
    <dgm:pt modelId="{4B999327-D565-4547-A600-5C293DAD261D}" type="sibTrans" cxnId="{8F959921-4239-41CF-A2F6-4BD0677B3D52}">
      <dgm:prSet/>
      <dgm:spPr/>
      <dgm:t>
        <a:bodyPr/>
        <a:lstStyle/>
        <a:p>
          <a:endParaRPr lang="cs-CZ"/>
        </a:p>
      </dgm:t>
    </dgm:pt>
    <dgm:pt modelId="{6FC6763E-56C5-4AD5-8583-EA90DDC4D212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A</a:t>
          </a:r>
          <a:r>
            <a:rPr lang="cs-CZ" dirty="0" smtClean="0"/>
            <a:t>:  Jsem sytý!</a:t>
          </a:r>
          <a:endParaRPr lang="cs-CZ" dirty="0"/>
        </a:p>
      </dgm:t>
    </dgm:pt>
    <dgm:pt modelId="{B6B06020-48F1-48B9-9DC8-1F012674EF4D}" type="parTrans" cxnId="{1C79E302-C094-4CAF-B5D4-EEF63C7F5552}">
      <dgm:prSet/>
      <dgm:spPr/>
      <dgm:t>
        <a:bodyPr/>
        <a:lstStyle/>
        <a:p>
          <a:endParaRPr lang="cs-CZ"/>
        </a:p>
      </dgm:t>
    </dgm:pt>
    <dgm:pt modelId="{73CEA916-CC0D-4093-A735-4396BC342B90}" type="sibTrans" cxnId="{1C79E302-C094-4CAF-B5D4-EEF63C7F5552}">
      <dgm:prSet/>
      <dgm:spPr/>
      <dgm:t>
        <a:bodyPr/>
        <a:lstStyle/>
        <a:p>
          <a:endParaRPr lang="cs-CZ"/>
        </a:p>
      </dgm:t>
    </dgm:pt>
    <dgm:pt modelId="{C9B4BDAE-6E2E-4443-84D8-E065E0B7B36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U</a:t>
          </a:r>
          <a:r>
            <a:rPr lang="cs-CZ" dirty="0" smtClean="0"/>
            <a:t>:  Hrnečku, dost!</a:t>
          </a:r>
          <a:endParaRPr lang="cs-CZ" dirty="0"/>
        </a:p>
      </dgm:t>
    </dgm:pt>
    <dgm:pt modelId="{90207571-4DE8-4A80-9808-35BFC4F762C5}" type="parTrans" cxnId="{BF7378C9-FF44-4C4F-9E04-102B41CA0A75}">
      <dgm:prSet/>
      <dgm:spPr/>
      <dgm:t>
        <a:bodyPr/>
        <a:lstStyle/>
        <a:p>
          <a:endParaRPr lang="cs-CZ"/>
        </a:p>
      </dgm:t>
    </dgm:pt>
    <dgm:pt modelId="{DF267CAA-B95A-4108-84D5-C193DC676333}" type="sibTrans" cxnId="{BF7378C9-FF44-4C4F-9E04-102B41CA0A75}">
      <dgm:prSet/>
      <dgm:spPr/>
      <dgm:t>
        <a:bodyPr/>
        <a:lstStyle/>
        <a:p>
          <a:endParaRPr lang="cs-CZ"/>
        </a:p>
      </dgm:t>
    </dgm:pt>
    <dgm:pt modelId="{AA59F7E5-CFBC-49E5-96D3-FA8B619BF23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E</a:t>
          </a:r>
          <a:r>
            <a:rPr lang="cs-CZ" dirty="0" smtClean="0"/>
            <a:t>:  Konec vaření!</a:t>
          </a:r>
          <a:endParaRPr lang="cs-CZ" dirty="0"/>
        </a:p>
      </dgm:t>
    </dgm:pt>
    <dgm:pt modelId="{33D50410-C822-4CB3-9FA7-A1B2DE5D5389}" type="parTrans" cxnId="{E9E60673-A746-42E1-BF71-AD2BD7C8B90E}">
      <dgm:prSet/>
      <dgm:spPr/>
      <dgm:t>
        <a:bodyPr/>
        <a:lstStyle/>
        <a:p>
          <a:endParaRPr lang="cs-CZ"/>
        </a:p>
      </dgm:t>
    </dgm:pt>
    <dgm:pt modelId="{0E6FC98A-F9F9-4054-9364-68B3B06877BD}" type="sibTrans" cxnId="{E9E60673-A746-42E1-BF71-AD2BD7C8B90E}">
      <dgm:prSet/>
      <dgm:spPr/>
      <dgm:t>
        <a:bodyPr/>
        <a:lstStyle/>
        <a:p>
          <a:endParaRPr lang="cs-CZ"/>
        </a:p>
      </dgm:t>
    </dgm:pt>
    <dgm:pt modelId="{372B9A3F-C52D-47B7-880B-DF4B5A383559}" type="pres">
      <dgm:prSet presAssocID="{B7BE7BE0-6EAD-49F5-BFB1-03F8A0137F4C}" presName="layout" presStyleCnt="0">
        <dgm:presLayoutVars>
          <dgm:chMax/>
          <dgm:chPref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D0A6D34B-FFB8-4EE1-AAFE-185CDD97B615}" type="pres">
      <dgm:prSet presAssocID="{D7BA1062-61A2-4184-AD51-1EE291834EAE}" presName="root" presStyleCnt="0">
        <dgm:presLayoutVars>
          <dgm:chMax/>
          <dgm:chPref/>
        </dgm:presLayoutVars>
      </dgm:prSet>
      <dgm:spPr/>
    </dgm:pt>
    <dgm:pt modelId="{0564C857-74AE-4767-B9E2-D4CE2424F231}" type="pres">
      <dgm:prSet presAssocID="{D7BA1062-61A2-4184-AD51-1EE291834EAE}" presName="rootComposite" presStyleCnt="0">
        <dgm:presLayoutVars/>
      </dgm:prSet>
      <dgm:spPr/>
    </dgm:pt>
    <dgm:pt modelId="{A404D332-6BF7-4ECE-B6D3-7E8DB57B09FC}" type="pres">
      <dgm:prSet presAssocID="{D7BA1062-61A2-4184-AD51-1EE291834EAE}" presName="ParentAccent" presStyleLbl="alignNode1" presStyleIdx="0" presStyleCnt="1"/>
      <dgm:spPr/>
    </dgm:pt>
    <dgm:pt modelId="{4F612971-2DF7-42CD-B10C-710E54A664EA}" type="pres">
      <dgm:prSet presAssocID="{D7BA1062-61A2-4184-AD51-1EE291834EAE}" presName="ParentSmallAccent" presStyleLbl="fgAcc1" presStyleIdx="0" presStyleCnt="1"/>
      <dgm:spPr/>
    </dgm:pt>
    <dgm:pt modelId="{EDCD6030-1624-463B-AA68-5C3B0F540CAF}" type="pres">
      <dgm:prSet presAssocID="{D7BA1062-61A2-4184-AD51-1EE291834EAE}" presName="Parent" presStyleLbl="revTx" presStyleIdx="0" presStyleCnt="5" custScaleX="158422">
        <dgm:presLayoutVars>
          <dgm:chMax/>
          <dgm:chPref val="4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929DAA-28FD-4472-AAD4-0497C274762D}" type="pres">
      <dgm:prSet presAssocID="{D7BA1062-61A2-4184-AD51-1EE291834EAE}" presName="childShape" presStyleCnt="0">
        <dgm:presLayoutVars>
          <dgm:chMax val="0"/>
          <dgm:chPref val="0"/>
        </dgm:presLayoutVars>
      </dgm:prSet>
      <dgm:spPr/>
    </dgm:pt>
    <dgm:pt modelId="{BFC1C1BA-412A-403A-8618-91DAAC5D9B08}" type="pres">
      <dgm:prSet presAssocID="{233376C1-5825-426A-A342-1A5303EC68FD}" presName="childComposite" presStyleCnt="0">
        <dgm:presLayoutVars>
          <dgm:chMax val="0"/>
          <dgm:chPref val="0"/>
        </dgm:presLayoutVars>
      </dgm:prSet>
      <dgm:spPr/>
    </dgm:pt>
    <dgm:pt modelId="{2079EBBD-CA08-4ACA-B931-0B089B985A62}" type="pres">
      <dgm:prSet presAssocID="{233376C1-5825-426A-A342-1A5303EC68FD}" presName="ChildAccent" presStyleLbl="solidFgAcc1" presStyleIdx="0" presStyleCnt="4"/>
      <dgm:spPr/>
    </dgm:pt>
    <dgm:pt modelId="{E356363A-DD13-431E-B2EC-D590D60E5DA4}" type="pres">
      <dgm:prSet presAssocID="{233376C1-5825-426A-A342-1A5303EC68FD}" presName="Child" presStyleLbl="revTx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843085-E852-4394-823C-20469AB96B7D}" type="pres">
      <dgm:prSet presAssocID="{6FC6763E-56C5-4AD5-8583-EA90DDC4D212}" presName="childComposite" presStyleCnt="0">
        <dgm:presLayoutVars>
          <dgm:chMax val="0"/>
          <dgm:chPref val="0"/>
        </dgm:presLayoutVars>
      </dgm:prSet>
      <dgm:spPr/>
    </dgm:pt>
    <dgm:pt modelId="{9D0CCBD6-1D3C-4A5C-A1E5-F890E847C358}" type="pres">
      <dgm:prSet presAssocID="{6FC6763E-56C5-4AD5-8583-EA90DDC4D212}" presName="ChildAccent" presStyleLbl="solidFgAcc1" presStyleIdx="1" presStyleCnt="4"/>
      <dgm:spPr>
        <a:solidFill>
          <a:schemeClr val="bg1"/>
        </a:solidFill>
      </dgm:spPr>
      <dgm:t>
        <a:bodyPr/>
        <a:lstStyle/>
        <a:p>
          <a:endParaRPr lang="cs-CZ"/>
        </a:p>
      </dgm:t>
    </dgm:pt>
    <dgm:pt modelId="{B2DA70FC-744A-4D51-882A-4610CDACD597}" type="pres">
      <dgm:prSet presAssocID="{6FC6763E-56C5-4AD5-8583-EA90DDC4D212}" presName="Child" presStyleLbl="revTx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855FE3-08BF-4FF1-8CA5-591314338D34}" type="pres">
      <dgm:prSet presAssocID="{C9B4BDAE-6E2E-4443-84D8-E065E0B7B367}" presName="childComposite" presStyleCnt="0">
        <dgm:presLayoutVars>
          <dgm:chMax val="0"/>
          <dgm:chPref val="0"/>
        </dgm:presLayoutVars>
      </dgm:prSet>
      <dgm:spPr/>
    </dgm:pt>
    <dgm:pt modelId="{75214E93-7626-4958-8A18-999AF8A50807}" type="pres">
      <dgm:prSet presAssocID="{C9B4BDAE-6E2E-4443-84D8-E065E0B7B367}" presName="ChildAccent" presStyleLbl="solidFgAcc1" presStyleIdx="2" presStyleCnt="4"/>
      <dgm:spPr>
        <a:solidFill>
          <a:schemeClr val="bg1"/>
        </a:solidFill>
      </dgm:spPr>
      <dgm:t>
        <a:bodyPr/>
        <a:lstStyle/>
        <a:p>
          <a:endParaRPr lang="cs-CZ"/>
        </a:p>
      </dgm:t>
    </dgm:pt>
    <dgm:pt modelId="{0A3ACDD4-F0A4-4683-B5C9-BC2F7EDD3BF2}" type="pres">
      <dgm:prSet presAssocID="{C9B4BDAE-6E2E-4443-84D8-E065E0B7B367}" presName="Child" presStyleLbl="revTx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17E4FE-2661-4ADB-A263-5F91DE299DFF}" type="pres">
      <dgm:prSet presAssocID="{AA59F7E5-CFBC-49E5-96D3-FA8B619BF237}" presName="childComposite" presStyleCnt="0">
        <dgm:presLayoutVars>
          <dgm:chMax val="0"/>
          <dgm:chPref val="0"/>
        </dgm:presLayoutVars>
      </dgm:prSet>
      <dgm:spPr/>
    </dgm:pt>
    <dgm:pt modelId="{E0A5A51F-0632-4622-B214-D6178845A854}" type="pres">
      <dgm:prSet presAssocID="{AA59F7E5-CFBC-49E5-96D3-FA8B619BF237}" presName="ChildAccent" presStyleLbl="solidFgAcc1" presStyleIdx="3" presStyleCnt="4"/>
      <dgm:spPr>
        <a:solidFill>
          <a:schemeClr val="bg1"/>
        </a:solidFill>
      </dgm:spPr>
      <dgm:t>
        <a:bodyPr/>
        <a:lstStyle/>
        <a:p>
          <a:endParaRPr lang="cs-CZ"/>
        </a:p>
      </dgm:t>
    </dgm:pt>
    <dgm:pt modelId="{F782C870-5460-44AC-90F9-2A55CC3AA9AF}" type="pres">
      <dgm:prSet presAssocID="{AA59F7E5-CFBC-49E5-96D3-FA8B619BF237}" presName="Child" presStyleLbl="revTx" presStyleIdx="4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F7378C9-FF44-4C4F-9E04-102B41CA0A75}" srcId="{D7BA1062-61A2-4184-AD51-1EE291834EAE}" destId="{C9B4BDAE-6E2E-4443-84D8-E065E0B7B367}" srcOrd="2" destOrd="0" parTransId="{90207571-4DE8-4A80-9808-35BFC4F762C5}" sibTransId="{DF267CAA-B95A-4108-84D5-C193DC676333}"/>
    <dgm:cxn modelId="{24D1B8A5-8FA4-4064-9C2A-5A9C33AC9774}" type="presOf" srcId="{D7BA1062-61A2-4184-AD51-1EE291834EAE}" destId="{EDCD6030-1624-463B-AA68-5C3B0F540CAF}" srcOrd="0" destOrd="0" presId="urn:microsoft.com/office/officeart/2008/layout/SquareAccentList"/>
    <dgm:cxn modelId="{43A2F420-9DA3-4C75-92BD-717BA6294DA4}" type="presOf" srcId="{6FC6763E-56C5-4AD5-8583-EA90DDC4D212}" destId="{B2DA70FC-744A-4D51-882A-4610CDACD597}" srcOrd="0" destOrd="0" presId="urn:microsoft.com/office/officeart/2008/layout/SquareAccentList"/>
    <dgm:cxn modelId="{CBE925C0-5C3D-4DF1-A928-EC75A1C1130F}" type="presOf" srcId="{233376C1-5825-426A-A342-1A5303EC68FD}" destId="{E356363A-DD13-431E-B2EC-D590D60E5DA4}" srcOrd="0" destOrd="0" presId="urn:microsoft.com/office/officeart/2008/layout/SquareAccentList"/>
    <dgm:cxn modelId="{1C79E302-C094-4CAF-B5D4-EEF63C7F5552}" srcId="{D7BA1062-61A2-4184-AD51-1EE291834EAE}" destId="{6FC6763E-56C5-4AD5-8583-EA90DDC4D212}" srcOrd="1" destOrd="0" parTransId="{B6B06020-48F1-48B9-9DC8-1F012674EF4D}" sibTransId="{73CEA916-CC0D-4093-A735-4396BC342B90}"/>
    <dgm:cxn modelId="{9B7308D4-C17C-419E-9E39-270DB57A8DBC}" type="presOf" srcId="{AA59F7E5-CFBC-49E5-96D3-FA8B619BF237}" destId="{F782C870-5460-44AC-90F9-2A55CC3AA9AF}" srcOrd="0" destOrd="0" presId="urn:microsoft.com/office/officeart/2008/layout/SquareAccentList"/>
    <dgm:cxn modelId="{8F959921-4239-41CF-A2F6-4BD0677B3D52}" srcId="{D7BA1062-61A2-4184-AD51-1EE291834EAE}" destId="{233376C1-5825-426A-A342-1A5303EC68FD}" srcOrd="0" destOrd="0" parTransId="{E5DB30FA-1B71-4B3C-8C5F-ABE1BF8B16E5}" sibTransId="{4B999327-D565-4547-A600-5C293DAD261D}"/>
    <dgm:cxn modelId="{946DA4EB-F56C-4E3E-9F3D-5E83CA045AAA}" type="presOf" srcId="{B7BE7BE0-6EAD-49F5-BFB1-03F8A0137F4C}" destId="{372B9A3F-C52D-47B7-880B-DF4B5A383559}" srcOrd="0" destOrd="0" presId="urn:microsoft.com/office/officeart/2008/layout/SquareAccentList"/>
    <dgm:cxn modelId="{F4BDA4CF-3D54-4C25-9585-07FCBF402BCC}" type="presOf" srcId="{C9B4BDAE-6E2E-4443-84D8-E065E0B7B367}" destId="{0A3ACDD4-F0A4-4683-B5C9-BC2F7EDD3BF2}" srcOrd="0" destOrd="0" presId="urn:microsoft.com/office/officeart/2008/layout/SquareAccentList"/>
    <dgm:cxn modelId="{E9E60673-A746-42E1-BF71-AD2BD7C8B90E}" srcId="{D7BA1062-61A2-4184-AD51-1EE291834EAE}" destId="{AA59F7E5-CFBC-49E5-96D3-FA8B619BF237}" srcOrd="3" destOrd="0" parTransId="{33D50410-C822-4CB3-9FA7-A1B2DE5D5389}" sibTransId="{0E6FC98A-F9F9-4054-9364-68B3B06877BD}"/>
    <dgm:cxn modelId="{AA9B7B0D-0E6F-48F3-B269-9802A549585D}" srcId="{B7BE7BE0-6EAD-49F5-BFB1-03F8A0137F4C}" destId="{D7BA1062-61A2-4184-AD51-1EE291834EAE}" srcOrd="0" destOrd="0" parTransId="{8AAF3F01-69D9-4056-B6CC-068766972B58}" sibTransId="{527B872D-0307-4C3C-B496-4B5466D67036}"/>
    <dgm:cxn modelId="{14C2CC1C-8489-4289-86C2-7BE6C3C032FE}" type="presParOf" srcId="{372B9A3F-C52D-47B7-880B-DF4B5A383559}" destId="{D0A6D34B-FFB8-4EE1-AAFE-185CDD97B615}" srcOrd="0" destOrd="0" presId="urn:microsoft.com/office/officeart/2008/layout/SquareAccentList"/>
    <dgm:cxn modelId="{2C04669D-0403-42DE-BC36-CFF52436F4E5}" type="presParOf" srcId="{D0A6D34B-FFB8-4EE1-AAFE-185CDD97B615}" destId="{0564C857-74AE-4767-B9E2-D4CE2424F231}" srcOrd="0" destOrd="0" presId="urn:microsoft.com/office/officeart/2008/layout/SquareAccentList"/>
    <dgm:cxn modelId="{88C0295B-9064-4F2B-88A6-F748EC072129}" type="presParOf" srcId="{0564C857-74AE-4767-B9E2-D4CE2424F231}" destId="{A404D332-6BF7-4ECE-B6D3-7E8DB57B09FC}" srcOrd="0" destOrd="0" presId="urn:microsoft.com/office/officeart/2008/layout/SquareAccentList"/>
    <dgm:cxn modelId="{3C882B68-34ED-48D0-93A3-197E0F4F7056}" type="presParOf" srcId="{0564C857-74AE-4767-B9E2-D4CE2424F231}" destId="{4F612971-2DF7-42CD-B10C-710E54A664EA}" srcOrd="1" destOrd="0" presId="urn:microsoft.com/office/officeart/2008/layout/SquareAccentList"/>
    <dgm:cxn modelId="{2374936F-013B-4058-A14E-3E1263F739F3}" type="presParOf" srcId="{0564C857-74AE-4767-B9E2-D4CE2424F231}" destId="{EDCD6030-1624-463B-AA68-5C3B0F540CAF}" srcOrd="2" destOrd="0" presId="urn:microsoft.com/office/officeart/2008/layout/SquareAccentList"/>
    <dgm:cxn modelId="{5D6D6422-76E3-4428-8D76-067BEC82C1A0}" type="presParOf" srcId="{D0A6D34B-FFB8-4EE1-AAFE-185CDD97B615}" destId="{B5929DAA-28FD-4472-AAD4-0497C274762D}" srcOrd="1" destOrd="0" presId="urn:microsoft.com/office/officeart/2008/layout/SquareAccentList"/>
    <dgm:cxn modelId="{3ACF10F5-71F6-4D88-9E9B-37C057E19B54}" type="presParOf" srcId="{B5929DAA-28FD-4472-AAD4-0497C274762D}" destId="{BFC1C1BA-412A-403A-8618-91DAAC5D9B08}" srcOrd="0" destOrd="0" presId="urn:microsoft.com/office/officeart/2008/layout/SquareAccentList"/>
    <dgm:cxn modelId="{602817CB-BBB0-40E4-BE2C-ABBF71B722C9}" type="presParOf" srcId="{BFC1C1BA-412A-403A-8618-91DAAC5D9B08}" destId="{2079EBBD-CA08-4ACA-B931-0B089B985A62}" srcOrd="0" destOrd="0" presId="urn:microsoft.com/office/officeart/2008/layout/SquareAccentList"/>
    <dgm:cxn modelId="{94869FE9-BE37-4D94-A81B-237BDA0A65A1}" type="presParOf" srcId="{BFC1C1BA-412A-403A-8618-91DAAC5D9B08}" destId="{E356363A-DD13-431E-B2EC-D590D60E5DA4}" srcOrd="1" destOrd="0" presId="urn:microsoft.com/office/officeart/2008/layout/SquareAccentList"/>
    <dgm:cxn modelId="{36444EA6-C284-4F17-94BD-CA32718FDB2E}" type="presParOf" srcId="{B5929DAA-28FD-4472-AAD4-0497C274762D}" destId="{AD843085-E852-4394-823C-20469AB96B7D}" srcOrd="1" destOrd="0" presId="urn:microsoft.com/office/officeart/2008/layout/SquareAccentList"/>
    <dgm:cxn modelId="{BFC3F41E-36AB-423B-B0B5-A95ECAA9280C}" type="presParOf" srcId="{AD843085-E852-4394-823C-20469AB96B7D}" destId="{9D0CCBD6-1D3C-4A5C-A1E5-F890E847C358}" srcOrd="0" destOrd="0" presId="urn:microsoft.com/office/officeart/2008/layout/SquareAccentList"/>
    <dgm:cxn modelId="{C3EE6034-70E4-4BB0-8A7F-A3022802C5B9}" type="presParOf" srcId="{AD843085-E852-4394-823C-20469AB96B7D}" destId="{B2DA70FC-744A-4D51-882A-4610CDACD597}" srcOrd="1" destOrd="0" presId="urn:microsoft.com/office/officeart/2008/layout/SquareAccentList"/>
    <dgm:cxn modelId="{C703D51E-F206-4719-B453-B29830E9F533}" type="presParOf" srcId="{B5929DAA-28FD-4472-AAD4-0497C274762D}" destId="{09855FE3-08BF-4FF1-8CA5-591314338D34}" srcOrd="2" destOrd="0" presId="urn:microsoft.com/office/officeart/2008/layout/SquareAccentList"/>
    <dgm:cxn modelId="{B3475373-CC0B-48CA-915A-292A98507C19}" type="presParOf" srcId="{09855FE3-08BF-4FF1-8CA5-591314338D34}" destId="{75214E93-7626-4958-8A18-999AF8A50807}" srcOrd="0" destOrd="0" presId="urn:microsoft.com/office/officeart/2008/layout/SquareAccentList"/>
    <dgm:cxn modelId="{03B752F5-FD1E-4C5B-A9E6-3CCB94ED4FFF}" type="presParOf" srcId="{09855FE3-08BF-4FF1-8CA5-591314338D34}" destId="{0A3ACDD4-F0A4-4683-B5C9-BC2F7EDD3BF2}" srcOrd="1" destOrd="0" presId="urn:microsoft.com/office/officeart/2008/layout/SquareAccentList"/>
    <dgm:cxn modelId="{068F1902-322D-4F6C-A66F-538B1D6B84A8}" type="presParOf" srcId="{B5929DAA-28FD-4472-AAD4-0497C274762D}" destId="{A717E4FE-2661-4ADB-A263-5F91DE299DFF}" srcOrd="3" destOrd="0" presId="urn:microsoft.com/office/officeart/2008/layout/SquareAccentList"/>
    <dgm:cxn modelId="{ABEC0FFB-2E32-451A-8C79-C841B74A91CD}" type="presParOf" srcId="{A717E4FE-2661-4ADB-A263-5F91DE299DFF}" destId="{E0A5A51F-0632-4622-B214-D6178845A854}" srcOrd="0" destOrd="0" presId="urn:microsoft.com/office/officeart/2008/layout/SquareAccentList"/>
    <dgm:cxn modelId="{0AE2C954-125B-4BAD-951C-4C71C4AFDB62}" type="presParOf" srcId="{A717E4FE-2661-4ADB-A263-5F91DE299DFF}" destId="{F782C870-5460-44AC-90F9-2A55CC3AA9AF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B7BE7BE0-6EAD-49F5-BFB1-03F8A0137F4C}" type="doc">
      <dgm:prSet loTypeId="urn:microsoft.com/office/officeart/2008/layout/Square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7BA1062-61A2-4184-AD51-1EE291834EAE}">
      <dgm:prSet phldrT="[Text]" custT="1"/>
      <dgm:spPr/>
      <dgm:t>
        <a:bodyPr/>
        <a:lstStyle/>
        <a:p>
          <a:r>
            <a:rPr lang="cs-CZ" sz="2800" dirty="0" smtClean="0"/>
            <a:t>5. Kouzelné zaklínadlo, které zastavilo hrneček, znělo:</a:t>
          </a:r>
          <a:endParaRPr lang="cs-CZ" sz="2800" dirty="0"/>
        </a:p>
      </dgm:t>
    </dgm:pt>
    <dgm:pt modelId="{8AAF3F01-69D9-4056-B6CC-068766972B58}" type="parTrans" cxnId="{AA9B7B0D-0E6F-48F3-B269-9802A549585D}">
      <dgm:prSet/>
      <dgm:spPr/>
      <dgm:t>
        <a:bodyPr/>
        <a:lstStyle/>
        <a:p>
          <a:endParaRPr lang="cs-CZ"/>
        </a:p>
      </dgm:t>
    </dgm:pt>
    <dgm:pt modelId="{527B872D-0307-4C3C-B496-4B5466D67036}" type="sibTrans" cxnId="{AA9B7B0D-0E6F-48F3-B269-9802A549585D}">
      <dgm:prSet/>
      <dgm:spPr/>
      <dgm:t>
        <a:bodyPr/>
        <a:lstStyle/>
        <a:p>
          <a:endParaRPr lang="cs-CZ"/>
        </a:p>
      </dgm:t>
    </dgm:pt>
    <dgm:pt modelId="{233376C1-5825-426A-A342-1A5303EC68FD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F</a:t>
          </a:r>
          <a:r>
            <a:rPr lang="cs-CZ" dirty="0" smtClean="0"/>
            <a:t>:  Už nevař!</a:t>
          </a:r>
          <a:endParaRPr lang="cs-CZ" dirty="0"/>
        </a:p>
      </dgm:t>
    </dgm:pt>
    <dgm:pt modelId="{E5DB30FA-1B71-4B3C-8C5F-ABE1BF8B16E5}" type="parTrans" cxnId="{8F959921-4239-41CF-A2F6-4BD0677B3D52}">
      <dgm:prSet/>
      <dgm:spPr/>
      <dgm:t>
        <a:bodyPr/>
        <a:lstStyle/>
        <a:p>
          <a:endParaRPr lang="cs-CZ"/>
        </a:p>
      </dgm:t>
    </dgm:pt>
    <dgm:pt modelId="{4B999327-D565-4547-A600-5C293DAD261D}" type="sibTrans" cxnId="{8F959921-4239-41CF-A2F6-4BD0677B3D52}">
      <dgm:prSet/>
      <dgm:spPr/>
      <dgm:t>
        <a:bodyPr/>
        <a:lstStyle/>
        <a:p>
          <a:endParaRPr lang="cs-CZ"/>
        </a:p>
      </dgm:t>
    </dgm:pt>
    <dgm:pt modelId="{6FC6763E-56C5-4AD5-8583-EA90DDC4D212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A</a:t>
          </a:r>
          <a:r>
            <a:rPr lang="cs-CZ" dirty="0" smtClean="0"/>
            <a:t>:  Jsem sytý!</a:t>
          </a:r>
          <a:endParaRPr lang="cs-CZ" dirty="0"/>
        </a:p>
      </dgm:t>
    </dgm:pt>
    <dgm:pt modelId="{B6B06020-48F1-48B9-9DC8-1F012674EF4D}" type="parTrans" cxnId="{1C79E302-C094-4CAF-B5D4-EEF63C7F5552}">
      <dgm:prSet/>
      <dgm:spPr/>
      <dgm:t>
        <a:bodyPr/>
        <a:lstStyle/>
        <a:p>
          <a:endParaRPr lang="cs-CZ"/>
        </a:p>
      </dgm:t>
    </dgm:pt>
    <dgm:pt modelId="{73CEA916-CC0D-4093-A735-4396BC342B90}" type="sibTrans" cxnId="{1C79E302-C094-4CAF-B5D4-EEF63C7F5552}">
      <dgm:prSet/>
      <dgm:spPr/>
      <dgm:t>
        <a:bodyPr/>
        <a:lstStyle/>
        <a:p>
          <a:endParaRPr lang="cs-CZ"/>
        </a:p>
      </dgm:t>
    </dgm:pt>
    <dgm:pt modelId="{C9B4BDAE-6E2E-4443-84D8-E065E0B7B36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U</a:t>
          </a:r>
          <a:r>
            <a:rPr lang="cs-CZ" dirty="0" smtClean="0"/>
            <a:t>:  Hrnečku, dost!</a:t>
          </a:r>
          <a:endParaRPr lang="cs-CZ" dirty="0"/>
        </a:p>
      </dgm:t>
    </dgm:pt>
    <dgm:pt modelId="{90207571-4DE8-4A80-9808-35BFC4F762C5}" type="parTrans" cxnId="{BF7378C9-FF44-4C4F-9E04-102B41CA0A75}">
      <dgm:prSet/>
      <dgm:spPr/>
      <dgm:t>
        <a:bodyPr/>
        <a:lstStyle/>
        <a:p>
          <a:endParaRPr lang="cs-CZ"/>
        </a:p>
      </dgm:t>
    </dgm:pt>
    <dgm:pt modelId="{DF267CAA-B95A-4108-84D5-C193DC676333}" type="sibTrans" cxnId="{BF7378C9-FF44-4C4F-9E04-102B41CA0A75}">
      <dgm:prSet/>
      <dgm:spPr/>
      <dgm:t>
        <a:bodyPr/>
        <a:lstStyle/>
        <a:p>
          <a:endParaRPr lang="cs-CZ"/>
        </a:p>
      </dgm:t>
    </dgm:pt>
    <dgm:pt modelId="{AA59F7E5-CFBC-49E5-96D3-FA8B619BF23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E</a:t>
          </a:r>
          <a:r>
            <a:rPr lang="cs-CZ" dirty="0" smtClean="0"/>
            <a:t>:  Konec vaření!</a:t>
          </a:r>
          <a:endParaRPr lang="cs-CZ" dirty="0"/>
        </a:p>
      </dgm:t>
    </dgm:pt>
    <dgm:pt modelId="{33D50410-C822-4CB3-9FA7-A1B2DE5D5389}" type="parTrans" cxnId="{E9E60673-A746-42E1-BF71-AD2BD7C8B90E}">
      <dgm:prSet/>
      <dgm:spPr/>
      <dgm:t>
        <a:bodyPr/>
        <a:lstStyle/>
        <a:p>
          <a:endParaRPr lang="cs-CZ"/>
        </a:p>
      </dgm:t>
    </dgm:pt>
    <dgm:pt modelId="{0E6FC98A-F9F9-4054-9364-68B3B06877BD}" type="sibTrans" cxnId="{E9E60673-A746-42E1-BF71-AD2BD7C8B90E}">
      <dgm:prSet/>
      <dgm:spPr/>
      <dgm:t>
        <a:bodyPr/>
        <a:lstStyle/>
        <a:p>
          <a:endParaRPr lang="cs-CZ"/>
        </a:p>
      </dgm:t>
    </dgm:pt>
    <dgm:pt modelId="{372B9A3F-C52D-47B7-880B-DF4B5A383559}" type="pres">
      <dgm:prSet presAssocID="{B7BE7BE0-6EAD-49F5-BFB1-03F8A0137F4C}" presName="layout" presStyleCnt="0">
        <dgm:presLayoutVars>
          <dgm:chMax/>
          <dgm:chPref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D0A6D34B-FFB8-4EE1-AAFE-185CDD97B615}" type="pres">
      <dgm:prSet presAssocID="{D7BA1062-61A2-4184-AD51-1EE291834EAE}" presName="root" presStyleCnt="0">
        <dgm:presLayoutVars>
          <dgm:chMax/>
          <dgm:chPref/>
        </dgm:presLayoutVars>
      </dgm:prSet>
      <dgm:spPr/>
    </dgm:pt>
    <dgm:pt modelId="{0564C857-74AE-4767-B9E2-D4CE2424F231}" type="pres">
      <dgm:prSet presAssocID="{D7BA1062-61A2-4184-AD51-1EE291834EAE}" presName="rootComposite" presStyleCnt="0">
        <dgm:presLayoutVars/>
      </dgm:prSet>
      <dgm:spPr/>
    </dgm:pt>
    <dgm:pt modelId="{A404D332-6BF7-4ECE-B6D3-7E8DB57B09FC}" type="pres">
      <dgm:prSet presAssocID="{D7BA1062-61A2-4184-AD51-1EE291834EAE}" presName="ParentAccent" presStyleLbl="alignNode1" presStyleIdx="0" presStyleCnt="1"/>
      <dgm:spPr/>
    </dgm:pt>
    <dgm:pt modelId="{4F612971-2DF7-42CD-B10C-710E54A664EA}" type="pres">
      <dgm:prSet presAssocID="{D7BA1062-61A2-4184-AD51-1EE291834EAE}" presName="ParentSmallAccent" presStyleLbl="fgAcc1" presStyleIdx="0" presStyleCnt="1"/>
      <dgm:spPr/>
    </dgm:pt>
    <dgm:pt modelId="{EDCD6030-1624-463B-AA68-5C3B0F540CAF}" type="pres">
      <dgm:prSet presAssocID="{D7BA1062-61A2-4184-AD51-1EE291834EAE}" presName="Parent" presStyleLbl="revTx" presStyleIdx="0" presStyleCnt="5" custScaleX="158422">
        <dgm:presLayoutVars>
          <dgm:chMax/>
          <dgm:chPref val="4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929DAA-28FD-4472-AAD4-0497C274762D}" type="pres">
      <dgm:prSet presAssocID="{D7BA1062-61A2-4184-AD51-1EE291834EAE}" presName="childShape" presStyleCnt="0">
        <dgm:presLayoutVars>
          <dgm:chMax val="0"/>
          <dgm:chPref val="0"/>
        </dgm:presLayoutVars>
      </dgm:prSet>
      <dgm:spPr/>
    </dgm:pt>
    <dgm:pt modelId="{BFC1C1BA-412A-403A-8618-91DAAC5D9B08}" type="pres">
      <dgm:prSet presAssocID="{233376C1-5825-426A-A342-1A5303EC68FD}" presName="childComposite" presStyleCnt="0">
        <dgm:presLayoutVars>
          <dgm:chMax val="0"/>
          <dgm:chPref val="0"/>
        </dgm:presLayoutVars>
      </dgm:prSet>
      <dgm:spPr/>
    </dgm:pt>
    <dgm:pt modelId="{2079EBBD-CA08-4ACA-B931-0B089B985A62}" type="pres">
      <dgm:prSet presAssocID="{233376C1-5825-426A-A342-1A5303EC68FD}" presName="ChildAccent" presStyleLbl="solidFgAcc1" presStyleIdx="0" presStyleCnt="4"/>
      <dgm:spPr/>
    </dgm:pt>
    <dgm:pt modelId="{E356363A-DD13-431E-B2EC-D590D60E5DA4}" type="pres">
      <dgm:prSet presAssocID="{233376C1-5825-426A-A342-1A5303EC68FD}" presName="Child" presStyleLbl="revTx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843085-E852-4394-823C-20469AB96B7D}" type="pres">
      <dgm:prSet presAssocID="{6FC6763E-56C5-4AD5-8583-EA90DDC4D212}" presName="childComposite" presStyleCnt="0">
        <dgm:presLayoutVars>
          <dgm:chMax val="0"/>
          <dgm:chPref val="0"/>
        </dgm:presLayoutVars>
      </dgm:prSet>
      <dgm:spPr/>
    </dgm:pt>
    <dgm:pt modelId="{9D0CCBD6-1D3C-4A5C-A1E5-F890E847C358}" type="pres">
      <dgm:prSet presAssocID="{6FC6763E-56C5-4AD5-8583-EA90DDC4D212}" presName="ChildAccent" presStyleLbl="solidFgAcc1" presStyleIdx="1" presStyleCnt="4"/>
      <dgm:spPr>
        <a:solidFill>
          <a:schemeClr val="bg1"/>
        </a:solidFill>
      </dgm:spPr>
      <dgm:t>
        <a:bodyPr/>
        <a:lstStyle/>
        <a:p>
          <a:endParaRPr lang="cs-CZ"/>
        </a:p>
      </dgm:t>
    </dgm:pt>
    <dgm:pt modelId="{B2DA70FC-744A-4D51-882A-4610CDACD597}" type="pres">
      <dgm:prSet presAssocID="{6FC6763E-56C5-4AD5-8583-EA90DDC4D212}" presName="Child" presStyleLbl="revTx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855FE3-08BF-4FF1-8CA5-591314338D34}" type="pres">
      <dgm:prSet presAssocID="{C9B4BDAE-6E2E-4443-84D8-E065E0B7B367}" presName="childComposite" presStyleCnt="0">
        <dgm:presLayoutVars>
          <dgm:chMax val="0"/>
          <dgm:chPref val="0"/>
        </dgm:presLayoutVars>
      </dgm:prSet>
      <dgm:spPr/>
    </dgm:pt>
    <dgm:pt modelId="{75214E93-7626-4958-8A18-999AF8A50807}" type="pres">
      <dgm:prSet presAssocID="{C9B4BDAE-6E2E-4443-84D8-E065E0B7B367}" presName="ChildAccent" presStyleLbl="solidFgAcc1" presStyleIdx="2" presStyleCnt="4"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0A3ACDD4-F0A4-4683-B5C9-BC2F7EDD3BF2}" type="pres">
      <dgm:prSet presAssocID="{C9B4BDAE-6E2E-4443-84D8-E065E0B7B367}" presName="Child" presStyleLbl="revTx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17E4FE-2661-4ADB-A263-5F91DE299DFF}" type="pres">
      <dgm:prSet presAssocID="{AA59F7E5-CFBC-49E5-96D3-FA8B619BF237}" presName="childComposite" presStyleCnt="0">
        <dgm:presLayoutVars>
          <dgm:chMax val="0"/>
          <dgm:chPref val="0"/>
        </dgm:presLayoutVars>
      </dgm:prSet>
      <dgm:spPr/>
    </dgm:pt>
    <dgm:pt modelId="{E0A5A51F-0632-4622-B214-D6178845A854}" type="pres">
      <dgm:prSet presAssocID="{AA59F7E5-CFBC-49E5-96D3-FA8B619BF237}" presName="ChildAccent" presStyleLbl="solidFgAcc1" presStyleIdx="3" presStyleCnt="4"/>
      <dgm:spPr>
        <a:solidFill>
          <a:schemeClr val="bg1"/>
        </a:solidFill>
      </dgm:spPr>
      <dgm:t>
        <a:bodyPr/>
        <a:lstStyle/>
        <a:p>
          <a:endParaRPr lang="cs-CZ"/>
        </a:p>
      </dgm:t>
    </dgm:pt>
    <dgm:pt modelId="{F782C870-5460-44AC-90F9-2A55CC3AA9AF}" type="pres">
      <dgm:prSet presAssocID="{AA59F7E5-CFBC-49E5-96D3-FA8B619BF237}" presName="Child" presStyleLbl="revTx" presStyleIdx="4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D7CF706-0480-4EEA-8F91-0AF2B6225EEA}" type="presOf" srcId="{233376C1-5825-426A-A342-1A5303EC68FD}" destId="{E356363A-DD13-431E-B2EC-D590D60E5DA4}" srcOrd="0" destOrd="0" presId="urn:microsoft.com/office/officeart/2008/layout/SquareAccentList"/>
    <dgm:cxn modelId="{BB1D44BC-FCB2-4DD8-A97E-8B4B9B14CEFF}" type="presOf" srcId="{D7BA1062-61A2-4184-AD51-1EE291834EAE}" destId="{EDCD6030-1624-463B-AA68-5C3B0F540CAF}" srcOrd="0" destOrd="0" presId="urn:microsoft.com/office/officeart/2008/layout/SquareAccentList"/>
    <dgm:cxn modelId="{BF7378C9-FF44-4C4F-9E04-102B41CA0A75}" srcId="{D7BA1062-61A2-4184-AD51-1EE291834EAE}" destId="{C9B4BDAE-6E2E-4443-84D8-E065E0B7B367}" srcOrd="2" destOrd="0" parTransId="{90207571-4DE8-4A80-9808-35BFC4F762C5}" sibTransId="{DF267CAA-B95A-4108-84D5-C193DC676333}"/>
    <dgm:cxn modelId="{94573385-0636-4851-8345-FCF26D88AFBB}" type="presOf" srcId="{6FC6763E-56C5-4AD5-8583-EA90DDC4D212}" destId="{B2DA70FC-744A-4D51-882A-4610CDACD597}" srcOrd="0" destOrd="0" presId="urn:microsoft.com/office/officeart/2008/layout/SquareAccentList"/>
    <dgm:cxn modelId="{AA9B7B0D-0E6F-48F3-B269-9802A549585D}" srcId="{B7BE7BE0-6EAD-49F5-BFB1-03F8A0137F4C}" destId="{D7BA1062-61A2-4184-AD51-1EE291834EAE}" srcOrd="0" destOrd="0" parTransId="{8AAF3F01-69D9-4056-B6CC-068766972B58}" sibTransId="{527B872D-0307-4C3C-B496-4B5466D67036}"/>
    <dgm:cxn modelId="{E9E60673-A746-42E1-BF71-AD2BD7C8B90E}" srcId="{D7BA1062-61A2-4184-AD51-1EE291834EAE}" destId="{AA59F7E5-CFBC-49E5-96D3-FA8B619BF237}" srcOrd="3" destOrd="0" parTransId="{33D50410-C822-4CB3-9FA7-A1B2DE5D5389}" sibTransId="{0E6FC98A-F9F9-4054-9364-68B3B06877BD}"/>
    <dgm:cxn modelId="{ECE54107-52B4-43D3-B463-33C2D82272DB}" type="presOf" srcId="{C9B4BDAE-6E2E-4443-84D8-E065E0B7B367}" destId="{0A3ACDD4-F0A4-4683-B5C9-BC2F7EDD3BF2}" srcOrd="0" destOrd="0" presId="urn:microsoft.com/office/officeart/2008/layout/SquareAccentList"/>
    <dgm:cxn modelId="{1C79E302-C094-4CAF-B5D4-EEF63C7F5552}" srcId="{D7BA1062-61A2-4184-AD51-1EE291834EAE}" destId="{6FC6763E-56C5-4AD5-8583-EA90DDC4D212}" srcOrd="1" destOrd="0" parTransId="{B6B06020-48F1-48B9-9DC8-1F012674EF4D}" sibTransId="{73CEA916-CC0D-4093-A735-4396BC342B90}"/>
    <dgm:cxn modelId="{2CDAEB4A-D4F5-4D63-96BC-70C738C0D289}" type="presOf" srcId="{B7BE7BE0-6EAD-49F5-BFB1-03F8A0137F4C}" destId="{372B9A3F-C52D-47B7-880B-DF4B5A383559}" srcOrd="0" destOrd="0" presId="urn:microsoft.com/office/officeart/2008/layout/SquareAccentList"/>
    <dgm:cxn modelId="{8F959921-4239-41CF-A2F6-4BD0677B3D52}" srcId="{D7BA1062-61A2-4184-AD51-1EE291834EAE}" destId="{233376C1-5825-426A-A342-1A5303EC68FD}" srcOrd="0" destOrd="0" parTransId="{E5DB30FA-1B71-4B3C-8C5F-ABE1BF8B16E5}" sibTransId="{4B999327-D565-4547-A600-5C293DAD261D}"/>
    <dgm:cxn modelId="{429FE88C-F6E7-41CC-AAE2-696FF7716735}" type="presOf" srcId="{AA59F7E5-CFBC-49E5-96D3-FA8B619BF237}" destId="{F782C870-5460-44AC-90F9-2A55CC3AA9AF}" srcOrd="0" destOrd="0" presId="urn:microsoft.com/office/officeart/2008/layout/SquareAccentList"/>
    <dgm:cxn modelId="{00352DEA-BE55-4EE7-B12C-B2E346AF2769}" type="presParOf" srcId="{372B9A3F-C52D-47B7-880B-DF4B5A383559}" destId="{D0A6D34B-FFB8-4EE1-AAFE-185CDD97B615}" srcOrd="0" destOrd="0" presId="urn:microsoft.com/office/officeart/2008/layout/SquareAccentList"/>
    <dgm:cxn modelId="{F3F496EC-D713-436E-A5F8-BEBF6D080C57}" type="presParOf" srcId="{D0A6D34B-FFB8-4EE1-AAFE-185CDD97B615}" destId="{0564C857-74AE-4767-B9E2-D4CE2424F231}" srcOrd="0" destOrd="0" presId="urn:microsoft.com/office/officeart/2008/layout/SquareAccentList"/>
    <dgm:cxn modelId="{C7F02EE0-0922-4515-B2B7-E69F5394440C}" type="presParOf" srcId="{0564C857-74AE-4767-B9E2-D4CE2424F231}" destId="{A404D332-6BF7-4ECE-B6D3-7E8DB57B09FC}" srcOrd="0" destOrd="0" presId="urn:microsoft.com/office/officeart/2008/layout/SquareAccentList"/>
    <dgm:cxn modelId="{A9408C5D-7BA4-4CB5-92DA-8CF8D05AE6BB}" type="presParOf" srcId="{0564C857-74AE-4767-B9E2-D4CE2424F231}" destId="{4F612971-2DF7-42CD-B10C-710E54A664EA}" srcOrd="1" destOrd="0" presId="urn:microsoft.com/office/officeart/2008/layout/SquareAccentList"/>
    <dgm:cxn modelId="{BEFCE040-B635-4709-A6E7-3B7FDCF6154C}" type="presParOf" srcId="{0564C857-74AE-4767-B9E2-D4CE2424F231}" destId="{EDCD6030-1624-463B-AA68-5C3B0F540CAF}" srcOrd="2" destOrd="0" presId="urn:microsoft.com/office/officeart/2008/layout/SquareAccentList"/>
    <dgm:cxn modelId="{00CD91B7-4408-4416-8E0A-45D3AC8500D6}" type="presParOf" srcId="{D0A6D34B-FFB8-4EE1-AAFE-185CDD97B615}" destId="{B5929DAA-28FD-4472-AAD4-0497C274762D}" srcOrd="1" destOrd="0" presId="urn:microsoft.com/office/officeart/2008/layout/SquareAccentList"/>
    <dgm:cxn modelId="{3002C0BE-3D4F-41DB-AFF1-66211FA5B32C}" type="presParOf" srcId="{B5929DAA-28FD-4472-AAD4-0497C274762D}" destId="{BFC1C1BA-412A-403A-8618-91DAAC5D9B08}" srcOrd="0" destOrd="0" presId="urn:microsoft.com/office/officeart/2008/layout/SquareAccentList"/>
    <dgm:cxn modelId="{B4E1990A-DBBF-49C4-B8B4-FF201D76D3DE}" type="presParOf" srcId="{BFC1C1BA-412A-403A-8618-91DAAC5D9B08}" destId="{2079EBBD-CA08-4ACA-B931-0B089B985A62}" srcOrd="0" destOrd="0" presId="urn:microsoft.com/office/officeart/2008/layout/SquareAccentList"/>
    <dgm:cxn modelId="{BB26C6B3-5534-4259-91F1-CB9E2B162EF3}" type="presParOf" srcId="{BFC1C1BA-412A-403A-8618-91DAAC5D9B08}" destId="{E356363A-DD13-431E-B2EC-D590D60E5DA4}" srcOrd="1" destOrd="0" presId="urn:microsoft.com/office/officeart/2008/layout/SquareAccentList"/>
    <dgm:cxn modelId="{81E374D8-2230-4094-9851-D3AFC3651591}" type="presParOf" srcId="{B5929DAA-28FD-4472-AAD4-0497C274762D}" destId="{AD843085-E852-4394-823C-20469AB96B7D}" srcOrd="1" destOrd="0" presId="urn:microsoft.com/office/officeart/2008/layout/SquareAccentList"/>
    <dgm:cxn modelId="{3AC33999-2542-4E92-B57F-EB7265214766}" type="presParOf" srcId="{AD843085-E852-4394-823C-20469AB96B7D}" destId="{9D0CCBD6-1D3C-4A5C-A1E5-F890E847C358}" srcOrd="0" destOrd="0" presId="urn:microsoft.com/office/officeart/2008/layout/SquareAccentList"/>
    <dgm:cxn modelId="{6D93A921-6B66-49AC-9854-B784C56C4C1C}" type="presParOf" srcId="{AD843085-E852-4394-823C-20469AB96B7D}" destId="{B2DA70FC-744A-4D51-882A-4610CDACD597}" srcOrd="1" destOrd="0" presId="urn:microsoft.com/office/officeart/2008/layout/SquareAccentList"/>
    <dgm:cxn modelId="{9D2999DF-45F0-48D6-ACAD-0DFBC021FBAF}" type="presParOf" srcId="{B5929DAA-28FD-4472-AAD4-0497C274762D}" destId="{09855FE3-08BF-4FF1-8CA5-591314338D34}" srcOrd="2" destOrd="0" presId="urn:microsoft.com/office/officeart/2008/layout/SquareAccentList"/>
    <dgm:cxn modelId="{E1B448C1-BB2B-46E0-9FBF-C87327BB0B48}" type="presParOf" srcId="{09855FE3-08BF-4FF1-8CA5-591314338D34}" destId="{75214E93-7626-4958-8A18-999AF8A50807}" srcOrd="0" destOrd="0" presId="urn:microsoft.com/office/officeart/2008/layout/SquareAccentList"/>
    <dgm:cxn modelId="{E7EC93A3-B68A-48D9-912A-052F1DA23E23}" type="presParOf" srcId="{09855FE3-08BF-4FF1-8CA5-591314338D34}" destId="{0A3ACDD4-F0A4-4683-B5C9-BC2F7EDD3BF2}" srcOrd="1" destOrd="0" presId="urn:microsoft.com/office/officeart/2008/layout/SquareAccentList"/>
    <dgm:cxn modelId="{7B7A0A43-65D2-4392-8F97-05D6B3B32EEF}" type="presParOf" srcId="{B5929DAA-28FD-4472-AAD4-0497C274762D}" destId="{A717E4FE-2661-4ADB-A263-5F91DE299DFF}" srcOrd="3" destOrd="0" presId="urn:microsoft.com/office/officeart/2008/layout/SquareAccentList"/>
    <dgm:cxn modelId="{666E5A27-FDA3-4616-9043-3AE097CACAEB}" type="presParOf" srcId="{A717E4FE-2661-4ADB-A263-5F91DE299DFF}" destId="{E0A5A51F-0632-4622-B214-D6178845A854}" srcOrd="0" destOrd="0" presId="urn:microsoft.com/office/officeart/2008/layout/SquareAccentList"/>
    <dgm:cxn modelId="{17F8D993-3A05-4BDF-ADCF-C2BFF5833C69}" type="presParOf" srcId="{A717E4FE-2661-4ADB-A263-5F91DE299DFF}" destId="{F782C870-5460-44AC-90F9-2A55CC3AA9AF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FBBD175D-9FD6-40AA-B754-EC8319F0777F}" type="doc">
      <dgm:prSet loTypeId="urn:microsoft.com/office/officeart/2005/8/layout/venn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0B688D7-C1CD-42E2-9680-C43D2C334FDD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S</a:t>
          </a:r>
          <a:endParaRPr lang="cs-CZ" b="1" dirty="0">
            <a:solidFill>
              <a:srgbClr val="FF0000"/>
            </a:solidFill>
          </a:endParaRPr>
        </a:p>
      </dgm:t>
    </dgm:pt>
    <dgm:pt modelId="{C0969431-8EB9-4249-A78F-662D170DC93F}" type="parTrans" cxnId="{5C16C5A2-B7F3-4DCC-BFB4-816D2E88563E}">
      <dgm:prSet/>
      <dgm:spPr/>
      <dgm:t>
        <a:bodyPr/>
        <a:lstStyle/>
        <a:p>
          <a:endParaRPr lang="cs-CZ"/>
        </a:p>
      </dgm:t>
    </dgm:pt>
    <dgm:pt modelId="{256696CC-7D9F-4102-AF53-4A4E1DF12864}" type="sibTrans" cxnId="{5C16C5A2-B7F3-4DCC-BFB4-816D2E88563E}">
      <dgm:prSet/>
      <dgm:spPr/>
      <dgm:t>
        <a:bodyPr/>
        <a:lstStyle/>
        <a:p>
          <a:endParaRPr lang="cs-CZ"/>
        </a:p>
      </dgm:t>
    </dgm:pt>
    <dgm:pt modelId="{235C1AFD-E273-404F-8582-64733BAC698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N</a:t>
          </a:r>
          <a:endParaRPr lang="cs-CZ" b="1" dirty="0">
            <a:solidFill>
              <a:srgbClr val="FF0000"/>
            </a:solidFill>
          </a:endParaRPr>
        </a:p>
      </dgm:t>
    </dgm:pt>
    <dgm:pt modelId="{8C2F6789-9A4C-47FE-B80C-1897F44A22B4}" type="parTrans" cxnId="{5B60CD47-6A63-4BA9-8491-52CE1D456220}">
      <dgm:prSet/>
      <dgm:spPr/>
      <dgm:t>
        <a:bodyPr/>
        <a:lstStyle/>
        <a:p>
          <a:endParaRPr lang="cs-CZ"/>
        </a:p>
      </dgm:t>
    </dgm:pt>
    <dgm:pt modelId="{E4300FDD-81F3-4701-A7E3-CCAB75E2983E}" type="sibTrans" cxnId="{5B60CD47-6A63-4BA9-8491-52CE1D456220}">
      <dgm:prSet/>
      <dgm:spPr/>
      <dgm:t>
        <a:bodyPr/>
        <a:lstStyle/>
        <a:p>
          <a:endParaRPr lang="cs-CZ"/>
        </a:p>
      </dgm:t>
    </dgm:pt>
    <dgm:pt modelId="{28689603-A36E-459B-A98D-69F742110841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Ě</a:t>
          </a:r>
          <a:endParaRPr lang="cs-CZ" b="1" dirty="0">
            <a:solidFill>
              <a:srgbClr val="FF0000"/>
            </a:solidFill>
          </a:endParaRPr>
        </a:p>
      </dgm:t>
    </dgm:pt>
    <dgm:pt modelId="{947EDF8A-6F4A-472F-B060-52EF70691913}" type="parTrans" cxnId="{E54CC6CC-0D4A-4A41-AEFB-573408B3F6F7}">
      <dgm:prSet/>
      <dgm:spPr/>
      <dgm:t>
        <a:bodyPr/>
        <a:lstStyle/>
        <a:p>
          <a:endParaRPr lang="cs-CZ"/>
        </a:p>
      </dgm:t>
    </dgm:pt>
    <dgm:pt modelId="{38F6C35B-3907-4ABA-89CD-3806570EF14A}" type="sibTrans" cxnId="{E54CC6CC-0D4A-4A41-AEFB-573408B3F6F7}">
      <dgm:prSet/>
      <dgm:spPr/>
      <dgm:t>
        <a:bodyPr/>
        <a:lstStyle/>
        <a:p>
          <a:endParaRPr lang="cs-CZ"/>
        </a:p>
      </dgm:t>
    </dgm:pt>
    <dgm:pt modelId="{A13B07EC-5E27-4E4C-BEF7-D7C39421566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H</a:t>
          </a:r>
          <a:endParaRPr lang="cs-CZ" b="1" dirty="0">
            <a:solidFill>
              <a:srgbClr val="FF0000"/>
            </a:solidFill>
          </a:endParaRPr>
        </a:p>
      </dgm:t>
    </dgm:pt>
    <dgm:pt modelId="{5E3306E2-58EB-4551-990B-EBD741C637AC}" type="parTrans" cxnId="{9FC027CC-0261-4923-ABB3-BFF270B744BD}">
      <dgm:prSet/>
      <dgm:spPr/>
      <dgm:t>
        <a:bodyPr/>
        <a:lstStyle/>
        <a:p>
          <a:endParaRPr lang="cs-CZ"/>
        </a:p>
      </dgm:t>
    </dgm:pt>
    <dgm:pt modelId="{D175B2A2-C8B2-4119-A913-9A4FA98C1AAD}" type="sibTrans" cxnId="{9FC027CC-0261-4923-ABB3-BFF270B744BD}">
      <dgm:prSet/>
      <dgm:spPr/>
      <dgm:t>
        <a:bodyPr/>
        <a:lstStyle/>
        <a:p>
          <a:endParaRPr lang="cs-CZ"/>
        </a:p>
      </dgm:t>
    </dgm:pt>
    <dgm:pt modelId="{D958B823-A2E9-47CE-92D1-09AA863F407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U</a:t>
          </a:r>
          <a:endParaRPr lang="cs-CZ" b="1" dirty="0">
            <a:solidFill>
              <a:srgbClr val="FF0000"/>
            </a:solidFill>
          </a:endParaRPr>
        </a:p>
      </dgm:t>
    </dgm:pt>
    <dgm:pt modelId="{48FD8AEF-757D-433D-9978-8940E3447DE4}" type="parTrans" cxnId="{8997DDC1-3AC1-4D7C-A095-9CBA38511FD9}">
      <dgm:prSet/>
      <dgm:spPr/>
      <dgm:t>
        <a:bodyPr/>
        <a:lstStyle/>
        <a:p>
          <a:endParaRPr lang="cs-CZ"/>
        </a:p>
      </dgm:t>
    </dgm:pt>
    <dgm:pt modelId="{4A4F0856-7120-4CF1-B324-97FE5DC19077}" type="sibTrans" cxnId="{8997DDC1-3AC1-4D7C-A095-9CBA38511FD9}">
      <dgm:prSet/>
      <dgm:spPr/>
      <dgm:t>
        <a:bodyPr/>
        <a:lstStyle/>
        <a:p>
          <a:endParaRPr lang="cs-CZ"/>
        </a:p>
      </dgm:t>
    </dgm:pt>
    <dgm:pt modelId="{B496537E-CB8F-4998-AF9F-F796654BD1BD}">
      <dgm:prSet phldrT="[Text]"/>
      <dgm:spPr/>
      <dgm:t>
        <a:bodyPr/>
        <a:lstStyle/>
        <a:p>
          <a:endParaRPr lang="cs-CZ" dirty="0"/>
        </a:p>
      </dgm:t>
    </dgm:pt>
    <dgm:pt modelId="{EA37BE66-9B19-433B-905F-FF49F0FE5011}" type="parTrans" cxnId="{CD783FD8-37C2-472B-99E5-E28CC85A3597}">
      <dgm:prSet/>
      <dgm:spPr/>
      <dgm:t>
        <a:bodyPr/>
        <a:lstStyle/>
        <a:p>
          <a:endParaRPr lang="cs-CZ"/>
        </a:p>
      </dgm:t>
    </dgm:pt>
    <dgm:pt modelId="{12280E7F-A253-434B-B73F-B1D59B45108B}" type="sibTrans" cxnId="{CD783FD8-37C2-472B-99E5-E28CC85A3597}">
      <dgm:prSet/>
      <dgm:spPr/>
      <dgm:t>
        <a:bodyPr/>
        <a:lstStyle/>
        <a:p>
          <a:endParaRPr lang="cs-CZ"/>
        </a:p>
      </dgm:t>
    </dgm:pt>
    <dgm:pt modelId="{500213CF-6A73-41BC-9402-6E2EF22B67DD}">
      <dgm:prSet phldrT="[Text]"/>
      <dgm:spPr/>
      <dgm:t>
        <a:bodyPr/>
        <a:lstStyle/>
        <a:p>
          <a:endParaRPr lang="cs-CZ" dirty="0"/>
        </a:p>
      </dgm:t>
    </dgm:pt>
    <dgm:pt modelId="{34B0372D-17CC-4FE8-8A70-D748EDB5DEAE}" type="parTrans" cxnId="{A7DCCE7F-F043-46F5-A18F-D1EA2A655D78}">
      <dgm:prSet/>
      <dgm:spPr/>
      <dgm:t>
        <a:bodyPr/>
        <a:lstStyle/>
        <a:p>
          <a:endParaRPr lang="cs-CZ"/>
        </a:p>
      </dgm:t>
    </dgm:pt>
    <dgm:pt modelId="{2E3DA825-D79B-44C1-A7EC-119156F9A1FF}" type="sibTrans" cxnId="{A7DCCE7F-F043-46F5-A18F-D1EA2A655D78}">
      <dgm:prSet/>
      <dgm:spPr/>
      <dgm:t>
        <a:bodyPr/>
        <a:lstStyle/>
        <a:p>
          <a:endParaRPr lang="cs-CZ"/>
        </a:p>
      </dgm:t>
    </dgm:pt>
    <dgm:pt modelId="{DFED6B2E-E7AF-4953-9D6A-18F713AD7F6A}">
      <dgm:prSet phldrT="[Text]"/>
      <dgm:spPr/>
      <dgm:t>
        <a:bodyPr/>
        <a:lstStyle/>
        <a:p>
          <a:endParaRPr lang="cs-CZ" dirty="0"/>
        </a:p>
      </dgm:t>
    </dgm:pt>
    <dgm:pt modelId="{F2394AD4-20C9-45E5-ABCD-28CE70400B76}" type="parTrans" cxnId="{6F9A6165-C681-4BF0-A25F-68EFEE175BB7}">
      <dgm:prSet/>
      <dgm:spPr/>
      <dgm:t>
        <a:bodyPr/>
        <a:lstStyle/>
        <a:p>
          <a:endParaRPr lang="cs-CZ"/>
        </a:p>
      </dgm:t>
    </dgm:pt>
    <dgm:pt modelId="{CF66E11A-361E-4AE8-BD43-2A372BF6D86C}" type="sibTrans" cxnId="{6F9A6165-C681-4BF0-A25F-68EFEE175BB7}">
      <dgm:prSet/>
      <dgm:spPr/>
      <dgm:t>
        <a:bodyPr/>
        <a:lstStyle/>
        <a:p>
          <a:endParaRPr lang="cs-CZ"/>
        </a:p>
      </dgm:t>
    </dgm:pt>
    <dgm:pt modelId="{62FF079B-E5AF-4059-B21F-789A2E7DA2E5}" type="pres">
      <dgm:prSet presAssocID="{FBBD175D-9FD6-40AA-B754-EC8319F0777F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0E12670-2B8C-410F-9318-5DCE30EE01AA}" type="pres">
      <dgm:prSet presAssocID="{10B688D7-C1CD-42E2-9680-C43D2C334FDD}" presName="Name5" presStyleLbl="vennNode1" presStyleIdx="0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E152E-58FD-4F3A-98CE-134B8F4E3016}" type="pres">
      <dgm:prSet presAssocID="{256696CC-7D9F-4102-AF53-4A4E1DF12864}" presName="space" presStyleCnt="0"/>
      <dgm:spPr/>
    </dgm:pt>
    <dgm:pt modelId="{17152367-7B3C-42DD-B7D4-A7132A58B26E}" type="pres">
      <dgm:prSet presAssocID="{235C1AFD-E273-404F-8582-64733BAC6987}" presName="Name5" presStyleLbl="vennNode1" presStyleIdx="1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F1FFBB-8455-4F73-829C-6B9D7487E6D7}" type="pres">
      <dgm:prSet presAssocID="{E4300FDD-81F3-4701-A7E3-CCAB75E2983E}" presName="space" presStyleCnt="0"/>
      <dgm:spPr/>
    </dgm:pt>
    <dgm:pt modelId="{D0DA4016-7793-493B-B1EE-EC89D94C122D}" type="pres">
      <dgm:prSet presAssocID="{28689603-A36E-459B-A98D-69F742110841}" presName="Name5" presStyleLbl="vennNode1" presStyleIdx="2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32C99E-2500-4CB2-A30D-054EA1E260A1}" type="pres">
      <dgm:prSet presAssocID="{38F6C35B-3907-4ABA-89CD-3806570EF14A}" presName="space" presStyleCnt="0"/>
      <dgm:spPr/>
    </dgm:pt>
    <dgm:pt modelId="{AC834DA4-6A2A-4621-B872-13549BD950CE}" type="pres">
      <dgm:prSet presAssocID="{A13B07EC-5E27-4E4C-BEF7-D7C394215667}" presName="Name5" presStyleLbl="vennNode1" presStyleIdx="3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5E9CEC-3AAF-4506-8128-04457C11517A}" type="pres">
      <dgm:prSet presAssocID="{D175B2A2-C8B2-4119-A913-9A4FA98C1AAD}" presName="space" presStyleCnt="0"/>
      <dgm:spPr/>
    </dgm:pt>
    <dgm:pt modelId="{8AF52A8F-7F20-4A01-9423-17CF6932BE3B}" type="pres">
      <dgm:prSet presAssocID="{D958B823-A2E9-47CE-92D1-09AA863F4077}" presName="Name5" presStyleLbl="vennNode1" presStyleIdx="4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83BC45-4FAF-4A56-9CA8-393BBAEDE8FB}" type="pres">
      <dgm:prSet presAssocID="{4A4F0856-7120-4CF1-B324-97FE5DC19077}" presName="space" presStyleCnt="0"/>
      <dgm:spPr/>
    </dgm:pt>
    <dgm:pt modelId="{C8F79E64-FA35-4646-AB2B-A199E974EEE3}" type="pres">
      <dgm:prSet presAssocID="{B496537E-CB8F-4998-AF9F-F796654BD1BD}" presName="Name5" presStyleLbl="vennNode1" presStyleIdx="5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F59AAF-BD60-47C3-B646-24F2CF98A09E}" type="pres">
      <dgm:prSet presAssocID="{12280E7F-A253-434B-B73F-B1D59B45108B}" presName="space" presStyleCnt="0"/>
      <dgm:spPr/>
    </dgm:pt>
    <dgm:pt modelId="{DB97A585-8D09-408E-A7C1-74E035145779}" type="pres">
      <dgm:prSet presAssocID="{500213CF-6A73-41BC-9402-6E2EF22B67DD}" presName="Name5" presStyleLbl="vennNode1" presStyleIdx="6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A7CBB9-1270-4668-AFB1-7E8E80E4A755}" type="pres">
      <dgm:prSet presAssocID="{2E3DA825-D79B-44C1-A7EC-119156F9A1FF}" presName="space" presStyleCnt="0"/>
      <dgm:spPr/>
    </dgm:pt>
    <dgm:pt modelId="{17BD618B-C575-48E7-9B59-EF20E2A60B14}" type="pres">
      <dgm:prSet presAssocID="{DFED6B2E-E7AF-4953-9D6A-18F713AD7F6A}" presName="Name5" presStyleLbl="vennNode1" presStyleIdx="7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54CC6CC-0D4A-4A41-AEFB-573408B3F6F7}" srcId="{FBBD175D-9FD6-40AA-B754-EC8319F0777F}" destId="{28689603-A36E-459B-A98D-69F742110841}" srcOrd="2" destOrd="0" parTransId="{947EDF8A-6F4A-472F-B060-52EF70691913}" sibTransId="{38F6C35B-3907-4ABA-89CD-3806570EF14A}"/>
    <dgm:cxn modelId="{5B0B0056-EA61-4F20-95C9-9EF7DA6B6ED5}" type="presOf" srcId="{10B688D7-C1CD-42E2-9680-C43D2C334FDD}" destId="{90E12670-2B8C-410F-9318-5DCE30EE01AA}" srcOrd="0" destOrd="0" presId="urn:microsoft.com/office/officeart/2005/8/layout/venn3"/>
    <dgm:cxn modelId="{CD783FD8-37C2-472B-99E5-E28CC85A3597}" srcId="{FBBD175D-9FD6-40AA-B754-EC8319F0777F}" destId="{B496537E-CB8F-4998-AF9F-F796654BD1BD}" srcOrd="5" destOrd="0" parTransId="{EA37BE66-9B19-433B-905F-FF49F0FE5011}" sibTransId="{12280E7F-A253-434B-B73F-B1D59B45108B}"/>
    <dgm:cxn modelId="{5B60CD47-6A63-4BA9-8491-52CE1D456220}" srcId="{FBBD175D-9FD6-40AA-B754-EC8319F0777F}" destId="{235C1AFD-E273-404F-8582-64733BAC6987}" srcOrd="1" destOrd="0" parTransId="{8C2F6789-9A4C-47FE-B80C-1897F44A22B4}" sibTransId="{E4300FDD-81F3-4701-A7E3-CCAB75E2983E}"/>
    <dgm:cxn modelId="{D9757835-90A4-4104-A2F2-0B675B11AFDB}" type="presOf" srcId="{D958B823-A2E9-47CE-92D1-09AA863F4077}" destId="{8AF52A8F-7F20-4A01-9423-17CF6932BE3B}" srcOrd="0" destOrd="0" presId="urn:microsoft.com/office/officeart/2005/8/layout/venn3"/>
    <dgm:cxn modelId="{9FC027CC-0261-4923-ABB3-BFF270B744BD}" srcId="{FBBD175D-9FD6-40AA-B754-EC8319F0777F}" destId="{A13B07EC-5E27-4E4C-BEF7-D7C394215667}" srcOrd="3" destOrd="0" parTransId="{5E3306E2-58EB-4551-990B-EBD741C637AC}" sibTransId="{D175B2A2-C8B2-4119-A913-9A4FA98C1AAD}"/>
    <dgm:cxn modelId="{68C56E95-0874-4EBC-AEBB-4D811CB2D8D3}" type="presOf" srcId="{DFED6B2E-E7AF-4953-9D6A-18F713AD7F6A}" destId="{17BD618B-C575-48E7-9B59-EF20E2A60B14}" srcOrd="0" destOrd="0" presId="urn:microsoft.com/office/officeart/2005/8/layout/venn3"/>
    <dgm:cxn modelId="{453503BD-27A4-4638-B3A8-CFB0877C16C6}" type="presOf" srcId="{28689603-A36E-459B-A98D-69F742110841}" destId="{D0DA4016-7793-493B-B1EE-EC89D94C122D}" srcOrd="0" destOrd="0" presId="urn:microsoft.com/office/officeart/2005/8/layout/venn3"/>
    <dgm:cxn modelId="{FDAB9162-E841-4518-BA13-EFFCBBB79DAD}" type="presOf" srcId="{A13B07EC-5E27-4E4C-BEF7-D7C394215667}" destId="{AC834DA4-6A2A-4621-B872-13549BD950CE}" srcOrd="0" destOrd="0" presId="urn:microsoft.com/office/officeart/2005/8/layout/venn3"/>
    <dgm:cxn modelId="{6A1661C7-CD48-4D6C-97E8-D622A33D309A}" type="presOf" srcId="{B496537E-CB8F-4998-AF9F-F796654BD1BD}" destId="{C8F79E64-FA35-4646-AB2B-A199E974EEE3}" srcOrd="0" destOrd="0" presId="urn:microsoft.com/office/officeart/2005/8/layout/venn3"/>
    <dgm:cxn modelId="{D20D6400-0FA9-4493-BFB1-E9BA08EB409C}" type="presOf" srcId="{500213CF-6A73-41BC-9402-6E2EF22B67DD}" destId="{DB97A585-8D09-408E-A7C1-74E035145779}" srcOrd="0" destOrd="0" presId="urn:microsoft.com/office/officeart/2005/8/layout/venn3"/>
    <dgm:cxn modelId="{6F9A6165-C681-4BF0-A25F-68EFEE175BB7}" srcId="{FBBD175D-9FD6-40AA-B754-EC8319F0777F}" destId="{DFED6B2E-E7AF-4953-9D6A-18F713AD7F6A}" srcOrd="7" destOrd="0" parTransId="{F2394AD4-20C9-45E5-ABCD-28CE70400B76}" sibTransId="{CF66E11A-361E-4AE8-BD43-2A372BF6D86C}"/>
    <dgm:cxn modelId="{5C16C5A2-B7F3-4DCC-BFB4-816D2E88563E}" srcId="{FBBD175D-9FD6-40AA-B754-EC8319F0777F}" destId="{10B688D7-C1CD-42E2-9680-C43D2C334FDD}" srcOrd="0" destOrd="0" parTransId="{C0969431-8EB9-4249-A78F-662D170DC93F}" sibTransId="{256696CC-7D9F-4102-AF53-4A4E1DF12864}"/>
    <dgm:cxn modelId="{198A6CBD-767F-4F02-966D-119EB8E03488}" type="presOf" srcId="{235C1AFD-E273-404F-8582-64733BAC6987}" destId="{17152367-7B3C-42DD-B7D4-A7132A58B26E}" srcOrd="0" destOrd="0" presId="urn:microsoft.com/office/officeart/2005/8/layout/venn3"/>
    <dgm:cxn modelId="{8997DDC1-3AC1-4D7C-A095-9CBA38511FD9}" srcId="{FBBD175D-9FD6-40AA-B754-EC8319F0777F}" destId="{D958B823-A2E9-47CE-92D1-09AA863F4077}" srcOrd="4" destOrd="0" parTransId="{48FD8AEF-757D-433D-9978-8940E3447DE4}" sibTransId="{4A4F0856-7120-4CF1-B324-97FE5DC19077}"/>
    <dgm:cxn modelId="{A7DCCE7F-F043-46F5-A18F-D1EA2A655D78}" srcId="{FBBD175D-9FD6-40AA-B754-EC8319F0777F}" destId="{500213CF-6A73-41BC-9402-6E2EF22B67DD}" srcOrd="6" destOrd="0" parTransId="{34B0372D-17CC-4FE8-8A70-D748EDB5DEAE}" sibTransId="{2E3DA825-D79B-44C1-A7EC-119156F9A1FF}"/>
    <dgm:cxn modelId="{837464B5-DC0E-4C3D-9D20-F3337D4EC3CE}" type="presOf" srcId="{FBBD175D-9FD6-40AA-B754-EC8319F0777F}" destId="{62FF079B-E5AF-4059-B21F-789A2E7DA2E5}" srcOrd="0" destOrd="0" presId="urn:microsoft.com/office/officeart/2005/8/layout/venn3"/>
    <dgm:cxn modelId="{181A9EAF-53BA-492D-8761-BCC5ECA13674}" type="presParOf" srcId="{62FF079B-E5AF-4059-B21F-789A2E7DA2E5}" destId="{90E12670-2B8C-410F-9318-5DCE30EE01AA}" srcOrd="0" destOrd="0" presId="urn:microsoft.com/office/officeart/2005/8/layout/venn3"/>
    <dgm:cxn modelId="{166C54DB-B87F-451C-AA46-430BBE035A25}" type="presParOf" srcId="{62FF079B-E5AF-4059-B21F-789A2E7DA2E5}" destId="{7B6E152E-58FD-4F3A-98CE-134B8F4E3016}" srcOrd="1" destOrd="0" presId="urn:microsoft.com/office/officeart/2005/8/layout/venn3"/>
    <dgm:cxn modelId="{37A2B860-E4FE-42E6-9214-643D8DCA89D3}" type="presParOf" srcId="{62FF079B-E5AF-4059-B21F-789A2E7DA2E5}" destId="{17152367-7B3C-42DD-B7D4-A7132A58B26E}" srcOrd="2" destOrd="0" presId="urn:microsoft.com/office/officeart/2005/8/layout/venn3"/>
    <dgm:cxn modelId="{387FC664-60A4-42FD-8967-734D7B474F52}" type="presParOf" srcId="{62FF079B-E5AF-4059-B21F-789A2E7DA2E5}" destId="{72F1FFBB-8455-4F73-829C-6B9D7487E6D7}" srcOrd="3" destOrd="0" presId="urn:microsoft.com/office/officeart/2005/8/layout/venn3"/>
    <dgm:cxn modelId="{6D49B1DD-5593-4D46-9D68-9BAA66812C4F}" type="presParOf" srcId="{62FF079B-E5AF-4059-B21F-789A2E7DA2E5}" destId="{D0DA4016-7793-493B-B1EE-EC89D94C122D}" srcOrd="4" destOrd="0" presId="urn:microsoft.com/office/officeart/2005/8/layout/venn3"/>
    <dgm:cxn modelId="{911850E1-A9FA-4782-B90D-116851AC056F}" type="presParOf" srcId="{62FF079B-E5AF-4059-B21F-789A2E7DA2E5}" destId="{7132C99E-2500-4CB2-A30D-054EA1E260A1}" srcOrd="5" destOrd="0" presId="urn:microsoft.com/office/officeart/2005/8/layout/venn3"/>
    <dgm:cxn modelId="{05334297-B78C-4A77-9AA4-8BF2509344E2}" type="presParOf" srcId="{62FF079B-E5AF-4059-B21F-789A2E7DA2E5}" destId="{AC834DA4-6A2A-4621-B872-13549BD950CE}" srcOrd="6" destOrd="0" presId="urn:microsoft.com/office/officeart/2005/8/layout/venn3"/>
    <dgm:cxn modelId="{4720D18B-CB5D-41F3-89CD-A86DA03557B3}" type="presParOf" srcId="{62FF079B-E5AF-4059-B21F-789A2E7DA2E5}" destId="{CE5E9CEC-3AAF-4506-8128-04457C11517A}" srcOrd="7" destOrd="0" presId="urn:microsoft.com/office/officeart/2005/8/layout/venn3"/>
    <dgm:cxn modelId="{183090B1-2F03-4E77-8830-7A613BBA1F06}" type="presParOf" srcId="{62FF079B-E5AF-4059-B21F-789A2E7DA2E5}" destId="{8AF52A8F-7F20-4A01-9423-17CF6932BE3B}" srcOrd="8" destOrd="0" presId="urn:microsoft.com/office/officeart/2005/8/layout/venn3"/>
    <dgm:cxn modelId="{D46DC308-DABA-4DE7-83B0-3F0509C6F5E9}" type="presParOf" srcId="{62FF079B-E5AF-4059-B21F-789A2E7DA2E5}" destId="{AC83BC45-4FAF-4A56-9CA8-393BBAEDE8FB}" srcOrd="9" destOrd="0" presId="urn:microsoft.com/office/officeart/2005/8/layout/venn3"/>
    <dgm:cxn modelId="{99AB7063-5A5C-4711-8B9A-66357083A31E}" type="presParOf" srcId="{62FF079B-E5AF-4059-B21F-789A2E7DA2E5}" destId="{C8F79E64-FA35-4646-AB2B-A199E974EEE3}" srcOrd="10" destOrd="0" presId="urn:microsoft.com/office/officeart/2005/8/layout/venn3"/>
    <dgm:cxn modelId="{302F6476-B5D6-4B8D-BC9F-2E82650972BE}" type="presParOf" srcId="{62FF079B-E5AF-4059-B21F-789A2E7DA2E5}" destId="{48F59AAF-BD60-47C3-B646-24F2CF98A09E}" srcOrd="11" destOrd="0" presId="urn:microsoft.com/office/officeart/2005/8/layout/venn3"/>
    <dgm:cxn modelId="{FF5D7E7B-690E-40C8-80A5-00E0512C8065}" type="presParOf" srcId="{62FF079B-E5AF-4059-B21F-789A2E7DA2E5}" destId="{DB97A585-8D09-408E-A7C1-74E035145779}" srcOrd="12" destOrd="0" presId="urn:microsoft.com/office/officeart/2005/8/layout/venn3"/>
    <dgm:cxn modelId="{32D28E1D-E863-4C0F-BCFA-C06337ED46B9}" type="presParOf" srcId="{62FF079B-E5AF-4059-B21F-789A2E7DA2E5}" destId="{9BA7CBB9-1270-4668-AFB1-7E8E80E4A755}" srcOrd="13" destOrd="0" presId="urn:microsoft.com/office/officeart/2005/8/layout/venn3"/>
    <dgm:cxn modelId="{207D6BC1-69B5-4147-BC4A-493E437F69E7}" type="presParOf" srcId="{62FF079B-E5AF-4059-B21F-789A2E7DA2E5}" destId="{17BD618B-C575-48E7-9B59-EF20E2A60B14}" srcOrd="14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B7BE7BE0-6EAD-49F5-BFB1-03F8A0137F4C}" type="doc">
      <dgm:prSet loTypeId="urn:microsoft.com/office/officeart/2008/layout/Square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7BA1062-61A2-4184-AD51-1EE291834EAE}">
      <dgm:prSet phldrT="[Text]" custT="1"/>
      <dgm:spPr/>
      <dgm:t>
        <a:bodyPr/>
        <a:lstStyle/>
        <a:p>
          <a:r>
            <a:rPr lang="cs-CZ" sz="2800" dirty="0" smtClean="0"/>
            <a:t>6. V jedné z pohádek K. J. Erbena patří k Dlouhému a Širokému ještě:</a:t>
          </a:r>
          <a:endParaRPr lang="cs-CZ" sz="2800" dirty="0"/>
        </a:p>
      </dgm:t>
    </dgm:pt>
    <dgm:pt modelId="{8AAF3F01-69D9-4056-B6CC-068766972B58}" type="parTrans" cxnId="{AA9B7B0D-0E6F-48F3-B269-9802A549585D}">
      <dgm:prSet/>
      <dgm:spPr/>
      <dgm:t>
        <a:bodyPr/>
        <a:lstStyle/>
        <a:p>
          <a:endParaRPr lang="cs-CZ"/>
        </a:p>
      </dgm:t>
    </dgm:pt>
    <dgm:pt modelId="{527B872D-0307-4C3C-B496-4B5466D67036}" type="sibTrans" cxnId="{AA9B7B0D-0E6F-48F3-B269-9802A549585D}">
      <dgm:prSet/>
      <dgm:spPr/>
      <dgm:t>
        <a:bodyPr/>
        <a:lstStyle/>
        <a:p>
          <a:endParaRPr lang="cs-CZ"/>
        </a:p>
      </dgm:t>
    </dgm:pt>
    <dgm:pt modelId="{233376C1-5825-426A-A342-1A5303EC68FD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H</a:t>
          </a:r>
          <a:r>
            <a:rPr lang="cs-CZ" dirty="0" smtClean="0"/>
            <a:t>:  Bystrooký</a:t>
          </a:r>
          <a:endParaRPr lang="cs-CZ" dirty="0"/>
        </a:p>
      </dgm:t>
    </dgm:pt>
    <dgm:pt modelId="{E5DB30FA-1B71-4B3C-8C5F-ABE1BF8B16E5}" type="parTrans" cxnId="{8F959921-4239-41CF-A2F6-4BD0677B3D52}">
      <dgm:prSet/>
      <dgm:spPr/>
      <dgm:t>
        <a:bodyPr/>
        <a:lstStyle/>
        <a:p>
          <a:endParaRPr lang="cs-CZ"/>
        </a:p>
      </dgm:t>
    </dgm:pt>
    <dgm:pt modelId="{4B999327-D565-4547-A600-5C293DAD261D}" type="sibTrans" cxnId="{8F959921-4239-41CF-A2F6-4BD0677B3D52}">
      <dgm:prSet/>
      <dgm:spPr/>
      <dgm:t>
        <a:bodyPr/>
        <a:lstStyle/>
        <a:p>
          <a:endParaRPr lang="cs-CZ"/>
        </a:p>
      </dgm:t>
    </dgm:pt>
    <dgm:pt modelId="{6FC6763E-56C5-4AD5-8583-EA90DDC4D212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R</a:t>
          </a:r>
          <a:r>
            <a:rPr lang="cs-CZ" dirty="0" smtClean="0"/>
            <a:t>:  Bystrozraký</a:t>
          </a:r>
          <a:endParaRPr lang="cs-CZ" dirty="0"/>
        </a:p>
      </dgm:t>
    </dgm:pt>
    <dgm:pt modelId="{B6B06020-48F1-48B9-9DC8-1F012674EF4D}" type="parTrans" cxnId="{1C79E302-C094-4CAF-B5D4-EEF63C7F5552}">
      <dgm:prSet/>
      <dgm:spPr/>
      <dgm:t>
        <a:bodyPr/>
        <a:lstStyle/>
        <a:p>
          <a:endParaRPr lang="cs-CZ"/>
        </a:p>
      </dgm:t>
    </dgm:pt>
    <dgm:pt modelId="{73CEA916-CC0D-4093-A735-4396BC342B90}" type="sibTrans" cxnId="{1C79E302-C094-4CAF-B5D4-EEF63C7F5552}">
      <dgm:prSet/>
      <dgm:spPr/>
      <dgm:t>
        <a:bodyPr/>
        <a:lstStyle/>
        <a:p>
          <a:endParaRPr lang="cs-CZ"/>
        </a:p>
      </dgm:t>
    </dgm:pt>
    <dgm:pt modelId="{C9B4BDAE-6E2E-4443-84D8-E065E0B7B36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A</a:t>
          </a:r>
          <a:r>
            <a:rPr lang="cs-CZ" dirty="0" smtClean="0"/>
            <a:t>:  </a:t>
          </a:r>
          <a:r>
            <a:rPr lang="cs-CZ" dirty="0" err="1" smtClean="0"/>
            <a:t>Bystrosluchý</a:t>
          </a:r>
          <a:endParaRPr lang="cs-CZ" dirty="0"/>
        </a:p>
      </dgm:t>
    </dgm:pt>
    <dgm:pt modelId="{90207571-4DE8-4A80-9808-35BFC4F762C5}" type="parTrans" cxnId="{BF7378C9-FF44-4C4F-9E04-102B41CA0A75}">
      <dgm:prSet/>
      <dgm:spPr/>
      <dgm:t>
        <a:bodyPr/>
        <a:lstStyle/>
        <a:p>
          <a:endParaRPr lang="cs-CZ"/>
        </a:p>
      </dgm:t>
    </dgm:pt>
    <dgm:pt modelId="{DF267CAA-B95A-4108-84D5-C193DC676333}" type="sibTrans" cxnId="{BF7378C9-FF44-4C4F-9E04-102B41CA0A75}">
      <dgm:prSet/>
      <dgm:spPr/>
      <dgm:t>
        <a:bodyPr/>
        <a:lstStyle/>
        <a:p>
          <a:endParaRPr lang="cs-CZ"/>
        </a:p>
      </dgm:t>
    </dgm:pt>
    <dgm:pt modelId="{AA59F7E5-CFBC-49E5-96D3-FA8B619BF23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J</a:t>
          </a:r>
          <a:r>
            <a:rPr lang="cs-CZ" dirty="0" smtClean="0"/>
            <a:t>:  Bystronohý</a:t>
          </a:r>
          <a:endParaRPr lang="cs-CZ" dirty="0"/>
        </a:p>
      </dgm:t>
    </dgm:pt>
    <dgm:pt modelId="{33D50410-C822-4CB3-9FA7-A1B2DE5D5389}" type="parTrans" cxnId="{E9E60673-A746-42E1-BF71-AD2BD7C8B90E}">
      <dgm:prSet/>
      <dgm:spPr/>
      <dgm:t>
        <a:bodyPr/>
        <a:lstStyle/>
        <a:p>
          <a:endParaRPr lang="cs-CZ"/>
        </a:p>
      </dgm:t>
    </dgm:pt>
    <dgm:pt modelId="{0E6FC98A-F9F9-4054-9364-68B3B06877BD}" type="sibTrans" cxnId="{E9E60673-A746-42E1-BF71-AD2BD7C8B90E}">
      <dgm:prSet/>
      <dgm:spPr/>
      <dgm:t>
        <a:bodyPr/>
        <a:lstStyle/>
        <a:p>
          <a:endParaRPr lang="cs-CZ"/>
        </a:p>
      </dgm:t>
    </dgm:pt>
    <dgm:pt modelId="{372B9A3F-C52D-47B7-880B-DF4B5A383559}" type="pres">
      <dgm:prSet presAssocID="{B7BE7BE0-6EAD-49F5-BFB1-03F8A0137F4C}" presName="layout" presStyleCnt="0">
        <dgm:presLayoutVars>
          <dgm:chMax/>
          <dgm:chPref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D0A6D34B-FFB8-4EE1-AAFE-185CDD97B615}" type="pres">
      <dgm:prSet presAssocID="{D7BA1062-61A2-4184-AD51-1EE291834EAE}" presName="root" presStyleCnt="0">
        <dgm:presLayoutVars>
          <dgm:chMax/>
          <dgm:chPref/>
        </dgm:presLayoutVars>
      </dgm:prSet>
      <dgm:spPr/>
    </dgm:pt>
    <dgm:pt modelId="{0564C857-74AE-4767-B9E2-D4CE2424F231}" type="pres">
      <dgm:prSet presAssocID="{D7BA1062-61A2-4184-AD51-1EE291834EAE}" presName="rootComposite" presStyleCnt="0">
        <dgm:presLayoutVars/>
      </dgm:prSet>
      <dgm:spPr/>
    </dgm:pt>
    <dgm:pt modelId="{A404D332-6BF7-4ECE-B6D3-7E8DB57B09FC}" type="pres">
      <dgm:prSet presAssocID="{D7BA1062-61A2-4184-AD51-1EE291834EAE}" presName="ParentAccent" presStyleLbl="alignNode1" presStyleIdx="0" presStyleCnt="1"/>
      <dgm:spPr/>
    </dgm:pt>
    <dgm:pt modelId="{4F612971-2DF7-42CD-B10C-710E54A664EA}" type="pres">
      <dgm:prSet presAssocID="{D7BA1062-61A2-4184-AD51-1EE291834EAE}" presName="ParentSmallAccent" presStyleLbl="fgAcc1" presStyleIdx="0" presStyleCnt="1"/>
      <dgm:spPr/>
    </dgm:pt>
    <dgm:pt modelId="{EDCD6030-1624-463B-AA68-5C3B0F540CAF}" type="pres">
      <dgm:prSet presAssocID="{D7BA1062-61A2-4184-AD51-1EE291834EAE}" presName="Parent" presStyleLbl="revTx" presStyleIdx="0" presStyleCnt="5" custScaleX="158422">
        <dgm:presLayoutVars>
          <dgm:chMax/>
          <dgm:chPref val="4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929DAA-28FD-4472-AAD4-0497C274762D}" type="pres">
      <dgm:prSet presAssocID="{D7BA1062-61A2-4184-AD51-1EE291834EAE}" presName="childShape" presStyleCnt="0">
        <dgm:presLayoutVars>
          <dgm:chMax val="0"/>
          <dgm:chPref val="0"/>
        </dgm:presLayoutVars>
      </dgm:prSet>
      <dgm:spPr/>
    </dgm:pt>
    <dgm:pt modelId="{BFC1C1BA-412A-403A-8618-91DAAC5D9B08}" type="pres">
      <dgm:prSet presAssocID="{233376C1-5825-426A-A342-1A5303EC68FD}" presName="childComposite" presStyleCnt="0">
        <dgm:presLayoutVars>
          <dgm:chMax val="0"/>
          <dgm:chPref val="0"/>
        </dgm:presLayoutVars>
      </dgm:prSet>
      <dgm:spPr/>
    </dgm:pt>
    <dgm:pt modelId="{2079EBBD-CA08-4ACA-B931-0B089B985A62}" type="pres">
      <dgm:prSet presAssocID="{233376C1-5825-426A-A342-1A5303EC68FD}" presName="ChildAccent" presStyleLbl="solidFgAcc1" presStyleIdx="0" presStyleCnt="4"/>
      <dgm:spPr/>
    </dgm:pt>
    <dgm:pt modelId="{E356363A-DD13-431E-B2EC-D590D60E5DA4}" type="pres">
      <dgm:prSet presAssocID="{233376C1-5825-426A-A342-1A5303EC68FD}" presName="Child" presStyleLbl="revTx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843085-E852-4394-823C-20469AB96B7D}" type="pres">
      <dgm:prSet presAssocID="{6FC6763E-56C5-4AD5-8583-EA90DDC4D212}" presName="childComposite" presStyleCnt="0">
        <dgm:presLayoutVars>
          <dgm:chMax val="0"/>
          <dgm:chPref val="0"/>
        </dgm:presLayoutVars>
      </dgm:prSet>
      <dgm:spPr/>
    </dgm:pt>
    <dgm:pt modelId="{9D0CCBD6-1D3C-4A5C-A1E5-F890E847C358}" type="pres">
      <dgm:prSet presAssocID="{6FC6763E-56C5-4AD5-8583-EA90DDC4D212}" presName="ChildAccent" presStyleLbl="solidFgAcc1" presStyleIdx="1" presStyleCnt="4"/>
      <dgm:spPr>
        <a:solidFill>
          <a:schemeClr val="bg1"/>
        </a:solidFill>
      </dgm:spPr>
      <dgm:t>
        <a:bodyPr/>
        <a:lstStyle/>
        <a:p>
          <a:endParaRPr lang="cs-CZ"/>
        </a:p>
      </dgm:t>
    </dgm:pt>
    <dgm:pt modelId="{B2DA70FC-744A-4D51-882A-4610CDACD597}" type="pres">
      <dgm:prSet presAssocID="{6FC6763E-56C5-4AD5-8583-EA90DDC4D212}" presName="Child" presStyleLbl="revTx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855FE3-08BF-4FF1-8CA5-591314338D34}" type="pres">
      <dgm:prSet presAssocID="{C9B4BDAE-6E2E-4443-84D8-E065E0B7B367}" presName="childComposite" presStyleCnt="0">
        <dgm:presLayoutVars>
          <dgm:chMax val="0"/>
          <dgm:chPref val="0"/>
        </dgm:presLayoutVars>
      </dgm:prSet>
      <dgm:spPr/>
    </dgm:pt>
    <dgm:pt modelId="{75214E93-7626-4958-8A18-999AF8A50807}" type="pres">
      <dgm:prSet presAssocID="{C9B4BDAE-6E2E-4443-84D8-E065E0B7B367}" presName="ChildAccent" presStyleLbl="solidFgAcc1" presStyleIdx="2" presStyleCnt="4"/>
      <dgm:spPr>
        <a:solidFill>
          <a:schemeClr val="bg1"/>
        </a:solidFill>
      </dgm:spPr>
      <dgm:t>
        <a:bodyPr/>
        <a:lstStyle/>
        <a:p>
          <a:endParaRPr lang="cs-CZ"/>
        </a:p>
      </dgm:t>
    </dgm:pt>
    <dgm:pt modelId="{0A3ACDD4-F0A4-4683-B5C9-BC2F7EDD3BF2}" type="pres">
      <dgm:prSet presAssocID="{C9B4BDAE-6E2E-4443-84D8-E065E0B7B367}" presName="Child" presStyleLbl="revTx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17E4FE-2661-4ADB-A263-5F91DE299DFF}" type="pres">
      <dgm:prSet presAssocID="{AA59F7E5-CFBC-49E5-96D3-FA8B619BF237}" presName="childComposite" presStyleCnt="0">
        <dgm:presLayoutVars>
          <dgm:chMax val="0"/>
          <dgm:chPref val="0"/>
        </dgm:presLayoutVars>
      </dgm:prSet>
      <dgm:spPr/>
    </dgm:pt>
    <dgm:pt modelId="{E0A5A51F-0632-4622-B214-D6178845A854}" type="pres">
      <dgm:prSet presAssocID="{AA59F7E5-CFBC-49E5-96D3-FA8B619BF237}" presName="ChildAccent" presStyleLbl="solidFgAcc1" presStyleIdx="3" presStyleCnt="4"/>
      <dgm:spPr>
        <a:solidFill>
          <a:schemeClr val="bg1"/>
        </a:solidFill>
      </dgm:spPr>
      <dgm:t>
        <a:bodyPr/>
        <a:lstStyle/>
        <a:p>
          <a:endParaRPr lang="cs-CZ"/>
        </a:p>
      </dgm:t>
    </dgm:pt>
    <dgm:pt modelId="{F782C870-5460-44AC-90F9-2A55CC3AA9AF}" type="pres">
      <dgm:prSet presAssocID="{AA59F7E5-CFBC-49E5-96D3-FA8B619BF237}" presName="Child" presStyleLbl="revTx" presStyleIdx="4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F7378C9-FF44-4C4F-9E04-102B41CA0A75}" srcId="{D7BA1062-61A2-4184-AD51-1EE291834EAE}" destId="{C9B4BDAE-6E2E-4443-84D8-E065E0B7B367}" srcOrd="2" destOrd="0" parTransId="{90207571-4DE8-4A80-9808-35BFC4F762C5}" sibTransId="{DF267CAA-B95A-4108-84D5-C193DC676333}"/>
    <dgm:cxn modelId="{4A681E6E-D7E2-4999-940B-8BF340DF1E66}" type="presOf" srcId="{233376C1-5825-426A-A342-1A5303EC68FD}" destId="{E356363A-DD13-431E-B2EC-D590D60E5DA4}" srcOrd="0" destOrd="0" presId="urn:microsoft.com/office/officeart/2008/layout/SquareAccentList"/>
    <dgm:cxn modelId="{5174C8A1-EAB0-49EF-8EB4-F43943F3FE68}" type="presOf" srcId="{6FC6763E-56C5-4AD5-8583-EA90DDC4D212}" destId="{B2DA70FC-744A-4D51-882A-4610CDACD597}" srcOrd="0" destOrd="0" presId="urn:microsoft.com/office/officeart/2008/layout/SquareAccentList"/>
    <dgm:cxn modelId="{1C79E302-C094-4CAF-B5D4-EEF63C7F5552}" srcId="{D7BA1062-61A2-4184-AD51-1EE291834EAE}" destId="{6FC6763E-56C5-4AD5-8583-EA90DDC4D212}" srcOrd="1" destOrd="0" parTransId="{B6B06020-48F1-48B9-9DC8-1F012674EF4D}" sibTransId="{73CEA916-CC0D-4093-A735-4396BC342B90}"/>
    <dgm:cxn modelId="{8F959921-4239-41CF-A2F6-4BD0677B3D52}" srcId="{D7BA1062-61A2-4184-AD51-1EE291834EAE}" destId="{233376C1-5825-426A-A342-1A5303EC68FD}" srcOrd="0" destOrd="0" parTransId="{E5DB30FA-1B71-4B3C-8C5F-ABE1BF8B16E5}" sibTransId="{4B999327-D565-4547-A600-5C293DAD261D}"/>
    <dgm:cxn modelId="{D73A1D77-903B-4A45-AA85-D8F468E61D87}" type="presOf" srcId="{AA59F7E5-CFBC-49E5-96D3-FA8B619BF237}" destId="{F782C870-5460-44AC-90F9-2A55CC3AA9AF}" srcOrd="0" destOrd="0" presId="urn:microsoft.com/office/officeart/2008/layout/SquareAccentList"/>
    <dgm:cxn modelId="{E9E60673-A746-42E1-BF71-AD2BD7C8B90E}" srcId="{D7BA1062-61A2-4184-AD51-1EE291834EAE}" destId="{AA59F7E5-CFBC-49E5-96D3-FA8B619BF237}" srcOrd="3" destOrd="0" parTransId="{33D50410-C822-4CB3-9FA7-A1B2DE5D5389}" sibTransId="{0E6FC98A-F9F9-4054-9364-68B3B06877BD}"/>
    <dgm:cxn modelId="{0F49C040-5CB6-45C7-B2F6-5631F170426C}" type="presOf" srcId="{D7BA1062-61A2-4184-AD51-1EE291834EAE}" destId="{EDCD6030-1624-463B-AA68-5C3B0F540CAF}" srcOrd="0" destOrd="0" presId="urn:microsoft.com/office/officeart/2008/layout/SquareAccentList"/>
    <dgm:cxn modelId="{349A3E45-0702-46C1-BF38-4EE7A0B6AE9E}" type="presOf" srcId="{C9B4BDAE-6E2E-4443-84D8-E065E0B7B367}" destId="{0A3ACDD4-F0A4-4683-B5C9-BC2F7EDD3BF2}" srcOrd="0" destOrd="0" presId="urn:microsoft.com/office/officeart/2008/layout/SquareAccentList"/>
    <dgm:cxn modelId="{AA9B7B0D-0E6F-48F3-B269-9802A549585D}" srcId="{B7BE7BE0-6EAD-49F5-BFB1-03F8A0137F4C}" destId="{D7BA1062-61A2-4184-AD51-1EE291834EAE}" srcOrd="0" destOrd="0" parTransId="{8AAF3F01-69D9-4056-B6CC-068766972B58}" sibTransId="{527B872D-0307-4C3C-B496-4B5466D67036}"/>
    <dgm:cxn modelId="{E337C347-ACA1-431F-8885-C919431B1961}" type="presOf" srcId="{B7BE7BE0-6EAD-49F5-BFB1-03F8A0137F4C}" destId="{372B9A3F-C52D-47B7-880B-DF4B5A383559}" srcOrd="0" destOrd="0" presId="urn:microsoft.com/office/officeart/2008/layout/SquareAccentList"/>
    <dgm:cxn modelId="{6095F694-5822-401B-A943-BCDA712E212F}" type="presParOf" srcId="{372B9A3F-C52D-47B7-880B-DF4B5A383559}" destId="{D0A6D34B-FFB8-4EE1-AAFE-185CDD97B615}" srcOrd="0" destOrd="0" presId="urn:microsoft.com/office/officeart/2008/layout/SquareAccentList"/>
    <dgm:cxn modelId="{713A7B3B-35CA-4343-8BC5-65A1CF2BEF28}" type="presParOf" srcId="{D0A6D34B-FFB8-4EE1-AAFE-185CDD97B615}" destId="{0564C857-74AE-4767-B9E2-D4CE2424F231}" srcOrd="0" destOrd="0" presId="urn:microsoft.com/office/officeart/2008/layout/SquareAccentList"/>
    <dgm:cxn modelId="{A64C26D5-4128-4130-96B8-7179EA986C64}" type="presParOf" srcId="{0564C857-74AE-4767-B9E2-D4CE2424F231}" destId="{A404D332-6BF7-4ECE-B6D3-7E8DB57B09FC}" srcOrd="0" destOrd="0" presId="urn:microsoft.com/office/officeart/2008/layout/SquareAccentList"/>
    <dgm:cxn modelId="{EA64DFCE-4B7E-4FB5-953B-E685DBDD3B08}" type="presParOf" srcId="{0564C857-74AE-4767-B9E2-D4CE2424F231}" destId="{4F612971-2DF7-42CD-B10C-710E54A664EA}" srcOrd="1" destOrd="0" presId="urn:microsoft.com/office/officeart/2008/layout/SquareAccentList"/>
    <dgm:cxn modelId="{463B5403-83F7-4021-A992-CB3527368B0C}" type="presParOf" srcId="{0564C857-74AE-4767-B9E2-D4CE2424F231}" destId="{EDCD6030-1624-463B-AA68-5C3B0F540CAF}" srcOrd="2" destOrd="0" presId="urn:microsoft.com/office/officeart/2008/layout/SquareAccentList"/>
    <dgm:cxn modelId="{745C1E48-BD6F-4225-BE76-F79DE703D1B8}" type="presParOf" srcId="{D0A6D34B-FFB8-4EE1-AAFE-185CDD97B615}" destId="{B5929DAA-28FD-4472-AAD4-0497C274762D}" srcOrd="1" destOrd="0" presId="urn:microsoft.com/office/officeart/2008/layout/SquareAccentList"/>
    <dgm:cxn modelId="{54E16470-DE01-41E3-B066-9E45DE73F279}" type="presParOf" srcId="{B5929DAA-28FD-4472-AAD4-0497C274762D}" destId="{BFC1C1BA-412A-403A-8618-91DAAC5D9B08}" srcOrd="0" destOrd="0" presId="urn:microsoft.com/office/officeart/2008/layout/SquareAccentList"/>
    <dgm:cxn modelId="{7AFC464B-003E-4D47-A5EA-108A58CFB4AF}" type="presParOf" srcId="{BFC1C1BA-412A-403A-8618-91DAAC5D9B08}" destId="{2079EBBD-CA08-4ACA-B931-0B089B985A62}" srcOrd="0" destOrd="0" presId="urn:microsoft.com/office/officeart/2008/layout/SquareAccentList"/>
    <dgm:cxn modelId="{A2D92AC1-BCA5-428D-A734-FA8F2A7355C3}" type="presParOf" srcId="{BFC1C1BA-412A-403A-8618-91DAAC5D9B08}" destId="{E356363A-DD13-431E-B2EC-D590D60E5DA4}" srcOrd="1" destOrd="0" presId="urn:microsoft.com/office/officeart/2008/layout/SquareAccentList"/>
    <dgm:cxn modelId="{7AEF4DA9-AF1B-4C69-B28E-ACE4354EA145}" type="presParOf" srcId="{B5929DAA-28FD-4472-AAD4-0497C274762D}" destId="{AD843085-E852-4394-823C-20469AB96B7D}" srcOrd="1" destOrd="0" presId="urn:microsoft.com/office/officeart/2008/layout/SquareAccentList"/>
    <dgm:cxn modelId="{C93E055F-21B5-45F9-A74D-86BCECCFAD23}" type="presParOf" srcId="{AD843085-E852-4394-823C-20469AB96B7D}" destId="{9D0CCBD6-1D3C-4A5C-A1E5-F890E847C358}" srcOrd="0" destOrd="0" presId="urn:microsoft.com/office/officeart/2008/layout/SquareAccentList"/>
    <dgm:cxn modelId="{7C96A621-1368-4A84-820D-DB64A36CB082}" type="presParOf" srcId="{AD843085-E852-4394-823C-20469AB96B7D}" destId="{B2DA70FC-744A-4D51-882A-4610CDACD597}" srcOrd="1" destOrd="0" presId="urn:microsoft.com/office/officeart/2008/layout/SquareAccentList"/>
    <dgm:cxn modelId="{154157D8-3251-4BCC-9BF5-8F9A8E0CAB0A}" type="presParOf" srcId="{B5929DAA-28FD-4472-AAD4-0497C274762D}" destId="{09855FE3-08BF-4FF1-8CA5-591314338D34}" srcOrd="2" destOrd="0" presId="urn:microsoft.com/office/officeart/2008/layout/SquareAccentList"/>
    <dgm:cxn modelId="{22398BC4-5DE6-4D38-85C8-76D5224741C1}" type="presParOf" srcId="{09855FE3-08BF-4FF1-8CA5-591314338D34}" destId="{75214E93-7626-4958-8A18-999AF8A50807}" srcOrd="0" destOrd="0" presId="urn:microsoft.com/office/officeart/2008/layout/SquareAccentList"/>
    <dgm:cxn modelId="{D300D048-43CC-4831-8710-BA5C6ABCBF5F}" type="presParOf" srcId="{09855FE3-08BF-4FF1-8CA5-591314338D34}" destId="{0A3ACDD4-F0A4-4683-B5C9-BC2F7EDD3BF2}" srcOrd="1" destOrd="0" presId="urn:microsoft.com/office/officeart/2008/layout/SquareAccentList"/>
    <dgm:cxn modelId="{E8DFEDB0-CC52-4FAC-9F6A-C57D408359C5}" type="presParOf" srcId="{B5929DAA-28FD-4472-AAD4-0497C274762D}" destId="{A717E4FE-2661-4ADB-A263-5F91DE299DFF}" srcOrd="3" destOrd="0" presId="urn:microsoft.com/office/officeart/2008/layout/SquareAccentList"/>
    <dgm:cxn modelId="{AF2441B2-A2DD-4CBD-A7D7-3A7725DCA45B}" type="presParOf" srcId="{A717E4FE-2661-4ADB-A263-5F91DE299DFF}" destId="{E0A5A51F-0632-4622-B214-D6178845A854}" srcOrd="0" destOrd="0" presId="urn:microsoft.com/office/officeart/2008/layout/SquareAccentList"/>
    <dgm:cxn modelId="{2EA90B77-86A7-4323-81D6-C9FB23100CBC}" type="presParOf" srcId="{A717E4FE-2661-4ADB-A263-5F91DE299DFF}" destId="{F782C870-5460-44AC-90F9-2A55CC3AA9AF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B7BE7BE0-6EAD-49F5-BFB1-03F8A0137F4C}" type="doc">
      <dgm:prSet loTypeId="urn:microsoft.com/office/officeart/2008/layout/Square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7BA1062-61A2-4184-AD51-1EE291834EAE}">
      <dgm:prSet phldrT="[Text]" custT="1"/>
      <dgm:spPr/>
      <dgm:t>
        <a:bodyPr/>
        <a:lstStyle/>
        <a:p>
          <a:r>
            <a:rPr lang="cs-CZ" sz="2800" dirty="0" smtClean="0"/>
            <a:t>6. V jedné z pohádek K. J. Erbena patří k Dlouhému a Širokému ještě:</a:t>
          </a:r>
          <a:endParaRPr lang="cs-CZ" sz="2800" dirty="0"/>
        </a:p>
      </dgm:t>
    </dgm:pt>
    <dgm:pt modelId="{8AAF3F01-69D9-4056-B6CC-068766972B58}" type="parTrans" cxnId="{AA9B7B0D-0E6F-48F3-B269-9802A549585D}">
      <dgm:prSet/>
      <dgm:spPr/>
      <dgm:t>
        <a:bodyPr/>
        <a:lstStyle/>
        <a:p>
          <a:endParaRPr lang="cs-CZ"/>
        </a:p>
      </dgm:t>
    </dgm:pt>
    <dgm:pt modelId="{527B872D-0307-4C3C-B496-4B5466D67036}" type="sibTrans" cxnId="{AA9B7B0D-0E6F-48F3-B269-9802A549585D}">
      <dgm:prSet/>
      <dgm:spPr/>
      <dgm:t>
        <a:bodyPr/>
        <a:lstStyle/>
        <a:p>
          <a:endParaRPr lang="cs-CZ"/>
        </a:p>
      </dgm:t>
    </dgm:pt>
    <dgm:pt modelId="{233376C1-5825-426A-A342-1A5303EC68FD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H</a:t>
          </a:r>
          <a:r>
            <a:rPr lang="cs-CZ" dirty="0" smtClean="0"/>
            <a:t>:  Bystrooký</a:t>
          </a:r>
          <a:endParaRPr lang="cs-CZ" dirty="0"/>
        </a:p>
      </dgm:t>
    </dgm:pt>
    <dgm:pt modelId="{E5DB30FA-1B71-4B3C-8C5F-ABE1BF8B16E5}" type="parTrans" cxnId="{8F959921-4239-41CF-A2F6-4BD0677B3D52}">
      <dgm:prSet/>
      <dgm:spPr/>
      <dgm:t>
        <a:bodyPr/>
        <a:lstStyle/>
        <a:p>
          <a:endParaRPr lang="cs-CZ"/>
        </a:p>
      </dgm:t>
    </dgm:pt>
    <dgm:pt modelId="{4B999327-D565-4547-A600-5C293DAD261D}" type="sibTrans" cxnId="{8F959921-4239-41CF-A2F6-4BD0677B3D52}">
      <dgm:prSet/>
      <dgm:spPr/>
      <dgm:t>
        <a:bodyPr/>
        <a:lstStyle/>
        <a:p>
          <a:endParaRPr lang="cs-CZ"/>
        </a:p>
      </dgm:t>
    </dgm:pt>
    <dgm:pt modelId="{6FC6763E-56C5-4AD5-8583-EA90DDC4D212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R</a:t>
          </a:r>
          <a:r>
            <a:rPr lang="cs-CZ" dirty="0" smtClean="0"/>
            <a:t>:  Bystrozraký</a:t>
          </a:r>
          <a:endParaRPr lang="cs-CZ" dirty="0"/>
        </a:p>
      </dgm:t>
    </dgm:pt>
    <dgm:pt modelId="{B6B06020-48F1-48B9-9DC8-1F012674EF4D}" type="parTrans" cxnId="{1C79E302-C094-4CAF-B5D4-EEF63C7F5552}">
      <dgm:prSet/>
      <dgm:spPr/>
      <dgm:t>
        <a:bodyPr/>
        <a:lstStyle/>
        <a:p>
          <a:endParaRPr lang="cs-CZ"/>
        </a:p>
      </dgm:t>
    </dgm:pt>
    <dgm:pt modelId="{73CEA916-CC0D-4093-A735-4396BC342B90}" type="sibTrans" cxnId="{1C79E302-C094-4CAF-B5D4-EEF63C7F5552}">
      <dgm:prSet/>
      <dgm:spPr/>
      <dgm:t>
        <a:bodyPr/>
        <a:lstStyle/>
        <a:p>
          <a:endParaRPr lang="cs-CZ"/>
        </a:p>
      </dgm:t>
    </dgm:pt>
    <dgm:pt modelId="{C9B4BDAE-6E2E-4443-84D8-E065E0B7B36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A</a:t>
          </a:r>
          <a:r>
            <a:rPr lang="cs-CZ" dirty="0" smtClean="0"/>
            <a:t>:  </a:t>
          </a:r>
          <a:r>
            <a:rPr lang="cs-CZ" dirty="0" err="1" smtClean="0"/>
            <a:t>Bystrosluchý</a:t>
          </a:r>
          <a:endParaRPr lang="cs-CZ" dirty="0"/>
        </a:p>
      </dgm:t>
    </dgm:pt>
    <dgm:pt modelId="{90207571-4DE8-4A80-9808-35BFC4F762C5}" type="parTrans" cxnId="{BF7378C9-FF44-4C4F-9E04-102B41CA0A75}">
      <dgm:prSet/>
      <dgm:spPr/>
      <dgm:t>
        <a:bodyPr/>
        <a:lstStyle/>
        <a:p>
          <a:endParaRPr lang="cs-CZ"/>
        </a:p>
      </dgm:t>
    </dgm:pt>
    <dgm:pt modelId="{DF267CAA-B95A-4108-84D5-C193DC676333}" type="sibTrans" cxnId="{BF7378C9-FF44-4C4F-9E04-102B41CA0A75}">
      <dgm:prSet/>
      <dgm:spPr/>
      <dgm:t>
        <a:bodyPr/>
        <a:lstStyle/>
        <a:p>
          <a:endParaRPr lang="cs-CZ"/>
        </a:p>
      </dgm:t>
    </dgm:pt>
    <dgm:pt modelId="{AA59F7E5-CFBC-49E5-96D3-FA8B619BF23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J</a:t>
          </a:r>
          <a:r>
            <a:rPr lang="cs-CZ" dirty="0" smtClean="0"/>
            <a:t>:  Bystronohý</a:t>
          </a:r>
          <a:endParaRPr lang="cs-CZ" dirty="0"/>
        </a:p>
      </dgm:t>
    </dgm:pt>
    <dgm:pt modelId="{33D50410-C822-4CB3-9FA7-A1B2DE5D5389}" type="parTrans" cxnId="{E9E60673-A746-42E1-BF71-AD2BD7C8B90E}">
      <dgm:prSet/>
      <dgm:spPr/>
      <dgm:t>
        <a:bodyPr/>
        <a:lstStyle/>
        <a:p>
          <a:endParaRPr lang="cs-CZ"/>
        </a:p>
      </dgm:t>
    </dgm:pt>
    <dgm:pt modelId="{0E6FC98A-F9F9-4054-9364-68B3B06877BD}" type="sibTrans" cxnId="{E9E60673-A746-42E1-BF71-AD2BD7C8B90E}">
      <dgm:prSet/>
      <dgm:spPr/>
      <dgm:t>
        <a:bodyPr/>
        <a:lstStyle/>
        <a:p>
          <a:endParaRPr lang="cs-CZ"/>
        </a:p>
      </dgm:t>
    </dgm:pt>
    <dgm:pt modelId="{372B9A3F-C52D-47B7-880B-DF4B5A383559}" type="pres">
      <dgm:prSet presAssocID="{B7BE7BE0-6EAD-49F5-BFB1-03F8A0137F4C}" presName="layout" presStyleCnt="0">
        <dgm:presLayoutVars>
          <dgm:chMax/>
          <dgm:chPref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D0A6D34B-FFB8-4EE1-AAFE-185CDD97B615}" type="pres">
      <dgm:prSet presAssocID="{D7BA1062-61A2-4184-AD51-1EE291834EAE}" presName="root" presStyleCnt="0">
        <dgm:presLayoutVars>
          <dgm:chMax/>
          <dgm:chPref/>
        </dgm:presLayoutVars>
      </dgm:prSet>
      <dgm:spPr/>
    </dgm:pt>
    <dgm:pt modelId="{0564C857-74AE-4767-B9E2-D4CE2424F231}" type="pres">
      <dgm:prSet presAssocID="{D7BA1062-61A2-4184-AD51-1EE291834EAE}" presName="rootComposite" presStyleCnt="0">
        <dgm:presLayoutVars/>
      </dgm:prSet>
      <dgm:spPr/>
    </dgm:pt>
    <dgm:pt modelId="{A404D332-6BF7-4ECE-B6D3-7E8DB57B09FC}" type="pres">
      <dgm:prSet presAssocID="{D7BA1062-61A2-4184-AD51-1EE291834EAE}" presName="ParentAccent" presStyleLbl="alignNode1" presStyleIdx="0" presStyleCnt="1"/>
      <dgm:spPr/>
    </dgm:pt>
    <dgm:pt modelId="{4F612971-2DF7-42CD-B10C-710E54A664EA}" type="pres">
      <dgm:prSet presAssocID="{D7BA1062-61A2-4184-AD51-1EE291834EAE}" presName="ParentSmallAccent" presStyleLbl="fgAcc1" presStyleIdx="0" presStyleCnt="1"/>
      <dgm:spPr/>
    </dgm:pt>
    <dgm:pt modelId="{EDCD6030-1624-463B-AA68-5C3B0F540CAF}" type="pres">
      <dgm:prSet presAssocID="{D7BA1062-61A2-4184-AD51-1EE291834EAE}" presName="Parent" presStyleLbl="revTx" presStyleIdx="0" presStyleCnt="5" custScaleX="158422">
        <dgm:presLayoutVars>
          <dgm:chMax/>
          <dgm:chPref val="4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929DAA-28FD-4472-AAD4-0497C274762D}" type="pres">
      <dgm:prSet presAssocID="{D7BA1062-61A2-4184-AD51-1EE291834EAE}" presName="childShape" presStyleCnt="0">
        <dgm:presLayoutVars>
          <dgm:chMax val="0"/>
          <dgm:chPref val="0"/>
        </dgm:presLayoutVars>
      </dgm:prSet>
      <dgm:spPr/>
    </dgm:pt>
    <dgm:pt modelId="{BFC1C1BA-412A-403A-8618-91DAAC5D9B08}" type="pres">
      <dgm:prSet presAssocID="{233376C1-5825-426A-A342-1A5303EC68FD}" presName="childComposite" presStyleCnt="0">
        <dgm:presLayoutVars>
          <dgm:chMax val="0"/>
          <dgm:chPref val="0"/>
        </dgm:presLayoutVars>
      </dgm:prSet>
      <dgm:spPr/>
    </dgm:pt>
    <dgm:pt modelId="{2079EBBD-CA08-4ACA-B931-0B089B985A62}" type="pres">
      <dgm:prSet presAssocID="{233376C1-5825-426A-A342-1A5303EC68FD}" presName="ChildAccent" presStyleLbl="solidFgAcc1" presStyleIdx="0" presStyleCnt="4"/>
      <dgm:spPr/>
    </dgm:pt>
    <dgm:pt modelId="{E356363A-DD13-431E-B2EC-D590D60E5DA4}" type="pres">
      <dgm:prSet presAssocID="{233376C1-5825-426A-A342-1A5303EC68FD}" presName="Child" presStyleLbl="revTx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843085-E852-4394-823C-20469AB96B7D}" type="pres">
      <dgm:prSet presAssocID="{6FC6763E-56C5-4AD5-8583-EA90DDC4D212}" presName="childComposite" presStyleCnt="0">
        <dgm:presLayoutVars>
          <dgm:chMax val="0"/>
          <dgm:chPref val="0"/>
        </dgm:presLayoutVars>
      </dgm:prSet>
      <dgm:spPr/>
    </dgm:pt>
    <dgm:pt modelId="{9D0CCBD6-1D3C-4A5C-A1E5-F890E847C358}" type="pres">
      <dgm:prSet presAssocID="{6FC6763E-56C5-4AD5-8583-EA90DDC4D212}" presName="ChildAccent" presStyleLbl="solidFgAcc1" presStyleIdx="1" presStyleCnt="4"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B2DA70FC-744A-4D51-882A-4610CDACD597}" type="pres">
      <dgm:prSet presAssocID="{6FC6763E-56C5-4AD5-8583-EA90DDC4D212}" presName="Child" presStyleLbl="revTx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855FE3-08BF-4FF1-8CA5-591314338D34}" type="pres">
      <dgm:prSet presAssocID="{C9B4BDAE-6E2E-4443-84D8-E065E0B7B367}" presName="childComposite" presStyleCnt="0">
        <dgm:presLayoutVars>
          <dgm:chMax val="0"/>
          <dgm:chPref val="0"/>
        </dgm:presLayoutVars>
      </dgm:prSet>
      <dgm:spPr/>
    </dgm:pt>
    <dgm:pt modelId="{75214E93-7626-4958-8A18-999AF8A50807}" type="pres">
      <dgm:prSet presAssocID="{C9B4BDAE-6E2E-4443-84D8-E065E0B7B367}" presName="ChildAccent" presStyleLbl="solidFgAcc1" presStyleIdx="2" presStyleCnt="4"/>
      <dgm:spPr>
        <a:solidFill>
          <a:schemeClr val="bg1"/>
        </a:solidFill>
      </dgm:spPr>
      <dgm:t>
        <a:bodyPr/>
        <a:lstStyle/>
        <a:p>
          <a:endParaRPr lang="cs-CZ"/>
        </a:p>
      </dgm:t>
    </dgm:pt>
    <dgm:pt modelId="{0A3ACDD4-F0A4-4683-B5C9-BC2F7EDD3BF2}" type="pres">
      <dgm:prSet presAssocID="{C9B4BDAE-6E2E-4443-84D8-E065E0B7B367}" presName="Child" presStyleLbl="revTx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17E4FE-2661-4ADB-A263-5F91DE299DFF}" type="pres">
      <dgm:prSet presAssocID="{AA59F7E5-CFBC-49E5-96D3-FA8B619BF237}" presName="childComposite" presStyleCnt="0">
        <dgm:presLayoutVars>
          <dgm:chMax val="0"/>
          <dgm:chPref val="0"/>
        </dgm:presLayoutVars>
      </dgm:prSet>
      <dgm:spPr/>
    </dgm:pt>
    <dgm:pt modelId="{E0A5A51F-0632-4622-B214-D6178845A854}" type="pres">
      <dgm:prSet presAssocID="{AA59F7E5-CFBC-49E5-96D3-FA8B619BF237}" presName="ChildAccent" presStyleLbl="solidFgAcc1" presStyleIdx="3" presStyleCnt="4"/>
      <dgm:spPr>
        <a:solidFill>
          <a:schemeClr val="bg1"/>
        </a:solidFill>
      </dgm:spPr>
      <dgm:t>
        <a:bodyPr/>
        <a:lstStyle/>
        <a:p>
          <a:endParaRPr lang="cs-CZ"/>
        </a:p>
      </dgm:t>
    </dgm:pt>
    <dgm:pt modelId="{F782C870-5460-44AC-90F9-2A55CC3AA9AF}" type="pres">
      <dgm:prSet presAssocID="{AA59F7E5-CFBC-49E5-96D3-FA8B619BF237}" presName="Child" presStyleLbl="revTx" presStyleIdx="4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F67BA26-EAE5-4A3B-A6FD-844EE3215CDD}" type="presOf" srcId="{B7BE7BE0-6EAD-49F5-BFB1-03F8A0137F4C}" destId="{372B9A3F-C52D-47B7-880B-DF4B5A383559}" srcOrd="0" destOrd="0" presId="urn:microsoft.com/office/officeart/2008/layout/SquareAccentList"/>
    <dgm:cxn modelId="{BF7378C9-FF44-4C4F-9E04-102B41CA0A75}" srcId="{D7BA1062-61A2-4184-AD51-1EE291834EAE}" destId="{C9B4BDAE-6E2E-4443-84D8-E065E0B7B367}" srcOrd="2" destOrd="0" parTransId="{90207571-4DE8-4A80-9808-35BFC4F762C5}" sibTransId="{DF267CAA-B95A-4108-84D5-C193DC676333}"/>
    <dgm:cxn modelId="{3CED1C9D-9233-41EB-81C1-BF7B85E4BAEE}" type="presOf" srcId="{C9B4BDAE-6E2E-4443-84D8-E065E0B7B367}" destId="{0A3ACDD4-F0A4-4683-B5C9-BC2F7EDD3BF2}" srcOrd="0" destOrd="0" presId="urn:microsoft.com/office/officeart/2008/layout/SquareAccentList"/>
    <dgm:cxn modelId="{1C79E302-C094-4CAF-B5D4-EEF63C7F5552}" srcId="{D7BA1062-61A2-4184-AD51-1EE291834EAE}" destId="{6FC6763E-56C5-4AD5-8583-EA90DDC4D212}" srcOrd="1" destOrd="0" parTransId="{B6B06020-48F1-48B9-9DC8-1F012674EF4D}" sibTransId="{73CEA916-CC0D-4093-A735-4396BC342B90}"/>
    <dgm:cxn modelId="{8F959921-4239-41CF-A2F6-4BD0677B3D52}" srcId="{D7BA1062-61A2-4184-AD51-1EE291834EAE}" destId="{233376C1-5825-426A-A342-1A5303EC68FD}" srcOrd="0" destOrd="0" parTransId="{E5DB30FA-1B71-4B3C-8C5F-ABE1BF8B16E5}" sibTransId="{4B999327-D565-4547-A600-5C293DAD261D}"/>
    <dgm:cxn modelId="{B02DB5AB-ED97-42EB-AFBC-9DDD14DCE113}" type="presOf" srcId="{6FC6763E-56C5-4AD5-8583-EA90DDC4D212}" destId="{B2DA70FC-744A-4D51-882A-4610CDACD597}" srcOrd="0" destOrd="0" presId="urn:microsoft.com/office/officeart/2008/layout/SquareAccentList"/>
    <dgm:cxn modelId="{4D94A658-A008-4C64-94E2-2E507B51DC33}" type="presOf" srcId="{D7BA1062-61A2-4184-AD51-1EE291834EAE}" destId="{EDCD6030-1624-463B-AA68-5C3B0F540CAF}" srcOrd="0" destOrd="0" presId="urn:microsoft.com/office/officeart/2008/layout/SquareAccentList"/>
    <dgm:cxn modelId="{0CB716FA-2A09-4AD0-A704-9D4378D1A09D}" type="presOf" srcId="{233376C1-5825-426A-A342-1A5303EC68FD}" destId="{E356363A-DD13-431E-B2EC-D590D60E5DA4}" srcOrd="0" destOrd="0" presId="urn:microsoft.com/office/officeart/2008/layout/SquareAccentList"/>
    <dgm:cxn modelId="{E9E60673-A746-42E1-BF71-AD2BD7C8B90E}" srcId="{D7BA1062-61A2-4184-AD51-1EE291834EAE}" destId="{AA59F7E5-CFBC-49E5-96D3-FA8B619BF237}" srcOrd="3" destOrd="0" parTransId="{33D50410-C822-4CB3-9FA7-A1B2DE5D5389}" sibTransId="{0E6FC98A-F9F9-4054-9364-68B3B06877BD}"/>
    <dgm:cxn modelId="{AFAAE2ED-DC48-44E9-B6D2-557F49A71E09}" type="presOf" srcId="{AA59F7E5-CFBC-49E5-96D3-FA8B619BF237}" destId="{F782C870-5460-44AC-90F9-2A55CC3AA9AF}" srcOrd="0" destOrd="0" presId="urn:microsoft.com/office/officeart/2008/layout/SquareAccentList"/>
    <dgm:cxn modelId="{AA9B7B0D-0E6F-48F3-B269-9802A549585D}" srcId="{B7BE7BE0-6EAD-49F5-BFB1-03F8A0137F4C}" destId="{D7BA1062-61A2-4184-AD51-1EE291834EAE}" srcOrd="0" destOrd="0" parTransId="{8AAF3F01-69D9-4056-B6CC-068766972B58}" sibTransId="{527B872D-0307-4C3C-B496-4B5466D67036}"/>
    <dgm:cxn modelId="{2B5156DF-6D2B-4742-BAC2-423D61D00C45}" type="presParOf" srcId="{372B9A3F-C52D-47B7-880B-DF4B5A383559}" destId="{D0A6D34B-FFB8-4EE1-AAFE-185CDD97B615}" srcOrd="0" destOrd="0" presId="urn:microsoft.com/office/officeart/2008/layout/SquareAccentList"/>
    <dgm:cxn modelId="{ECFE1C24-A2A5-4F33-B183-3C3568A96A2A}" type="presParOf" srcId="{D0A6D34B-FFB8-4EE1-AAFE-185CDD97B615}" destId="{0564C857-74AE-4767-B9E2-D4CE2424F231}" srcOrd="0" destOrd="0" presId="urn:microsoft.com/office/officeart/2008/layout/SquareAccentList"/>
    <dgm:cxn modelId="{B5A88AB7-9DBE-4C12-AB99-B8B29A783895}" type="presParOf" srcId="{0564C857-74AE-4767-B9E2-D4CE2424F231}" destId="{A404D332-6BF7-4ECE-B6D3-7E8DB57B09FC}" srcOrd="0" destOrd="0" presId="urn:microsoft.com/office/officeart/2008/layout/SquareAccentList"/>
    <dgm:cxn modelId="{A380EB97-42FE-4994-8700-38633DA8622A}" type="presParOf" srcId="{0564C857-74AE-4767-B9E2-D4CE2424F231}" destId="{4F612971-2DF7-42CD-B10C-710E54A664EA}" srcOrd="1" destOrd="0" presId="urn:microsoft.com/office/officeart/2008/layout/SquareAccentList"/>
    <dgm:cxn modelId="{3B442682-5129-43F1-92AD-7EDD54CDBFA4}" type="presParOf" srcId="{0564C857-74AE-4767-B9E2-D4CE2424F231}" destId="{EDCD6030-1624-463B-AA68-5C3B0F540CAF}" srcOrd="2" destOrd="0" presId="urn:microsoft.com/office/officeart/2008/layout/SquareAccentList"/>
    <dgm:cxn modelId="{4C98D187-6606-44AF-997B-9C1554035B93}" type="presParOf" srcId="{D0A6D34B-FFB8-4EE1-AAFE-185CDD97B615}" destId="{B5929DAA-28FD-4472-AAD4-0497C274762D}" srcOrd="1" destOrd="0" presId="urn:microsoft.com/office/officeart/2008/layout/SquareAccentList"/>
    <dgm:cxn modelId="{63E433D2-48C5-4EA5-942E-3B560C189ECB}" type="presParOf" srcId="{B5929DAA-28FD-4472-AAD4-0497C274762D}" destId="{BFC1C1BA-412A-403A-8618-91DAAC5D9B08}" srcOrd="0" destOrd="0" presId="urn:microsoft.com/office/officeart/2008/layout/SquareAccentList"/>
    <dgm:cxn modelId="{87725672-D0AF-4293-BBD2-BF02127B3B0C}" type="presParOf" srcId="{BFC1C1BA-412A-403A-8618-91DAAC5D9B08}" destId="{2079EBBD-CA08-4ACA-B931-0B089B985A62}" srcOrd="0" destOrd="0" presId="urn:microsoft.com/office/officeart/2008/layout/SquareAccentList"/>
    <dgm:cxn modelId="{0ADCFE18-F1AC-4C84-AB95-61A149608D8C}" type="presParOf" srcId="{BFC1C1BA-412A-403A-8618-91DAAC5D9B08}" destId="{E356363A-DD13-431E-B2EC-D590D60E5DA4}" srcOrd="1" destOrd="0" presId="urn:microsoft.com/office/officeart/2008/layout/SquareAccentList"/>
    <dgm:cxn modelId="{5485F0CD-54D2-4778-85EA-FFE98D0E6BB5}" type="presParOf" srcId="{B5929DAA-28FD-4472-AAD4-0497C274762D}" destId="{AD843085-E852-4394-823C-20469AB96B7D}" srcOrd="1" destOrd="0" presId="urn:microsoft.com/office/officeart/2008/layout/SquareAccentList"/>
    <dgm:cxn modelId="{362A5A91-C305-4016-A951-9618D9111E06}" type="presParOf" srcId="{AD843085-E852-4394-823C-20469AB96B7D}" destId="{9D0CCBD6-1D3C-4A5C-A1E5-F890E847C358}" srcOrd="0" destOrd="0" presId="urn:microsoft.com/office/officeart/2008/layout/SquareAccentList"/>
    <dgm:cxn modelId="{1A07BFBE-CEDB-4B63-A9C3-34EAD9B89C52}" type="presParOf" srcId="{AD843085-E852-4394-823C-20469AB96B7D}" destId="{B2DA70FC-744A-4D51-882A-4610CDACD597}" srcOrd="1" destOrd="0" presId="urn:microsoft.com/office/officeart/2008/layout/SquareAccentList"/>
    <dgm:cxn modelId="{6C341CDF-3227-4F10-905D-8980E80DB5D2}" type="presParOf" srcId="{B5929DAA-28FD-4472-AAD4-0497C274762D}" destId="{09855FE3-08BF-4FF1-8CA5-591314338D34}" srcOrd="2" destOrd="0" presId="urn:microsoft.com/office/officeart/2008/layout/SquareAccentList"/>
    <dgm:cxn modelId="{59825F8C-764C-4C4A-A03F-DDF7E2A8478B}" type="presParOf" srcId="{09855FE3-08BF-4FF1-8CA5-591314338D34}" destId="{75214E93-7626-4958-8A18-999AF8A50807}" srcOrd="0" destOrd="0" presId="urn:microsoft.com/office/officeart/2008/layout/SquareAccentList"/>
    <dgm:cxn modelId="{1D2CFC12-69D7-4FCD-B014-36BC579FE04F}" type="presParOf" srcId="{09855FE3-08BF-4FF1-8CA5-591314338D34}" destId="{0A3ACDD4-F0A4-4683-B5C9-BC2F7EDD3BF2}" srcOrd="1" destOrd="0" presId="urn:microsoft.com/office/officeart/2008/layout/SquareAccentList"/>
    <dgm:cxn modelId="{21D70370-8424-4482-A396-8E1E74C7C182}" type="presParOf" srcId="{B5929DAA-28FD-4472-AAD4-0497C274762D}" destId="{A717E4FE-2661-4ADB-A263-5F91DE299DFF}" srcOrd="3" destOrd="0" presId="urn:microsoft.com/office/officeart/2008/layout/SquareAccentList"/>
    <dgm:cxn modelId="{F60FBDEC-C621-4D6B-871B-E13A2FF24B81}" type="presParOf" srcId="{A717E4FE-2661-4ADB-A263-5F91DE299DFF}" destId="{E0A5A51F-0632-4622-B214-D6178845A854}" srcOrd="0" destOrd="0" presId="urn:microsoft.com/office/officeart/2008/layout/SquareAccentList"/>
    <dgm:cxn modelId="{71C9A1FB-1754-4509-8BF0-DB1E9F2D55A8}" type="presParOf" srcId="{A717E4FE-2661-4ADB-A263-5F91DE299DFF}" destId="{F782C870-5460-44AC-90F9-2A55CC3AA9AF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FBBD175D-9FD6-40AA-B754-EC8319F0777F}" type="doc">
      <dgm:prSet loTypeId="urn:microsoft.com/office/officeart/2005/8/layout/venn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0B688D7-C1CD-42E2-9680-C43D2C334FDD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S</a:t>
          </a:r>
          <a:endParaRPr lang="cs-CZ" b="1" dirty="0">
            <a:solidFill>
              <a:srgbClr val="FF0000"/>
            </a:solidFill>
          </a:endParaRPr>
        </a:p>
      </dgm:t>
    </dgm:pt>
    <dgm:pt modelId="{C0969431-8EB9-4249-A78F-662D170DC93F}" type="parTrans" cxnId="{5C16C5A2-B7F3-4DCC-BFB4-816D2E88563E}">
      <dgm:prSet/>
      <dgm:spPr/>
      <dgm:t>
        <a:bodyPr/>
        <a:lstStyle/>
        <a:p>
          <a:endParaRPr lang="cs-CZ"/>
        </a:p>
      </dgm:t>
    </dgm:pt>
    <dgm:pt modelId="{256696CC-7D9F-4102-AF53-4A4E1DF12864}" type="sibTrans" cxnId="{5C16C5A2-B7F3-4DCC-BFB4-816D2E88563E}">
      <dgm:prSet/>
      <dgm:spPr/>
      <dgm:t>
        <a:bodyPr/>
        <a:lstStyle/>
        <a:p>
          <a:endParaRPr lang="cs-CZ"/>
        </a:p>
      </dgm:t>
    </dgm:pt>
    <dgm:pt modelId="{235C1AFD-E273-404F-8582-64733BAC698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N</a:t>
          </a:r>
          <a:endParaRPr lang="cs-CZ" b="1" dirty="0">
            <a:solidFill>
              <a:srgbClr val="FF0000"/>
            </a:solidFill>
          </a:endParaRPr>
        </a:p>
      </dgm:t>
    </dgm:pt>
    <dgm:pt modelId="{8C2F6789-9A4C-47FE-B80C-1897F44A22B4}" type="parTrans" cxnId="{5B60CD47-6A63-4BA9-8491-52CE1D456220}">
      <dgm:prSet/>
      <dgm:spPr/>
      <dgm:t>
        <a:bodyPr/>
        <a:lstStyle/>
        <a:p>
          <a:endParaRPr lang="cs-CZ"/>
        </a:p>
      </dgm:t>
    </dgm:pt>
    <dgm:pt modelId="{E4300FDD-81F3-4701-A7E3-CCAB75E2983E}" type="sibTrans" cxnId="{5B60CD47-6A63-4BA9-8491-52CE1D456220}">
      <dgm:prSet/>
      <dgm:spPr/>
      <dgm:t>
        <a:bodyPr/>
        <a:lstStyle/>
        <a:p>
          <a:endParaRPr lang="cs-CZ"/>
        </a:p>
      </dgm:t>
    </dgm:pt>
    <dgm:pt modelId="{28689603-A36E-459B-A98D-69F742110841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Ě</a:t>
          </a:r>
          <a:endParaRPr lang="cs-CZ" b="1" dirty="0">
            <a:solidFill>
              <a:srgbClr val="FF0000"/>
            </a:solidFill>
          </a:endParaRPr>
        </a:p>
      </dgm:t>
    </dgm:pt>
    <dgm:pt modelId="{947EDF8A-6F4A-472F-B060-52EF70691913}" type="parTrans" cxnId="{E54CC6CC-0D4A-4A41-AEFB-573408B3F6F7}">
      <dgm:prSet/>
      <dgm:spPr/>
      <dgm:t>
        <a:bodyPr/>
        <a:lstStyle/>
        <a:p>
          <a:endParaRPr lang="cs-CZ"/>
        </a:p>
      </dgm:t>
    </dgm:pt>
    <dgm:pt modelId="{38F6C35B-3907-4ABA-89CD-3806570EF14A}" type="sibTrans" cxnId="{E54CC6CC-0D4A-4A41-AEFB-573408B3F6F7}">
      <dgm:prSet/>
      <dgm:spPr/>
      <dgm:t>
        <a:bodyPr/>
        <a:lstStyle/>
        <a:p>
          <a:endParaRPr lang="cs-CZ"/>
        </a:p>
      </dgm:t>
    </dgm:pt>
    <dgm:pt modelId="{A13B07EC-5E27-4E4C-BEF7-D7C39421566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H</a:t>
          </a:r>
          <a:endParaRPr lang="cs-CZ" b="1" dirty="0">
            <a:solidFill>
              <a:srgbClr val="FF0000"/>
            </a:solidFill>
          </a:endParaRPr>
        </a:p>
      </dgm:t>
    </dgm:pt>
    <dgm:pt modelId="{5E3306E2-58EB-4551-990B-EBD741C637AC}" type="parTrans" cxnId="{9FC027CC-0261-4923-ABB3-BFF270B744BD}">
      <dgm:prSet/>
      <dgm:spPr/>
      <dgm:t>
        <a:bodyPr/>
        <a:lstStyle/>
        <a:p>
          <a:endParaRPr lang="cs-CZ"/>
        </a:p>
      </dgm:t>
    </dgm:pt>
    <dgm:pt modelId="{D175B2A2-C8B2-4119-A913-9A4FA98C1AAD}" type="sibTrans" cxnId="{9FC027CC-0261-4923-ABB3-BFF270B744BD}">
      <dgm:prSet/>
      <dgm:spPr/>
      <dgm:t>
        <a:bodyPr/>
        <a:lstStyle/>
        <a:p>
          <a:endParaRPr lang="cs-CZ"/>
        </a:p>
      </dgm:t>
    </dgm:pt>
    <dgm:pt modelId="{D958B823-A2E9-47CE-92D1-09AA863F407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U</a:t>
          </a:r>
          <a:endParaRPr lang="cs-CZ" b="1" dirty="0">
            <a:solidFill>
              <a:srgbClr val="FF0000"/>
            </a:solidFill>
          </a:endParaRPr>
        </a:p>
      </dgm:t>
    </dgm:pt>
    <dgm:pt modelId="{48FD8AEF-757D-433D-9978-8940E3447DE4}" type="parTrans" cxnId="{8997DDC1-3AC1-4D7C-A095-9CBA38511FD9}">
      <dgm:prSet/>
      <dgm:spPr/>
      <dgm:t>
        <a:bodyPr/>
        <a:lstStyle/>
        <a:p>
          <a:endParaRPr lang="cs-CZ"/>
        </a:p>
      </dgm:t>
    </dgm:pt>
    <dgm:pt modelId="{4A4F0856-7120-4CF1-B324-97FE5DC19077}" type="sibTrans" cxnId="{8997DDC1-3AC1-4D7C-A095-9CBA38511FD9}">
      <dgm:prSet/>
      <dgm:spPr/>
      <dgm:t>
        <a:bodyPr/>
        <a:lstStyle/>
        <a:p>
          <a:endParaRPr lang="cs-CZ"/>
        </a:p>
      </dgm:t>
    </dgm:pt>
    <dgm:pt modelId="{B496537E-CB8F-4998-AF9F-F796654BD1BD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R</a:t>
          </a:r>
          <a:endParaRPr lang="cs-CZ" b="1" dirty="0">
            <a:solidFill>
              <a:srgbClr val="FF0000"/>
            </a:solidFill>
          </a:endParaRPr>
        </a:p>
      </dgm:t>
    </dgm:pt>
    <dgm:pt modelId="{EA37BE66-9B19-433B-905F-FF49F0FE5011}" type="parTrans" cxnId="{CD783FD8-37C2-472B-99E5-E28CC85A3597}">
      <dgm:prSet/>
      <dgm:spPr/>
      <dgm:t>
        <a:bodyPr/>
        <a:lstStyle/>
        <a:p>
          <a:endParaRPr lang="cs-CZ"/>
        </a:p>
      </dgm:t>
    </dgm:pt>
    <dgm:pt modelId="{12280E7F-A253-434B-B73F-B1D59B45108B}" type="sibTrans" cxnId="{CD783FD8-37C2-472B-99E5-E28CC85A3597}">
      <dgm:prSet/>
      <dgm:spPr/>
      <dgm:t>
        <a:bodyPr/>
        <a:lstStyle/>
        <a:p>
          <a:endParaRPr lang="cs-CZ"/>
        </a:p>
      </dgm:t>
    </dgm:pt>
    <dgm:pt modelId="{500213CF-6A73-41BC-9402-6E2EF22B67DD}">
      <dgm:prSet phldrT="[Text]"/>
      <dgm:spPr/>
      <dgm:t>
        <a:bodyPr/>
        <a:lstStyle/>
        <a:p>
          <a:endParaRPr lang="cs-CZ" dirty="0"/>
        </a:p>
      </dgm:t>
    </dgm:pt>
    <dgm:pt modelId="{34B0372D-17CC-4FE8-8A70-D748EDB5DEAE}" type="parTrans" cxnId="{A7DCCE7F-F043-46F5-A18F-D1EA2A655D78}">
      <dgm:prSet/>
      <dgm:spPr/>
      <dgm:t>
        <a:bodyPr/>
        <a:lstStyle/>
        <a:p>
          <a:endParaRPr lang="cs-CZ"/>
        </a:p>
      </dgm:t>
    </dgm:pt>
    <dgm:pt modelId="{2E3DA825-D79B-44C1-A7EC-119156F9A1FF}" type="sibTrans" cxnId="{A7DCCE7F-F043-46F5-A18F-D1EA2A655D78}">
      <dgm:prSet/>
      <dgm:spPr/>
      <dgm:t>
        <a:bodyPr/>
        <a:lstStyle/>
        <a:p>
          <a:endParaRPr lang="cs-CZ"/>
        </a:p>
      </dgm:t>
    </dgm:pt>
    <dgm:pt modelId="{DFED6B2E-E7AF-4953-9D6A-18F713AD7F6A}">
      <dgm:prSet phldrT="[Text]"/>
      <dgm:spPr/>
      <dgm:t>
        <a:bodyPr/>
        <a:lstStyle/>
        <a:p>
          <a:endParaRPr lang="cs-CZ" dirty="0"/>
        </a:p>
      </dgm:t>
    </dgm:pt>
    <dgm:pt modelId="{F2394AD4-20C9-45E5-ABCD-28CE70400B76}" type="parTrans" cxnId="{6F9A6165-C681-4BF0-A25F-68EFEE175BB7}">
      <dgm:prSet/>
      <dgm:spPr/>
      <dgm:t>
        <a:bodyPr/>
        <a:lstStyle/>
        <a:p>
          <a:endParaRPr lang="cs-CZ"/>
        </a:p>
      </dgm:t>
    </dgm:pt>
    <dgm:pt modelId="{CF66E11A-361E-4AE8-BD43-2A372BF6D86C}" type="sibTrans" cxnId="{6F9A6165-C681-4BF0-A25F-68EFEE175BB7}">
      <dgm:prSet/>
      <dgm:spPr/>
      <dgm:t>
        <a:bodyPr/>
        <a:lstStyle/>
        <a:p>
          <a:endParaRPr lang="cs-CZ"/>
        </a:p>
      </dgm:t>
    </dgm:pt>
    <dgm:pt modelId="{62FF079B-E5AF-4059-B21F-789A2E7DA2E5}" type="pres">
      <dgm:prSet presAssocID="{FBBD175D-9FD6-40AA-B754-EC8319F0777F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0E12670-2B8C-410F-9318-5DCE30EE01AA}" type="pres">
      <dgm:prSet presAssocID="{10B688D7-C1CD-42E2-9680-C43D2C334FDD}" presName="Name5" presStyleLbl="vennNode1" presStyleIdx="0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E152E-58FD-4F3A-98CE-134B8F4E3016}" type="pres">
      <dgm:prSet presAssocID="{256696CC-7D9F-4102-AF53-4A4E1DF12864}" presName="space" presStyleCnt="0"/>
      <dgm:spPr/>
    </dgm:pt>
    <dgm:pt modelId="{17152367-7B3C-42DD-B7D4-A7132A58B26E}" type="pres">
      <dgm:prSet presAssocID="{235C1AFD-E273-404F-8582-64733BAC6987}" presName="Name5" presStyleLbl="vennNode1" presStyleIdx="1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F1FFBB-8455-4F73-829C-6B9D7487E6D7}" type="pres">
      <dgm:prSet presAssocID="{E4300FDD-81F3-4701-A7E3-CCAB75E2983E}" presName="space" presStyleCnt="0"/>
      <dgm:spPr/>
    </dgm:pt>
    <dgm:pt modelId="{D0DA4016-7793-493B-B1EE-EC89D94C122D}" type="pres">
      <dgm:prSet presAssocID="{28689603-A36E-459B-A98D-69F742110841}" presName="Name5" presStyleLbl="vennNode1" presStyleIdx="2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32C99E-2500-4CB2-A30D-054EA1E260A1}" type="pres">
      <dgm:prSet presAssocID="{38F6C35B-3907-4ABA-89CD-3806570EF14A}" presName="space" presStyleCnt="0"/>
      <dgm:spPr/>
    </dgm:pt>
    <dgm:pt modelId="{AC834DA4-6A2A-4621-B872-13549BD950CE}" type="pres">
      <dgm:prSet presAssocID="{A13B07EC-5E27-4E4C-BEF7-D7C394215667}" presName="Name5" presStyleLbl="vennNode1" presStyleIdx="3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5E9CEC-3AAF-4506-8128-04457C11517A}" type="pres">
      <dgm:prSet presAssocID="{D175B2A2-C8B2-4119-A913-9A4FA98C1AAD}" presName="space" presStyleCnt="0"/>
      <dgm:spPr/>
    </dgm:pt>
    <dgm:pt modelId="{8AF52A8F-7F20-4A01-9423-17CF6932BE3B}" type="pres">
      <dgm:prSet presAssocID="{D958B823-A2E9-47CE-92D1-09AA863F4077}" presName="Name5" presStyleLbl="vennNode1" presStyleIdx="4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83BC45-4FAF-4A56-9CA8-393BBAEDE8FB}" type="pres">
      <dgm:prSet presAssocID="{4A4F0856-7120-4CF1-B324-97FE5DC19077}" presName="space" presStyleCnt="0"/>
      <dgm:spPr/>
    </dgm:pt>
    <dgm:pt modelId="{C8F79E64-FA35-4646-AB2B-A199E974EEE3}" type="pres">
      <dgm:prSet presAssocID="{B496537E-CB8F-4998-AF9F-F796654BD1BD}" presName="Name5" presStyleLbl="vennNode1" presStyleIdx="5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F59AAF-BD60-47C3-B646-24F2CF98A09E}" type="pres">
      <dgm:prSet presAssocID="{12280E7F-A253-434B-B73F-B1D59B45108B}" presName="space" presStyleCnt="0"/>
      <dgm:spPr/>
    </dgm:pt>
    <dgm:pt modelId="{DB97A585-8D09-408E-A7C1-74E035145779}" type="pres">
      <dgm:prSet presAssocID="{500213CF-6A73-41BC-9402-6E2EF22B67DD}" presName="Name5" presStyleLbl="vennNode1" presStyleIdx="6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A7CBB9-1270-4668-AFB1-7E8E80E4A755}" type="pres">
      <dgm:prSet presAssocID="{2E3DA825-D79B-44C1-A7EC-119156F9A1FF}" presName="space" presStyleCnt="0"/>
      <dgm:spPr/>
    </dgm:pt>
    <dgm:pt modelId="{17BD618B-C575-48E7-9B59-EF20E2A60B14}" type="pres">
      <dgm:prSet presAssocID="{DFED6B2E-E7AF-4953-9D6A-18F713AD7F6A}" presName="Name5" presStyleLbl="vennNode1" presStyleIdx="7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54CC6CC-0D4A-4A41-AEFB-573408B3F6F7}" srcId="{FBBD175D-9FD6-40AA-B754-EC8319F0777F}" destId="{28689603-A36E-459B-A98D-69F742110841}" srcOrd="2" destOrd="0" parTransId="{947EDF8A-6F4A-472F-B060-52EF70691913}" sibTransId="{38F6C35B-3907-4ABA-89CD-3806570EF14A}"/>
    <dgm:cxn modelId="{CD783FD8-37C2-472B-99E5-E28CC85A3597}" srcId="{FBBD175D-9FD6-40AA-B754-EC8319F0777F}" destId="{B496537E-CB8F-4998-AF9F-F796654BD1BD}" srcOrd="5" destOrd="0" parTransId="{EA37BE66-9B19-433B-905F-FF49F0FE5011}" sibTransId="{12280E7F-A253-434B-B73F-B1D59B45108B}"/>
    <dgm:cxn modelId="{5B60CD47-6A63-4BA9-8491-52CE1D456220}" srcId="{FBBD175D-9FD6-40AA-B754-EC8319F0777F}" destId="{235C1AFD-E273-404F-8582-64733BAC6987}" srcOrd="1" destOrd="0" parTransId="{8C2F6789-9A4C-47FE-B80C-1897F44A22B4}" sibTransId="{E4300FDD-81F3-4701-A7E3-CCAB75E2983E}"/>
    <dgm:cxn modelId="{9FC027CC-0261-4923-ABB3-BFF270B744BD}" srcId="{FBBD175D-9FD6-40AA-B754-EC8319F0777F}" destId="{A13B07EC-5E27-4E4C-BEF7-D7C394215667}" srcOrd="3" destOrd="0" parTransId="{5E3306E2-58EB-4551-990B-EBD741C637AC}" sibTransId="{D175B2A2-C8B2-4119-A913-9A4FA98C1AAD}"/>
    <dgm:cxn modelId="{5DBAC944-879F-49E0-89A8-8F5AB3A3FB1E}" type="presOf" srcId="{DFED6B2E-E7AF-4953-9D6A-18F713AD7F6A}" destId="{17BD618B-C575-48E7-9B59-EF20E2A60B14}" srcOrd="0" destOrd="0" presId="urn:microsoft.com/office/officeart/2005/8/layout/venn3"/>
    <dgm:cxn modelId="{C013AB34-0436-49FA-909B-E7C41E6E2528}" type="presOf" srcId="{A13B07EC-5E27-4E4C-BEF7-D7C394215667}" destId="{AC834DA4-6A2A-4621-B872-13549BD950CE}" srcOrd="0" destOrd="0" presId="urn:microsoft.com/office/officeart/2005/8/layout/venn3"/>
    <dgm:cxn modelId="{9A24C7A7-DB56-4166-B7F4-CC037CE6EBE8}" type="presOf" srcId="{10B688D7-C1CD-42E2-9680-C43D2C334FDD}" destId="{90E12670-2B8C-410F-9318-5DCE30EE01AA}" srcOrd="0" destOrd="0" presId="urn:microsoft.com/office/officeart/2005/8/layout/venn3"/>
    <dgm:cxn modelId="{7305F9A6-BB36-4469-B358-E70D9AF87719}" type="presOf" srcId="{B496537E-CB8F-4998-AF9F-F796654BD1BD}" destId="{C8F79E64-FA35-4646-AB2B-A199E974EEE3}" srcOrd="0" destOrd="0" presId="urn:microsoft.com/office/officeart/2005/8/layout/venn3"/>
    <dgm:cxn modelId="{6F9A6165-C681-4BF0-A25F-68EFEE175BB7}" srcId="{FBBD175D-9FD6-40AA-B754-EC8319F0777F}" destId="{DFED6B2E-E7AF-4953-9D6A-18F713AD7F6A}" srcOrd="7" destOrd="0" parTransId="{F2394AD4-20C9-45E5-ABCD-28CE70400B76}" sibTransId="{CF66E11A-361E-4AE8-BD43-2A372BF6D86C}"/>
    <dgm:cxn modelId="{5C16C5A2-B7F3-4DCC-BFB4-816D2E88563E}" srcId="{FBBD175D-9FD6-40AA-B754-EC8319F0777F}" destId="{10B688D7-C1CD-42E2-9680-C43D2C334FDD}" srcOrd="0" destOrd="0" parTransId="{C0969431-8EB9-4249-A78F-662D170DC93F}" sibTransId="{256696CC-7D9F-4102-AF53-4A4E1DF12864}"/>
    <dgm:cxn modelId="{6A2D4815-AC20-45EE-8468-C8E6A6C47A3E}" type="presOf" srcId="{235C1AFD-E273-404F-8582-64733BAC6987}" destId="{17152367-7B3C-42DD-B7D4-A7132A58B26E}" srcOrd="0" destOrd="0" presId="urn:microsoft.com/office/officeart/2005/8/layout/venn3"/>
    <dgm:cxn modelId="{395288D6-5050-4BF7-B8F7-846D43E42EA4}" type="presOf" srcId="{FBBD175D-9FD6-40AA-B754-EC8319F0777F}" destId="{62FF079B-E5AF-4059-B21F-789A2E7DA2E5}" srcOrd="0" destOrd="0" presId="urn:microsoft.com/office/officeart/2005/8/layout/venn3"/>
    <dgm:cxn modelId="{8997DDC1-3AC1-4D7C-A095-9CBA38511FD9}" srcId="{FBBD175D-9FD6-40AA-B754-EC8319F0777F}" destId="{D958B823-A2E9-47CE-92D1-09AA863F4077}" srcOrd="4" destOrd="0" parTransId="{48FD8AEF-757D-433D-9978-8940E3447DE4}" sibTransId="{4A4F0856-7120-4CF1-B324-97FE5DC19077}"/>
    <dgm:cxn modelId="{A7DCCE7F-F043-46F5-A18F-D1EA2A655D78}" srcId="{FBBD175D-9FD6-40AA-B754-EC8319F0777F}" destId="{500213CF-6A73-41BC-9402-6E2EF22B67DD}" srcOrd="6" destOrd="0" parTransId="{34B0372D-17CC-4FE8-8A70-D748EDB5DEAE}" sibTransId="{2E3DA825-D79B-44C1-A7EC-119156F9A1FF}"/>
    <dgm:cxn modelId="{62F4792B-2DB5-4E80-B51F-B9D369073B94}" type="presOf" srcId="{28689603-A36E-459B-A98D-69F742110841}" destId="{D0DA4016-7793-493B-B1EE-EC89D94C122D}" srcOrd="0" destOrd="0" presId="urn:microsoft.com/office/officeart/2005/8/layout/venn3"/>
    <dgm:cxn modelId="{52DD4829-D9F6-49CE-8D2A-D036AEF1BDFF}" type="presOf" srcId="{D958B823-A2E9-47CE-92D1-09AA863F4077}" destId="{8AF52A8F-7F20-4A01-9423-17CF6932BE3B}" srcOrd="0" destOrd="0" presId="urn:microsoft.com/office/officeart/2005/8/layout/venn3"/>
    <dgm:cxn modelId="{04FC843C-C671-49F8-9820-56F618699250}" type="presOf" srcId="{500213CF-6A73-41BC-9402-6E2EF22B67DD}" destId="{DB97A585-8D09-408E-A7C1-74E035145779}" srcOrd="0" destOrd="0" presId="urn:microsoft.com/office/officeart/2005/8/layout/venn3"/>
    <dgm:cxn modelId="{797E3400-E3C5-409B-A58D-6B0D2E99E31E}" type="presParOf" srcId="{62FF079B-E5AF-4059-B21F-789A2E7DA2E5}" destId="{90E12670-2B8C-410F-9318-5DCE30EE01AA}" srcOrd="0" destOrd="0" presId="urn:microsoft.com/office/officeart/2005/8/layout/venn3"/>
    <dgm:cxn modelId="{006F80F0-2449-493C-BCB6-5DDC35B46DBB}" type="presParOf" srcId="{62FF079B-E5AF-4059-B21F-789A2E7DA2E5}" destId="{7B6E152E-58FD-4F3A-98CE-134B8F4E3016}" srcOrd="1" destOrd="0" presId="urn:microsoft.com/office/officeart/2005/8/layout/venn3"/>
    <dgm:cxn modelId="{A8D3E6D1-F7A9-4E66-BEC1-66103041AC4C}" type="presParOf" srcId="{62FF079B-E5AF-4059-B21F-789A2E7DA2E5}" destId="{17152367-7B3C-42DD-B7D4-A7132A58B26E}" srcOrd="2" destOrd="0" presId="urn:microsoft.com/office/officeart/2005/8/layout/venn3"/>
    <dgm:cxn modelId="{8FEB536F-1456-41F2-9D16-9E902DA3020F}" type="presParOf" srcId="{62FF079B-E5AF-4059-B21F-789A2E7DA2E5}" destId="{72F1FFBB-8455-4F73-829C-6B9D7487E6D7}" srcOrd="3" destOrd="0" presId="urn:microsoft.com/office/officeart/2005/8/layout/venn3"/>
    <dgm:cxn modelId="{8119D7AE-5314-4CF8-8D37-5FAC116CE924}" type="presParOf" srcId="{62FF079B-E5AF-4059-B21F-789A2E7DA2E5}" destId="{D0DA4016-7793-493B-B1EE-EC89D94C122D}" srcOrd="4" destOrd="0" presId="urn:microsoft.com/office/officeart/2005/8/layout/venn3"/>
    <dgm:cxn modelId="{BF4E4126-132F-4202-A6E2-E2A550A436BA}" type="presParOf" srcId="{62FF079B-E5AF-4059-B21F-789A2E7DA2E5}" destId="{7132C99E-2500-4CB2-A30D-054EA1E260A1}" srcOrd="5" destOrd="0" presId="urn:microsoft.com/office/officeart/2005/8/layout/venn3"/>
    <dgm:cxn modelId="{52F8E8ED-8FDC-46CB-A762-D185739ECB84}" type="presParOf" srcId="{62FF079B-E5AF-4059-B21F-789A2E7DA2E5}" destId="{AC834DA4-6A2A-4621-B872-13549BD950CE}" srcOrd="6" destOrd="0" presId="urn:microsoft.com/office/officeart/2005/8/layout/venn3"/>
    <dgm:cxn modelId="{B16310D4-F8D8-483F-BD5C-00D42971A94D}" type="presParOf" srcId="{62FF079B-E5AF-4059-B21F-789A2E7DA2E5}" destId="{CE5E9CEC-3AAF-4506-8128-04457C11517A}" srcOrd="7" destOrd="0" presId="urn:microsoft.com/office/officeart/2005/8/layout/venn3"/>
    <dgm:cxn modelId="{9838F9F7-05AE-4B54-AB09-534910A4A0EC}" type="presParOf" srcId="{62FF079B-E5AF-4059-B21F-789A2E7DA2E5}" destId="{8AF52A8F-7F20-4A01-9423-17CF6932BE3B}" srcOrd="8" destOrd="0" presId="urn:microsoft.com/office/officeart/2005/8/layout/venn3"/>
    <dgm:cxn modelId="{11474C77-E9FC-4344-8B3F-CD9E9366537C}" type="presParOf" srcId="{62FF079B-E5AF-4059-B21F-789A2E7DA2E5}" destId="{AC83BC45-4FAF-4A56-9CA8-393BBAEDE8FB}" srcOrd="9" destOrd="0" presId="urn:microsoft.com/office/officeart/2005/8/layout/venn3"/>
    <dgm:cxn modelId="{F144F24D-3A47-4997-A2E7-83156078C04C}" type="presParOf" srcId="{62FF079B-E5AF-4059-B21F-789A2E7DA2E5}" destId="{C8F79E64-FA35-4646-AB2B-A199E974EEE3}" srcOrd="10" destOrd="0" presId="urn:microsoft.com/office/officeart/2005/8/layout/venn3"/>
    <dgm:cxn modelId="{3B131BF6-AB16-49B5-AF38-F932C70007FF}" type="presParOf" srcId="{62FF079B-E5AF-4059-B21F-789A2E7DA2E5}" destId="{48F59AAF-BD60-47C3-B646-24F2CF98A09E}" srcOrd="11" destOrd="0" presId="urn:microsoft.com/office/officeart/2005/8/layout/venn3"/>
    <dgm:cxn modelId="{E37A2BFA-0ACC-4912-8410-2714AFAE185F}" type="presParOf" srcId="{62FF079B-E5AF-4059-B21F-789A2E7DA2E5}" destId="{DB97A585-8D09-408E-A7C1-74E035145779}" srcOrd="12" destOrd="0" presId="urn:microsoft.com/office/officeart/2005/8/layout/venn3"/>
    <dgm:cxn modelId="{CD3E5F1B-0D10-40F7-BB3B-6E3F57F4994C}" type="presParOf" srcId="{62FF079B-E5AF-4059-B21F-789A2E7DA2E5}" destId="{9BA7CBB9-1270-4668-AFB1-7E8E80E4A755}" srcOrd="13" destOrd="0" presId="urn:microsoft.com/office/officeart/2005/8/layout/venn3"/>
    <dgm:cxn modelId="{1B2360E9-7398-4B03-8D66-A5FF02637F78}" type="presParOf" srcId="{62FF079B-E5AF-4059-B21F-789A2E7DA2E5}" destId="{17BD618B-C575-48E7-9B59-EF20E2A60B14}" srcOrd="14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B7BE7BE0-6EAD-49F5-BFB1-03F8A0137F4C}" type="doc">
      <dgm:prSet loTypeId="urn:microsoft.com/office/officeart/2008/layout/Square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7BA1062-61A2-4184-AD51-1EE291834EAE}">
      <dgm:prSet phldrT="[Text]" custT="1"/>
      <dgm:spPr/>
      <dgm:t>
        <a:bodyPr/>
        <a:lstStyle/>
        <a:p>
          <a:r>
            <a:rPr lang="cs-CZ" sz="2800" dirty="0" smtClean="0"/>
            <a:t>7. V pohádce Pták Ohnivák a liška Ryška se králi ze zahrady ztrácí:</a:t>
          </a:r>
          <a:endParaRPr lang="cs-CZ" sz="2800" dirty="0"/>
        </a:p>
      </dgm:t>
    </dgm:pt>
    <dgm:pt modelId="{8AAF3F01-69D9-4056-B6CC-068766972B58}" type="parTrans" cxnId="{AA9B7B0D-0E6F-48F3-B269-9802A549585D}">
      <dgm:prSet/>
      <dgm:spPr/>
      <dgm:t>
        <a:bodyPr/>
        <a:lstStyle/>
        <a:p>
          <a:endParaRPr lang="cs-CZ"/>
        </a:p>
      </dgm:t>
    </dgm:pt>
    <dgm:pt modelId="{527B872D-0307-4C3C-B496-4B5466D67036}" type="sibTrans" cxnId="{AA9B7B0D-0E6F-48F3-B269-9802A549585D}">
      <dgm:prSet/>
      <dgm:spPr/>
      <dgm:t>
        <a:bodyPr/>
        <a:lstStyle/>
        <a:p>
          <a:endParaRPr lang="cs-CZ"/>
        </a:p>
      </dgm:t>
    </dgm:pt>
    <dgm:pt modelId="{233376C1-5825-426A-A342-1A5303EC68FD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O</a:t>
          </a:r>
          <a:r>
            <a:rPr lang="cs-CZ" dirty="0" smtClean="0"/>
            <a:t>:  zlaté švestky</a:t>
          </a:r>
          <a:endParaRPr lang="cs-CZ" dirty="0"/>
        </a:p>
      </dgm:t>
    </dgm:pt>
    <dgm:pt modelId="{E5DB30FA-1B71-4B3C-8C5F-ABE1BF8B16E5}" type="parTrans" cxnId="{8F959921-4239-41CF-A2F6-4BD0677B3D52}">
      <dgm:prSet/>
      <dgm:spPr/>
      <dgm:t>
        <a:bodyPr/>
        <a:lstStyle/>
        <a:p>
          <a:endParaRPr lang="cs-CZ"/>
        </a:p>
      </dgm:t>
    </dgm:pt>
    <dgm:pt modelId="{4B999327-D565-4547-A600-5C293DAD261D}" type="sibTrans" cxnId="{8F959921-4239-41CF-A2F6-4BD0677B3D52}">
      <dgm:prSet/>
      <dgm:spPr/>
      <dgm:t>
        <a:bodyPr/>
        <a:lstStyle/>
        <a:p>
          <a:endParaRPr lang="cs-CZ"/>
        </a:p>
      </dgm:t>
    </dgm:pt>
    <dgm:pt modelId="{6FC6763E-56C5-4AD5-8583-EA90DDC4D212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M</a:t>
          </a:r>
          <a:r>
            <a:rPr lang="cs-CZ" dirty="0" smtClean="0"/>
            <a:t>:  zlaté dukáty</a:t>
          </a:r>
          <a:endParaRPr lang="cs-CZ" dirty="0"/>
        </a:p>
      </dgm:t>
    </dgm:pt>
    <dgm:pt modelId="{B6B06020-48F1-48B9-9DC8-1F012674EF4D}" type="parTrans" cxnId="{1C79E302-C094-4CAF-B5D4-EEF63C7F5552}">
      <dgm:prSet/>
      <dgm:spPr/>
      <dgm:t>
        <a:bodyPr/>
        <a:lstStyle/>
        <a:p>
          <a:endParaRPr lang="cs-CZ"/>
        </a:p>
      </dgm:t>
    </dgm:pt>
    <dgm:pt modelId="{73CEA916-CC0D-4093-A735-4396BC342B90}" type="sibTrans" cxnId="{1C79E302-C094-4CAF-B5D4-EEF63C7F5552}">
      <dgm:prSet/>
      <dgm:spPr/>
      <dgm:t>
        <a:bodyPr/>
        <a:lstStyle/>
        <a:p>
          <a:endParaRPr lang="cs-CZ"/>
        </a:p>
      </dgm:t>
    </dgm:pt>
    <dgm:pt modelId="{C9B4BDAE-6E2E-4443-84D8-E065E0B7B36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A</a:t>
          </a:r>
          <a:r>
            <a:rPr lang="cs-CZ" dirty="0" smtClean="0"/>
            <a:t>:  zlaté hrušky</a:t>
          </a:r>
          <a:endParaRPr lang="cs-CZ" dirty="0"/>
        </a:p>
      </dgm:t>
    </dgm:pt>
    <dgm:pt modelId="{90207571-4DE8-4A80-9808-35BFC4F762C5}" type="parTrans" cxnId="{BF7378C9-FF44-4C4F-9E04-102B41CA0A75}">
      <dgm:prSet/>
      <dgm:spPr/>
      <dgm:t>
        <a:bodyPr/>
        <a:lstStyle/>
        <a:p>
          <a:endParaRPr lang="cs-CZ"/>
        </a:p>
      </dgm:t>
    </dgm:pt>
    <dgm:pt modelId="{DF267CAA-B95A-4108-84D5-C193DC676333}" type="sibTrans" cxnId="{BF7378C9-FF44-4C4F-9E04-102B41CA0A75}">
      <dgm:prSet/>
      <dgm:spPr/>
      <dgm:t>
        <a:bodyPr/>
        <a:lstStyle/>
        <a:p>
          <a:endParaRPr lang="cs-CZ"/>
        </a:p>
      </dgm:t>
    </dgm:pt>
    <dgm:pt modelId="{AA59F7E5-CFBC-49E5-96D3-FA8B619BF23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K</a:t>
          </a:r>
          <a:r>
            <a:rPr lang="cs-CZ" dirty="0" smtClean="0"/>
            <a:t>:  zlatá jablka</a:t>
          </a:r>
          <a:endParaRPr lang="cs-CZ" dirty="0"/>
        </a:p>
      </dgm:t>
    </dgm:pt>
    <dgm:pt modelId="{33D50410-C822-4CB3-9FA7-A1B2DE5D5389}" type="parTrans" cxnId="{E9E60673-A746-42E1-BF71-AD2BD7C8B90E}">
      <dgm:prSet/>
      <dgm:spPr/>
      <dgm:t>
        <a:bodyPr/>
        <a:lstStyle/>
        <a:p>
          <a:endParaRPr lang="cs-CZ"/>
        </a:p>
      </dgm:t>
    </dgm:pt>
    <dgm:pt modelId="{0E6FC98A-F9F9-4054-9364-68B3B06877BD}" type="sibTrans" cxnId="{E9E60673-A746-42E1-BF71-AD2BD7C8B90E}">
      <dgm:prSet/>
      <dgm:spPr/>
      <dgm:t>
        <a:bodyPr/>
        <a:lstStyle/>
        <a:p>
          <a:endParaRPr lang="cs-CZ"/>
        </a:p>
      </dgm:t>
    </dgm:pt>
    <dgm:pt modelId="{372B9A3F-C52D-47B7-880B-DF4B5A383559}" type="pres">
      <dgm:prSet presAssocID="{B7BE7BE0-6EAD-49F5-BFB1-03F8A0137F4C}" presName="layout" presStyleCnt="0">
        <dgm:presLayoutVars>
          <dgm:chMax/>
          <dgm:chPref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D0A6D34B-FFB8-4EE1-AAFE-185CDD97B615}" type="pres">
      <dgm:prSet presAssocID="{D7BA1062-61A2-4184-AD51-1EE291834EAE}" presName="root" presStyleCnt="0">
        <dgm:presLayoutVars>
          <dgm:chMax/>
          <dgm:chPref/>
        </dgm:presLayoutVars>
      </dgm:prSet>
      <dgm:spPr/>
    </dgm:pt>
    <dgm:pt modelId="{0564C857-74AE-4767-B9E2-D4CE2424F231}" type="pres">
      <dgm:prSet presAssocID="{D7BA1062-61A2-4184-AD51-1EE291834EAE}" presName="rootComposite" presStyleCnt="0">
        <dgm:presLayoutVars/>
      </dgm:prSet>
      <dgm:spPr/>
    </dgm:pt>
    <dgm:pt modelId="{A404D332-6BF7-4ECE-B6D3-7E8DB57B09FC}" type="pres">
      <dgm:prSet presAssocID="{D7BA1062-61A2-4184-AD51-1EE291834EAE}" presName="ParentAccent" presStyleLbl="alignNode1" presStyleIdx="0" presStyleCnt="1"/>
      <dgm:spPr/>
    </dgm:pt>
    <dgm:pt modelId="{4F612971-2DF7-42CD-B10C-710E54A664EA}" type="pres">
      <dgm:prSet presAssocID="{D7BA1062-61A2-4184-AD51-1EE291834EAE}" presName="ParentSmallAccent" presStyleLbl="fgAcc1" presStyleIdx="0" presStyleCnt="1"/>
      <dgm:spPr/>
    </dgm:pt>
    <dgm:pt modelId="{EDCD6030-1624-463B-AA68-5C3B0F540CAF}" type="pres">
      <dgm:prSet presAssocID="{D7BA1062-61A2-4184-AD51-1EE291834EAE}" presName="Parent" presStyleLbl="revTx" presStyleIdx="0" presStyleCnt="5" custScaleX="158422">
        <dgm:presLayoutVars>
          <dgm:chMax/>
          <dgm:chPref val="4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929DAA-28FD-4472-AAD4-0497C274762D}" type="pres">
      <dgm:prSet presAssocID="{D7BA1062-61A2-4184-AD51-1EE291834EAE}" presName="childShape" presStyleCnt="0">
        <dgm:presLayoutVars>
          <dgm:chMax val="0"/>
          <dgm:chPref val="0"/>
        </dgm:presLayoutVars>
      </dgm:prSet>
      <dgm:spPr/>
    </dgm:pt>
    <dgm:pt modelId="{BFC1C1BA-412A-403A-8618-91DAAC5D9B08}" type="pres">
      <dgm:prSet presAssocID="{233376C1-5825-426A-A342-1A5303EC68FD}" presName="childComposite" presStyleCnt="0">
        <dgm:presLayoutVars>
          <dgm:chMax val="0"/>
          <dgm:chPref val="0"/>
        </dgm:presLayoutVars>
      </dgm:prSet>
      <dgm:spPr/>
    </dgm:pt>
    <dgm:pt modelId="{2079EBBD-CA08-4ACA-B931-0B089B985A62}" type="pres">
      <dgm:prSet presAssocID="{233376C1-5825-426A-A342-1A5303EC68FD}" presName="ChildAccent" presStyleLbl="solidFgAcc1" presStyleIdx="0" presStyleCnt="4"/>
      <dgm:spPr/>
    </dgm:pt>
    <dgm:pt modelId="{E356363A-DD13-431E-B2EC-D590D60E5DA4}" type="pres">
      <dgm:prSet presAssocID="{233376C1-5825-426A-A342-1A5303EC68FD}" presName="Child" presStyleLbl="revTx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843085-E852-4394-823C-20469AB96B7D}" type="pres">
      <dgm:prSet presAssocID="{6FC6763E-56C5-4AD5-8583-EA90DDC4D212}" presName="childComposite" presStyleCnt="0">
        <dgm:presLayoutVars>
          <dgm:chMax val="0"/>
          <dgm:chPref val="0"/>
        </dgm:presLayoutVars>
      </dgm:prSet>
      <dgm:spPr/>
    </dgm:pt>
    <dgm:pt modelId="{9D0CCBD6-1D3C-4A5C-A1E5-F890E847C358}" type="pres">
      <dgm:prSet presAssocID="{6FC6763E-56C5-4AD5-8583-EA90DDC4D212}" presName="ChildAccent" presStyleLbl="solidFgAcc1" presStyleIdx="1" presStyleCnt="4"/>
      <dgm:spPr>
        <a:solidFill>
          <a:schemeClr val="bg1"/>
        </a:solidFill>
      </dgm:spPr>
      <dgm:t>
        <a:bodyPr/>
        <a:lstStyle/>
        <a:p>
          <a:endParaRPr lang="cs-CZ"/>
        </a:p>
      </dgm:t>
    </dgm:pt>
    <dgm:pt modelId="{B2DA70FC-744A-4D51-882A-4610CDACD597}" type="pres">
      <dgm:prSet presAssocID="{6FC6763E-56C5-4AD5-8583-EA90DDC4D212}" presName="Child" presStyleLbl="revTx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855FE3-08BF-4FF1-8CA5-591314338D34}" type="pres">
      <dgm:prSet presAssocID="{C9B4BDAE-6E2E-4443-84D8-E065E0B7B367}" presName="childComposite" presStyleCnt="0">
        <dgm:presLayoutVars>
          <dgm:chMax val="0"/>
          <dgm:chPref val="0"/>
        </dgm:presLayoutVars>
      </dgm:prSet>
      <dgm:spPr/>
    </dgm:pt>
    <dgm:pt modelId="{75214E93-7626-4958-8A18-999AF8A50807}" type="pres">
      <dgm:prSet presAssocID="{C9B4BDAE-6E2E-4443-84D8-E065E0B7B367}" presName="ChildAccent" presStyleLbl="solidFgAcc1" presStyleIdx="2" presStyleCnt="4"/>
      <dgm:spPr>
        <a:solidFill>
          <a:schemeClr val="bg1"/>
        </a:solidFill>
      </dgm:spPr>
      <dgm:t>
        <a:bodyPr/>
        <a:lstStyle/>
        <a:p>
          <a:endParaRPr lang="cs-CZ"/>
        </a:p>
      </dgm:t>
    </dgm:pt>
    <dgm:pt modelId="{0A3ACDD4-F0A4-4683-B5C9-BC2F7EDD3BF2}" type="pres">
      <dgm:prSet presAssocID="{C9B4BDAE-6E2E-4443-84D8-E065E0B7B367}" presName="Child" presStyleLbl="revTx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17E4FE-2661-4ADB-A263-5F91DE299DFF}" type="pres">
      <dgm:prSet presAssocID="{AA59F7E5-CFBC-49E5-96D3-FA8B619BF237}" presName="childComposite" presStyleCnt="0">
        <dgm:presLayoutVars>
          <dgm:chMax val="0"/>
          <dgm:chPref val="0"/>
        </dgm:presLayoutVars>
      </dgm:prSet>
      <dgm:spPr/>
    </dgm:pt>
    <dgm:pt modelId="{E0A5A51F-0632-4622-B214-D6178845A854}" type="pres">
      <dgm:prSet presAssocID="{AA59F7E5-CFBC-49E5-96D3-FA8B619BF237}" presName="ChildAccent" presStyleLbl="solidFgAcc1" presStyleIdx="3" presStyleCnt="4"/>
      <dgm:spPr>
        <a:solidFill>
          <a:schemeClr val="bg1"/>
        </a:solidFill>
      </dgm:spPr>
      <dgm:t>
        <a:bodyPr/>
        <a:lstStyle/>
        <a:p>
          <a:endParaRPr lang="cs-CZ"/>
        </a:p>
      </dgm:t>
    </dgm:pt>
    <dgm:pt modelId="{F782C870-5460-44AC-90F9-2A55CC3AA9AF}" type="pres">
      <dgm:prSet presAssocID="{AA59F7E5-CFBC-49E5-96D3-FA8B619BF237}" presName="Child" presStyleLbl="revTx" presStyleIdx="4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F7378C9-FF44-4C4F-9E04-102B41CA0A75}" srcId="{D7BA1062-61A2-4184-AD51-1EE291834EAE}" destId="{C9B4BDAE-6E2E-4443-84D8-E065E0B7B367}" srcOrd="2" destOrd="0" parTransId="{90207571-4DE8-4A80-9808-35BFC4F762C5}" sibTransId="{DF267CAA-B95A-4108-84D5-C193DC676333}"/>
    <dgm:cxn modelId="{0172906E-9465-44B6-81A8-294AD5B4557D}" type="presOf" srcId="{233376C1-5825-426A-A342-1A5303EC68FD}" destId="{E356363A-DD13-431E-B2EC-D590D60E5DA4}" srcOrd="0" destOrd="0" presId="urn:microsoft.com/office/officeart/2008/layout/SquareAccentList"/>
    <dgm:cxn modelId="{AA9B7B0D-0E6F-48F3-B269-9802A549585D}" srcId="{B7BE7BE0-6EAD-49F5-BFB1-03F8A0137F4C}" destId="{D7BA1062-61A2-4184-AD51-1EE291834EAE}" srcOrd="0" destOrd="0" parTransId="{8AAF3F01-69D9-4056-B6CC-068766972B58}" sibTransId="{527B872D-0307-4C3C-B496-4B5466D67036}"/>
    <dgm:cxn modelId="{E9E60673-A746-42E1-BF71-AD2BD7C8B90E}" srcId="{D7BA1062-61A2-4184-AD51-1EE291834EAE}" destId="{AA59F7E5-CFBC-49E5-96D3-FA8B619BF237}" srcOrd="3" destOrd="0" parTransId="{33D50410-C822-4CB3-9FA7-A1B2DE5D5389}" sibTransId="{0E6FC98A-F9F9-4054-9364-68B3B06877BD}"/>
    <dgm:cxn modelId="{836C4BE6-482D-41F7-8CB9-10267A8A3876}" type="presOf" srcId="{B7BE7BE0-6EAD-49F5-BFB1-03F8A0137F4C}" destId="{372B9A3F-C52D-47B7-880B-DF4B5A383559}" srcOrd="0" destOrd="0" presId="urn:microsoft.com/office/officeart/2008/layout/SquareAccentList"/>
    <dgm:cxn modelId="{1C79E302-C094-4CAF-B5D4-EEF63C7F5552}" srcId="{D7BA1062-61A2-4184-AD51-1EE291834EAE}" destId="{6FC6763E-56C5-4AD5-8583-EA90DDC4D212}" srcOrd="1" destOrd="0" parTransId="{B6B06020-48F1-48B9-9DC8-1F012674EF4D}" sibTransId="{73CEA916-CC0D-4093-A735-4396BC342B90}"/>
    <dgm:cxn modelId="{F719955C-3E1F-4E0B-966E-5AD45A4C731E}" type="presOf" srcId="{C9B4BDAE-6E2E-4443-84D8-E065E0B7B367}" destId="{0A3ACDD4-F0A4-4683-B5C9-BC2F7EDD3BF2}" srcOrd="0" destOrd="0" presId="urn:microsoft.com/office/officeart/2008/layout/SquareAccentList"/>
    <dgm:cxn modelId="{D64430E9-7477-4F7F-AA16-0E3AE6CDE47E}" type="presOf" srcId="{AA59F7E5-CFBC-49E5-96D3-FA8B619BF237}" destId="{F782C870-5460-44AC-90F9-2A55CC3AA9AF}" srcOrd="0" destOrd="0" presId="urn:microsoft.com/office/officeart/2008/layout/SquareAccentList"/>
    <dgm:cxn modelId="{AA176905-8263-4A37-B649-E43F3B906D60}" type="presOf" srcId="{6FC6763E-56C5-4AD5-8583-EA90DDC4D212}" destId="{B2DA70FC-744A-4D51-882A-4610CDACD597}" srcOrd="0" destOrd="0" presId="urn:microsoft.com/office/officeart/2008/layout/SquareAccentList"/>
    <dgm:cxn modelId="{CC90F829-06E6-4605-8992-0C24F91A7670}" type="presOf" srcId="{D7BA1062-61A2-4184-AD51-1EE291834EAE}" destId="{EDCD6030-1624-463B-AA68-5C3B0F540CAF}" srcOrd="0" destOrd="0" presId="urn:microsoft.com/office/officeart/2008/layout/SquareAccentList"/>
    <dgm:cxn modelId="{8F959921-4239-41CF-A2F6-4BD0677B3D52}" srcId="{D7BA1062-61A2-4184-AD51-1EE291834EAE}" destId="{233376C1-5825-426A-A342-1A5303EC68FD}" srcOrd="0" destOrd="0" parTransId="{E5DB30FA-1B71-4B3C-8C5F-ABE1BF8B16E5}" sibTransId="{4B999327-D565-4547-A600-5C293DAD261D}"/>
    <dgm:cxn modelId="{18C2769B-6611-4E10-8F04-FCAC75036ABD}" type="presParOf" srcId="{372B9A3F-C52D-47B7-880B-DF4B5A383559}" destId="{D0A6D34B-FFB8-4EE1-AAFE-185CDD97B615}" srcOrd="0" destOrd="0" presId="urn:microsoft.com/office/officeart/2008/layout/SquareAccentList"/>
    <dgm:cxn modelId="{389F7623-3D99-4280-A794-6A26C9ED5B35}" type="presParOf" srcId="{D0A6D34B-FFB8-4EE1-AAFE-185CDD97B615}" destId="{0564C857-74AE-4767-B9E2-D4CE2424F231}" srcOrd="0" destOrd="0" presId="urn:microsoft.com/office/officeart/2008/layout/SquareAccentList"/>
    <dgm:cxn modelId="{3547B232-1FE1-40CF-BEEF-91B821D92513}" type="presParOf" srcId="{0564C857-74AE-4767-B9E2-D4CE2424F231}" destId="{A404D332-6BF7-4ECE-B6D3-7E8DB57B09FC}" srcOrd="0" destOrd="0" presId="urn:microsoft.com/office/officeart/2008/layout/SquareAccentList"/>
    <dgm:cxn modelId="{8406635B-9D36-4A7B-8D21-27F6FDB21B8A}" type="presParOf" srcId="{0564C857-74AE-4767-B9E2-D4CE2424F231}" destId="{4F612971-2DF7-42CD-B10C-710E54A664EA}" srcOrd="1" destOrd="0" presId="urn:microsoft.com/office/officeart/2008/layout/SquareAccentList"/>
    <dgm:cxn modelId="{BB1BC17D-1B02-4503-9B84-EAF21A804FBF}" type="presParOf" srcId="{0564C857-74AE-4767-B9E2-D4CE2424F231}" destId="{EDCD6030-1624-463B-AA68-5C3B0F540CAF}" srcOrd="2" destOrd="0" presId="urn:microsoft.com/office/officeart/2008/layout/SquareAccentList"/>
    <dgm:cxn modelId="{04243EC0-C3FE-4589-AEAD-D0FF0F5F0917}" type="presParOf" srcId="{D0A6D34B-FFB8-4EE1-AAFE-185CDD97B615}" destId="{B5929DAA-28FD-4472-AAD4-0497C274762D}" srcOrd="1" destOrd="0" presId="urn:microsoft.com/office/officeart/2008/layout/SquareAccentList"/>
    <dgm:cxn modelId="{77391354-DB2D-416E-B43A-7B0F98645382}" type="presParOf" srcId="{B5929DAA-28FD-4472-AAD4-0497C274762D}" destId="{BFC1C1BA-412A-403A-8618-91DAAC5D9B08}" srcOrd="0" destOrd="0" presId="urn:microsoft.com/office/officeart/2008/layout/SquareAccentList"/>
    <dgm:cxn modelId="{77F57EE2-3EF5-46D7-8C04-68DBB617DAD7}" type="presParOf" srcId="{BFC1C1BA-412A-403A-8618-91DAAC5D9B08}" destId="{2079EBBD-CA08-4ACA-B931-0B089B985A62}" srcOrd="0" destOrd="0" presId="urn:microsoft.com/office/officeart/2008/layout/SquareAccentList"/>
    <dgm:cxn modelId="{40794107-1BFB-489E-ACFC-9CB0E261FAD9}" type="presParOf" srcId="{BFC1C1BA-412A-403A-8618-91DAAC5D9B08}" destId="{E356363A-DD13-431E-B2EC-D590D60E5DA4}" srcOrd="1" destOrd="0" presId="urn:microsoft.com/office/officeart/2008/layout/SquareAccentList"/>
    <dgm:cxn modelId="{44FEE34C-C529-4E31-A914-DABA6FC1BB08}" type="presParOf" srcId="{B5929DAA-28FD-4472-AAD4-0497C274762D}" destId="{AD843085-E852-4394-823C-20469AB96B7D}" srcOrd="1" destOrd="0" presId="urn:microsoft.com/office/officeart/2008/layout/SquareAccentList"/>
    <dgm:cxn modelId="{36657B42-9B82-4624-9D59-DAFF28FF8DA2}" type="presParOf" srcId="{AD843085-E852-4394-823C-20469AB96B7D}" destId="{9D0CCBD6-1D3C-4A5C-A1E5-F890E847C358}" srcOrd="0" destOrd="0" presId="urn:microsoft.com/office/officeart/2008/layout/SquareAccentList"/>
    <dgm:cxn modelId="{B63ACCE8-93E2-4270-B4D8-79DEBA965FC4}" type="presParOf" srcId="{AD843085-E852-4394-823C-20469AB96B7D}" destId="{B2DA70FC-744A-4D51-882A-4610CDACD597}" srcOrd="1" destOrd="0" presId="urn:microsoft.com/office/officeart/2008/layout/SquareAccentList"/>
    <dgm:cxn modelId="{9248A3CC-A3FA-41F9-8DA1-56900ED73548}" type="presParOf" srcId="{B5929DAA-28FD-4472-AAD4-0497C274762D}" destId="{09855FE3-08BF-4FF1-8CA5-591314338D34}" srcOrd="2" destOrd="0" presId="urn:microsoft.com/office/officeart/2008/layout/SquareAccentList"/>
    <dgm:cxn modelId="{2FFBDA5B-0004-4A5E-A8FE-0F6C4BFEAD12}" type="presParOf" srcId="{09855FE3-08BF-4FF1-8CA5-591314338D34}" destId="{75214E93-7626-4958-8A18-999AF8A50807}" srcOrd="0" destOrd="0" presId="urn:microsoft.com/office/officeart/2008/layout/SquareAccentList"/>
    <dgm:cxn modelId="{DDC1BEA3-13AD-46F6-AA5C-A8A01A3796B2}" type="presParOf" srcId="{09855FE3-08BF-4FF1-8CA5-591314338D34}" destId="{0A3ACDD4-F0A4-4683-B5C9-BC2F7EDD3BF2}" srcOrd="1" destOrd="0" presId="urn:microsoft.com/office/officeart/2008/layout/SquareAccentList"/>
    <dgm:cxn modelId="{EF103BD4-883C-412E-AC90-9837504080C2}" type="presParOf" srcId="{B5929DAA-28FD-4472-AAD4-0497C274762D}" destId="{A717E4FE-2661-4ADB-A263-5F91DE299DFF}" srcOrd="3" destOrd="0" presId="urn:microsoft.com/office/officeart/2008/layout/SquareAccentList"/>
    <dgm:cxn modelId="{F749BBD6-5F1C-4474-82A0-B84AF9EC028F}" type="presParOf" srcId="{A717E4FE-2661-4ADB-A263-5F91DE299DFF}" destId="{E0A5A51F-0632-4622-B214-D6178845A854}" srcOrd="0" destOrd="0" presId="urn:microsoft.com/office/officeart/2008/layout/SquareAccentList"/>
    <dgm:cxn modelId="{317D1A41-2F50-4A6B-A766-42AE659B62D4}" type="presParOf" srcId="{A717E4FE-2661-4ADB-A263-5F91DE299DFF}" destId="{F782C870-5460-44AC-90F9-2A55CC3AA9AF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B7BE7BE0-6EAD-49F5-BFB1-03F8A0137F4C}" type="doc">
      <dgm:prSet loTypeId="urn:microsoft.com/office/officeart/2008/layout/Square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7BA1062-61A2-4184-AD51-1EE291834EAE}">
      <dgm:prSet phldrT="[Text]" custT="1"/>
      <dgm:spPr/>
      <dgm:t>
        <a:bodyPr/>
        <a:lstStyle/>
        <a:p>
          <a:r>
            <a:rPr lang="cs-CZ" sz="2800" dirty="0" smtClean="0"/>
            <a:t>7. V pohádce Pták Ohnivák a liška Ryška se králi ze zahrady ztrácí:</a:t>
          </a:r>
          <a:endParaRPr lang="cs-CZ" sz="2800" dirty="0"/>
        </a:p>
      </dgm:t>
    </dgm:pt>
    <dgm:pt modelId="{8AAF3F01-69D9-4056-B6CC-068766972B58}" type="parTrans" cxnId="{AA9B7B0D-0E6F-48F3-B269-9802A549585D}">
      <dgm:prSet/>
      <dgm:spPr/>
      <dgm:t>
        <a:bodyPr/>
        <a:lstStyle/>
        <a:p>
          <a:endParaRPr lang="cs-CZ"/>
        </a:p>
      </dgm:t>
    </dgm:pt>
    <dgm:pt modelId="{527B872D-0307-4C3C-B496-4B5466D67036}" type="sibTrans" cxnId="{AA9B7B0D-0E6F-48F3-B269-9802A549585D}">
      <dgm:prSet/>
      <dgm:spPr/>
      <dgm:t>
        <a:bodyPr/>
        <a:lstStyle/>
        <a:p>
          <a:endParaRPr lang="cs-CZ"/>
        </a:p>
      </dgm:t>
    </dgm:pt>
    <dgm:pt modelId="{233376C1-5825-426A-A342-1A5303EC68FD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O</a:t>
          </a:r>
          <a:r>
            <a:rPr lang="cs-CZ" dirty="0" smtClean="0"/>
            <a:t>:  zlaté švestky</a:t>
          </a:r>
          <a:endParaRPr lang="cs-CZ" dirty="0"/>
        </a:p>
      </dgm:t>
    </dgm:pt>
    <dgm:pt modelId="{E5DB30FA-1B71-4B3C-8C5F-ABE1BF8B16E5}" type="parTrans" cxnId="{8F959921-4239-41CF-A2F6-4BD0677B3D52}">
      <dgm:prSet/>
      <dgm:spPr/>
      <dgm:t>
        <a:bodyPr/>
        <a:lstStyle/>
        <a:p>
          <a:endParaRPr lang="cs-CZ"/>
        </a:p>
      </dgm:t>
    </dgm:pt>
    <dgm:pt modelId="{4B999327-D565-4547-A600-5C293DAD261D}" type="sibTrans" cxnId="{8F959921-4239-41CF-A2F6-4BD0677B3D52}">
      <dgm:prSet/>
      <dgm:spPr/>
      <dgm:t>
        <a:bodyPr/>
        <a:lstStyle/>
        <a:p>
          <a:endParaRPr lang="cs-CZ"/>
        </a:p>
      </dgm:t>
    </dgm:pt>
    <dgm:pt modelId="{6FC6763E-56C5-4AD5-8583-EA90DDC4D212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M</a:t>
          </a:r>
          <a:r>
            <a:rPr lang="cs-CZ" dirty="0" smtClean="0"/>
            <a:t>:  zlaté dukáty</a:t>
          </a:r>
          <a:endParaRPr lang="cs-CZ" dirty="0"/>
        </a:p>
      </dgm:t>
    </dgm:pt>
    <dgm:pt modelId="{B6B06020-48F1-48B9-9DC8-1F012674EF4D}" type="parTrans" cxnId="{1C79E302-C094-4CAF-B5D4-EEF63C7F5552}">
      <dgm:prSet/>
      <dgm:spPr/>
      <dgm:t>
        <a:bodyPr/>
        <a:lstStyle/>
        <a:p>
          <a:endParaRPr lang="cs-CZ"/>
        </a:p>
      </dgm:t>
    </dgm:pt>
    <dgm:pt modelId="{73CEA916-CC0D-4093-A735-4396BC342B90}" type="sibTrans" cxnId="{1C79E302-C094-4CAF-B5D4-EEF63C7F5552}">
      <dgm:prSet/>
      <dgm:spPr/>
      <dgm:t>
        <a:bodyPr/>
        <a:lstStyle/>
        <a:p>
          <a:endParaRPr lang="cs-CZ"/>
        </a:p>
      </dgm:t>
    </dgm:pt>
    <dgm:pt modelId="{C9B4BDAE-6E2E-4443-84D8-E065E0B7B36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A</a:t>
          </a:r>
          <a:r>
            <a:rPr lang="cs-CZ" dirty="0" smtClean="0"/>
            <a:t>:  zlaté hrušky</a:t>
          </a:r>
          <a:endParaRPr lang="cs-CZ" dirty="0"/>
        </a:p>
      </dgm:t>
    </dgm:pt>
    <dgm:pt modelId="{90207571-4DE8-4A80-9808-35BFC4F762C5}" type="parTrans" cxnId="{BF7378C9-FF44-4C4F-9E04-102B41CA0A75}">
      <dgm:prSet/>
      <dgm:spPr/>
      <dgm:t>
        <a:bodyPr/>
        <a:lstStyle/>
        <a:p>
          <a:endParaRPr lang="cs-CZ"/>
        </a:p>
      </dgm:t>
    </dgm:pt>
    <dgm:pt modelId="{DF267CAA-B95A-4108-84D5-C193DC676333}" type="sibTrans" cxnId="{BF7378C9-FF44-4C4F-9E04-102B41CA0A75}">
      <dgm:prSet/>
      <dgm:spPr/>
      <dgm:t>
        <a:bodyPr/>
        <a:lstStyle/>
        <a:p>
          <a:endParaRPr lang="cs-CZ"/>
        </a:p>
      </dgm:t>
    </dgm:pt>
    <dgm:pt modelId="{AA59F7E5-CFBC-49E5-96D3-FA8B619BF23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K</a:t>
          </a:r>
          <a:r>
            <a:rPr lang="cs-CZ" dirty="0" smtClean="0"/>
            <a:t>:  zlatá jablka</a:t>
          </a:r>
          <a:endParaRPr lang="cs-CZ" dirty="0"/>
        </a:p>
      </dgm:t>
    </dgm:pt>
    <dgm:pt modelId="{33D50410-C822-4CB3-9FA7-A1B2DE5D5389}" type="parTrans" cxnId="{E9E60673-A746-42E1-BF71-AD2BD7C8B90E}">
      <dgm:prSet/>
      <dgm:spPr/>
      <dgm:t>
        <a:bodyPr/>
        <a:lstStyle/>
        <a:p>
          <a:endParaRPr lang="cs-CZ"/>
        </a:p>
      </dgm:t>
    </dgm:pt>
    <dgm:pt modelId="{0E6FC98A-F9F9-4054-9364-68B3B06877BD}" type="sibTrans" cxnId="{E9E60673-A746-42E1-BF71-AD2BD7C8B90E}">
      <dgm:prSet/>
      <dgm:spPr/>
      <dgm:t>
        <a:bodyPr/>
        <a:lstStyle/>
        <a:p>
          <a:endParaRPr lang="cs-CZ"/>
        </a:p>
      </dgm:t>
    </dgm:pt>
    <dgm:pt modelId="{372B9A3F-C52D-47B7-880B-DF4B5A383559}" type="pres">
      <dgm:prSet presAssocID="{B7BE7BE0-6EAD-49F5-BFB1-03F8A0137F4C}" presName="layout" presStyleCnt="0">
        <dgm:presLayoutVars>
          <dgm:chMax/>
          <dgm:chPref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D0A6D34B-FFB8-4EE1-AAFE-185CDD97B615}" type="pres">
      <dgm:prSet presAssocID="{D7BA1062-61A2-4184-AD51-1EE291834EAE}" presName="root" presStyleCnt="0">
        <dgm:presLayoutVars>
          <dgm:chMax/>
          <dgm:chPref/>
        </dgm:presLayoutVars>
      </dgm:prSet>
      <dgm:spPr/>
    </dgm:pt>
    <dgm:pt modelId="{0564C857-74AE-4767-B9E2-D4CE2424F231}" type="pres">
      <dgm:prSet presAssocID="{D7BA1062-61A2-4184-AD51-1EE291834EAE}" presName="rootComposite" presStyleCnt="0">
        <dgm:presLayoutVars/>
      </dgm:prSet>
      <dgm:spPr/>
    </dgm:pt>
    <dgm:pt modelId="{A404D332-6BF7-4ECE-B6D3-7E8DB57B09FC}" type="pres">
      <dgm:prSet presAssocID="{D7BA1062-61A2-4184-AD51-1EE291834EAE}" presName="ParentAccent" presStyleLbl="alignNode1" presStyleIdx="0" presStyleCnt="1"/>
      <dgm:spPr/>
    </dgm:pt>
    <dgm:pt modelId="{4F612971-2DF7-42CD-B10C-710E54A664EA}" type="pres">
      <dgm:prSet presAssocID="{D7BA1062-61A2-4184-AD51-1EE291834EAE}" presName="ParentSmallAccent" presStyleLbl="fgAcc1" presStyleIdx="0" presStyleCnt="1"/>
      <dgm:spPr/>
    </dgm:pt>
    <dgm:pt modelId="{EDCD6030-1624-463B-AA68-5C3B0F540CAF}" type="pres">
      <dgm:prSet presAssocID="{D7BA1062-61A2-4184-AD51-1EE291834EAE}" presName="Parent" presStyleLbl="revTx" presStyleIdx="0" presStyleCnt="5" custScaleX="158422">
        <dgm:presLayoutVars>
          <dgm:chMax/>
          <dgm:chPref val="4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929DAA-28FD-4472-AAD4-0497C274762D}" type="pres">
      <dgm:prSet presAssocID="{D7BA1062-61A2-4184-AD51-1EE291834EAE}" presName="childShape" presStyleCnt="0">
        <dgm:presLayoutVars>
          <dgm:chMax val="0"/>
          <dgm:chPref val="0"/>
        </dgm:presLayoutVars>
      </dgm:prSet>
      <dgm:spPr/>
    </dgm:pt>
    <dgm:pt modelId="{BFC1C1BA-412A-403A-8618-91DAAC5D9B08}" type="pres">
      <dgm:prSet presAssocID="{233376C1-5825-426A-A342-1A5303EC68FD}" presName="childComposite" presStyleCnt="0">
        <dgm:presLayoutVars>
          <dgm:chMax val="0"/>
          <dgm:chPref val="0"/>
        </dgm:presLayoutVars>
      </dgm:prSet>
      <dgm:spPr/>
    </dgm:pt>
    <dgm:pt modelId="{2079EBBD-CA08-4ACA-B931-0B089B985A62}" type="pres">
      <dgm:prSet presAssocID="{233376C1-5825-426A-A342-1A5303EC68FD}" presName="ChildAccent" presStyleLbl="solidFgAcc1" presStyleIdx="0" presStyleCnt="4"/>
      <dgm:spPr/>
    </dgm:pt>
    <dgm:pt modelId="{E356363A-DD13-431E-B2EC-D590D60E5DA4}" type="pres">
      <dgm:prSet presAssocID="{233376C1-5825-426A-A342-1A5303EC68FD}" presName="Child" presStyleLbl="revTx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843085-E852-4394-823C-20469AB96B7D}" type="pres">
      <dgm:prSet presAssocID="{6FC6763E-56C5-4AD5-8583-EA90DDC4D212}" presName="childComposite" presStyleCnt="0">
        <dgm:presLayoutVars>
          <dgm:chMax val="0"/>
          <dgm:chPref val="0"/>
        </dgm:presLayoutVars>
      </dgm:prSet>
      <dgm:spPr/>
    </dgm:pt>
    <dgm:pt modelId="{9D0CCBD6-1D3C-4A5C-A1E5-F890E847C358}" type="pres">
      <dgm:prSet presAssocID="{6FC6763E-56C5-4AD5-8583-EA90DDC4D212}" presName="ChildAccent" presStyleLbl="solidFgAcc1" presStyleIdx="1" presStyleCnt="4"/>
      <dgm:spPr>
        <a:solidFill>
          <a:schemeClr val="bg1"/>
        </a:solidFill>
      </dgm:spPr>
      <dgm:t>
        <a:bodyPr/>
        <a:lstStyle/>
        <a:p>
          <a:endParaRPr lang="cs-CZ"/>
        </a:p>
      </dgm:t>
    </dgm:pt>
    <dgm:pt modelId="{B2DA70FC-744A-4D51-882A-4610CDACD597}" type="pres">
      <dgm:prSet presAssocID="{6FC6763E-56C5-4AD5-8583-EA90DDC4D212}" presName="Child" presStyleLbl="revTx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855FE3-08BF-4FF1-8CA5-591314338D34}" type="pres">
      <dgm:prSet presAssocID="{C9B4BDAE-6E2E-4443-84D8-E065E0B7B367}" presName="childComposite" presStyleCnt="0">
        <dgm:presLayoutVars>
          <dgm:chMax val="0"/>
          <dgm:chPref val="0"/>
        </dgm:presLayoutVars>
      </dgm:prSet>
      <dgm:spPr/>
    </dgm:pt>
    <dgm:pt modelId="{75214E93-7626-4958-8A18-999AF8A50807}" type="pres">
      <dgm:prSet presAssocID="{C9B4BDAE-6E2E-4443-84D8-E065E0B7B367}" presName="ChildAccent" presStyleLbl="solidFgAcc1" presStyleIdx="2" presStyleCnt="4"/>
      <dgm:spPr>
        <a:solidFill>
          <a:schemeClr val="bg1"/>
        </a:solidFill>
      </dgm:spPr>
      <dgm:t>
        <a:bodyPr/>
        <a:lstStyle/>
        <a:p>
          <a:endParaRPr lang="cs-CZ"/>
        </a:p>
      </dgm:t>
    </dgm:pt>
    <dgm:pt modelId="{0A3ACDD4-F0A4-4683-B5C9-BC2F7EDD3BF2}" type="pres">
      <dgm:prSet presAssocID="{C9B4BDAE-6E2E-4443-84D8-E065E0B7B367}" presName="Child" presStyleLbl="revTx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17E4FE-2661-4ADB-A263-5F91DE299DFF}" type="pres">
      <dgm:prSet presAssocID="{AA59F7E5-CFBC-49E5-96D3-FA8B619BF237}" presName="childComposite" presStyleCnt="0">
        <dgm:presLayoutVars>
          <dgm:chMax val="0"/>
          <dgm:chPref val="0"/>
        </dgm:presLayoutVars>
      </dgm:prSet>
      <dgm:spPr/>
    </dgm:pt>
    <dgm:pt modelId="{E0A5A51F-0632-4622-B214-D6178845A854}" type="pres">
      <dgm:prSet presAssocID="{AA59F7E5-CFBC-49E5-96D3-FA8B619BF237}" presName="ChildAccent" presStyleLbl="solidFgAcc1" presStyleIdx="3" presStyleCnt="4"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F782C870-5460-44AC-90F9-2A55CC3AA9AF}" type="pres">
      <dgm:prSet presAssocID="{AA59F7E5-CFBC-49E5-96D3-FA8B619BF237}" presName="Child" presStyleLbl="revTx" presStyleIdx="4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7C3F99A-F7F4-4FC7-8DBF-4DE58F5C0360}" type="presOf" srcId="{C9B4BDAE-6E2E-4443-84D8-E065E0B7B367}" destId="{0A3ACDD4-F0A4-4683-B5C9-BC2F7EDD3BF2}" srcOrd="0" destOrd="0" presId="urn:microsoft.com/office/officeart/2008/layout/SquareAccentList"/>
    <dgm:cxn modelId="{BF7378C9-FF44-4C4F-9E04-102B41CA0A75}" srcId="{D7BA1062-61A2-4184-AD51-1EE291834EAE}" destId="{C9B4BDAE-6E2E-4443-84D8-E065E0B7B367}" srcOrd="2" destOrd="0" parTransId="{90207571-4DE8-4A80-9808-35BFC4F762C5}" sibTransId="{DF267CAA-B95A-4108-84D5-C193DC676333}"/>
    <dgm:cxn modelId="{AA9B7B0D-0E6F-48F3-B269-9802A549585D}" srcId="{B7BE7BE0-6EAD-49F5-BFB1-03F8A0137F4C}" destId="{D7BA1062-61A2-4184-AD51-1EE291834EAE}" srcOrd="0" destOrd="0" parTransId="{8AAF3F01-69D9-4056-B6CC-068766972B58}" sibTransId="{527B872D-0307-4C3C-B496-4B5466D67036}"/>
    <dgm:cxn modelId="{00D7D86B-38A2-480D-BF5A-8FF859AA4256}" type="presOf" srcId="{6FC6763E-56C5-4AD5-8583-EA90DDC4D212}" destId="{B2DA70FC-744A-4D51-882A-4610CDACD597}" srcOrd="0" destOrd="0" presId="urn:microsoft.com/office/officeart/2008/layout/SquareAccentList"/>
    <dgm:cxn modelId="{E9E60673-A746-42E1-BF71-AD2BD7C8B90E}" srcId="{D7BA1062-61A2-4184-AD51-1EE291834EAE}" destId="{AA59F7E5-CFBC-49E5-96D3-FA8B619BF237}" srcOrd="3" destOrd="0" parTransId="{33D50410-C822-4CB3-9FA7-A1B2DE5D5389}" sibTransId="{0E6FC98A-F9F9-4054-9364-68B3B06877BD}"/>
    <dgm:cxn modelId="{1C79E302-C094-4CAF-B5D4-EEF63C7F5552}" srcId="{D7BA1062-61A2-4184-AD51-1EE291834EAE}" destId="{6FC6763E-56C5-4AD5-8583-EA90DDC4D212}" srcOrd="1" destOrd="0" parTransId="{B6B06020-48F1-48B9-9DC8-1F012674EF4D}" sibTransId="{73CEA916-CC0D-4093-A735-4396BC342B90}"/>
    <dgm:cxn modelId="{8A5D556D-0E57-4C4A-8BCE-D70A2BFAEEFF}" type="presOf" srcId="{233376C1-5825-426A-A342-1A5303EC68FD}" destId="{E356363A-DD13-431E-B2EC-D590D60E5DA4}" srcOrd="0" destOrd="0" presId="urn:microsoft.com/office/officeart/2008/layout/SquareAccentList"/>
    <dgm:cxn modelId="{5899BE73-B370-4BB8-92C2-1AE0689BB79E}" type="presOf" srcId="{D7BA1062-61A2-4184-AD51-1EE291834EAE}" destId="{EDCD6030-1624-463B-AA68-5C3B0F540CAF}" srcOrd="0" destOrd="0" presId="urn:microsoft.com/office/officeart/2008/layout/SquareAccentList"/>
    <dgm:cxn modelId="{7780CFF1-48CD-45F9-B401-710861AA67FB}" type="presOf" srcId="{AA59F7E5-CFBC-49E5-96D3-FA8B619BF237}" destId="{F782C870-5460-44AC-90F9-2A55CC3AA9AF}" srcOrd="0" destOrd="0" presId="urn:microsoft.com/office/officeart/2008/layout/SquareAccentList"/>
    <dgm:cxn modelId="{1B845F54-7A05-4106-B044-F38BC55C599A}" type="presOf" srcId="{B7BE7BE0-6EAD-49F5-BFB1-03F8A0137F4C}" destId="{372B9A3F-C52D-47B7-880B-DF4B5A383559}" srcOrd="0" destOrd="0" presId="urn:microsoft.com/office/officeart/2008/layout/SquareAccentList"/>
    <dgm:cxn modelId="{8F959921-4239-41CF-A2F6-4BD0677B3D52}" srcId="{D7BA1062-61A2-4184-AD51-1EE291834EAE}" destId="{233376C1-5825-426A-A342-1A5303EC68FD}" srcOrd="0" destOrd="0" parTransId="{E5DB30FA-1B71-4B3C-8C5F-ABE1BF8B16E5}" sibTransId="{4B999327-D565-4547-A600-5C293DAD261D}"/>
    <dgm:cxn modelId="{A285FDD3-2B8A-46D5-8ABE-45FA85CB7405}" type="presParOf" srcId="{372B9A3F-C52D-47B7-880B-DF4B5A383559}" destId="{D0A6D34B-FFB8-4EE1-AAFE-185CDD97B615}" srcOrd="0" destOrd="0" presId="urn:microsoft.com/office/officeart/2008/layout/SquareAccentList"/>
    <dgm:cxn modelId="{3644A762-D60F-407C-82B9-678BB8546E2F}" type="presParOf" srcId="{D0A6D34B-FFB8-4EE1-AAFE-185CDD97B615}" destId="{0564C857-74AE-4767-B9E2-D4CE2424F231}" srcOrd="0" destOrd="0" presId="urn:microsoft.com/office/officeart/2008/layout/SquareAccentList"/>
    <dgm:cxn modelId="{892A3CA8-3013-4265-B2E7-272D6EB104AB}" type="presParOf" srcId="{0564C857-74AE-4767-B9E2-D4CE2424F231}" destId="{A404D332-6BF7-4ECE-B6D3-7E8DB57B09FC}" srcOrd="0" destOrd="0" presId="urn:microsoft.com/office/officeart/2008/layout/SquareAccentList"/>
    <dgm:cxn modelId="{3FE6E970-A7AE-43B1-BF68-8B35DE9852A9}" type="presParOf" srcId="{0564C857-74AE-4767-B9E2-D4CE2424F231}" destId="{4F612971-2DF7-42CD-B10C-710E54A664EA}" srcOrd="1" destOrd="0" presId="urn:microsoft.com/office/officeart/2008/layout/SquareAccentList"/>
    <dgm:cxn modelId="{8399F760-3F02-4007-813C-54F96B585BEF}" type="presParOf" srcId="{0564C857-74AE-4767-B9E2-D4CE2424F231}" destId="{EDCD6030-1624-463B-AA68-5C3B0F540CAF}" srcOrd="2" destOrd="0" presId="urn:microsoft.com/office/officeart/2008/layout/SquareAccentList"/>
    <dgm:cxn modelId="{BEC732D0-FDE3-4993-8188-4B334B2883D2}" type="presParOf" srcId="{D0A6D34B-FFB8-4EE1-AAFE-185CDD97B615}" destId="{B5929DAA-28FD-4472-AAD4-0497C274762D}" srcOrd="1" destOrd="0" presId="urn:microsoft.com/office/officeart/2008/layout/SquareAccentList"/>
    <dgm:cxn modelId="{B9B8DC64-61A0-49AA-B353-F5325E05AEF9}" type="presParOf" srcId="{B5929DAA-28FD-4472-AAD4-0497C274762D}" destId="{BFC1C1BA-412A-403A-8618-91DAAC5D9B08}" srcOrd="0" destOrd="0" presId="urn:microsoft.com/office/officeart/2008/layout/SquareAccentList"/>
    <dgm:cxn modelId="{252AB785-767F-4A0C-9883-022458828F76}" type="presParOf" srcId="{BFC1C1BA-412A-403A-8618-91DAAC5D9B08}" destId="{2079EBBD-CA08-4ACA-B931-0B089B985A62}" srcOrd="0" destOrd="0" presId="urn:microsoft.com/office/officeart/2008/layout/SquareAccentList"/>
    <dgm:cxn modelId="{5FB9598B-503D-43BB-8571-816114E1C3B2}" type="presParOf" srcId="{BFC1C1BA-412A-403A-8618-91DAAC5D9B08}" destId="{E356363A-DD13-431E-B2EC-D590D60E5DA4}" srcOrd="1" destOrd="0" presId="urn:microsoft.com/office/officeart/2008/layout/SquareAccentList"/>
    <dgm:cxn modelId="{11D0651E-EF38-4EC2-95E7-327A53CC16B7}" type="presParOf" srcId="{B5929DAA-28FD-4472-AAD4-0497C274762D}" destId="{AD843085-E852-4394-823C-20469AB96B7D}" srcOrd="1" destOrd="0" presId="urn:microsoft.com/office/officeart/2008/layout/SquareAccentList"/>
    <dgm:cxn modelId="{A0582BBE-FBA1-4856-B872-BBE42F773B57}" type="presParOf" srcId="{AD843085-E852-4394-823C-20469AB96B7D}" destId="{9D0CCBD6-1D3C-4A5C-A1E5-F890E847C358}" srcOrd="0" destOrd="0" presId="urn:microsoft.com/office/officeart/2008/layout/SquareAccentList"/>
    <dgm:cxn modelId="{E001945A-028B-41E0-9338-1AAB331F7F31}" type="presParOf" srcId="{AD843085-E852-4394-823C-20469AB96B7D}" destId="{B2DA70FC-744A-4D51-882A-4610CDACD597}" srcOrd="1" destOrd="0" presId="urn:microsoft.com/office/officeart/2008/layout/SquareAccentList"/>
    <dgm:cxn modelId="{6F41B891-195E-4D74-9D86-C85AEF1C97E8}" type="presParOf" srcId="{B5929DAA-28FD-4472-AAD4-0497C274762D}" destId="{09855FE3-08BF-4FF1-8CA5-591314338D34}" srcOrd="2" destOrd="0" presId="urn:microsoft.com/office/officeart/2008/layout/SquareAccentList"/>
    <dgm:cxn modelId="{EAC8F7BE-E44C-4005-8F89-7375685CEA71}" type="presParOf" srcId="{09855FE3-08BF-4FF1-8CA5-591314338D34}" destId="{75214E93-7626-4958-8A18-999AF8A50807}" srcOrd="0" destOrd="0" presId="urn:microsoft.com/office/officeart/2008/layout/SquareAccentList"/>
    <dgm:cxn modelId="{87361CCD-475F-4080-8124-6876537773E6}" type="presParOf" srcId="{09855FE3-08BF-4FF1-8CA5-591314338D34}" destId="{0A3ACDD4-F0A4-4683-B5C9-BC2F7EDD3BF2}" srcOrd="1" destOrd="0" presId="urn:microsoft.com/office/officeart/2008/layout/SquareAccentList"/>
    <dgm:cxn modelId="{4B7D60B0-4032-441C-8409-6B30F9AECB68}" type="presParOf" srcId="{B5929DAA-28FD-4472-AAD4-0497C274762D}" destId="{A717E4FE-2661-4ADB-A263-5F91DE299DFF}" srcOrd="3" destOrd="0" presId="urn:microsoft.com/office/officeart/2008/layout/SquareAccentList"/>
    <dgm:cxn modelId="{D7F87CFF-1066-4925-95B8-4ABB9FB0E2EE}" type="presParOf" srcId="{A717E4FE-2661-4ADB-A263-5F91DE299DFF}" destId="{E0A5A51F-0632-4622-B214-D6178845A854}" srcOrd="0" destOrd="0" presId="urn:microsoft.com/office/officeart/2008/layout/SquareAccentList"/>
    <dgm:cxn modelId="{573B52DE-DF4B-44BC-BC02-575BA5699087}" type="presParOf" srcId="{A717E4FE-2661-4ADB-A263-5F91DE299DFF}" destId="{F782C870-5460-44AC-90F9-2A55CC3AA9AF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FBBD175D-9FD6-40AA-B754-EC8319F0777F}" type="doc">
      <dgm:prSet loTypeId="urn:microsoft.com/office/officeart/2005/8/layout/venn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0B688D7-C1CD-42E2-9680-C43D2C334FDD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S</a:t>
          </a:r>
          <a:endParaRPr lang="cs-CZ" b="1" dirty="0">
            <a:solidFill>
              <a:srgbClr val="FF0000"/>
            </a:solidFill>
          </a:endParaRPr>
        </a:p>
      </dgm:t>
    </dgm:pt>
    <dgm:pt modelId="{C0969431-8EB9-4249-A78F-662D170DC93F}" type="parTrans" cxnId="{5C16C5A2-B7F3-4DCC-BFB4-816D2E88563E}">
      <dgm:prSet/>
      <dgm:spPr/>
      <dgm:t>
        <a:bodyPr/>
        <a:lstStyle/>
        <a:p>
          <a:endParaRPr lang="cs-CZ"/>
        </a:p>
      </dgm:t>
    </dgm:pt>
    <dgm:pt modelId="{256696CC-7D9F-4102-AF53-4A4E1DF12864}" type="sibTrans" cxnId="{5C16C5A2-B7F3-4DCC-BFB4-816D2E88563E}">
      <dgm:prSet/>
      <dgm:spPr/>
      <dgm:t>
        <a:bodyPr/>
        <a:lstStyle/>
        <a:p>
          <a:endParaRPr lang="cs-CZ"/>
        </a:p>
      </dgm:t>
    </dgm:pt>
    <dgm:pt modelId="{235C1AFD-E273-404F-8582-64733BAC698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N</a:t>
          </a:r>
          <a:endParaRPr lang="cs-CZ" b="1" dirty="0">
            <a:solidFill>
              <a:srgbClr val="FF0000"/>
            </a:solidFill>
          </a:endParaRPr>
        </a:p>
      </dgm:t>
    </dgm:pt>
    <dgm:pt modelId="{8C2F6789-9A4C-47FE-B80C-1897F44A22B4}" type="parTrans" cxnId="{5B60CD47-6A63-4BA9-8491-52CE1D456220}">
      <dgm:prSet/>
      <dgm:spPr/>
      <dgm:t>
        <a:bodyPr/>
        <a:lstStyle/>
        <a:p>
          <a:endParaRPr lang="cs-CZ"/>
        </a:p>
      </dgm:t>
    </dgm:pt>
    <dgm:pt modelId="{E4300FDD-81F3-4701-A7E3-CCAB75E2983E}" type="sibTrans" cxnId="{5B60CD47-6A63-4BA9-8491-52CE1D456220}">
      <dgm:prSet/>
      <dgm:spPr/>
      <dgm:t>
        <a:bodyPr/>
        <a:lstStyle/>
        <a:p>
          <a:endParaRPr lang="cs-CZ"/>
        </a:p>
      </dgm:t>
    </dgm:pt>
    <dgm:pt modelId="{28689603-A36E-459B-A98D-69F742110841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Ě</a:t>
          </a:r>
          <a:endParaRPr lang="cs-CZ" b="1" dirty="0">
            <a:solidFill>
              <a:srgbClr val="FF0000"/>
            </a:solidFill>
          </a:endParaRPr>
        </a:p>
      </dgm:t>
    </dgm:pt>
    <dgm:pt modelId="{947EDF8A-6F4A-472F-B060-52EF70691913}" type="parTrans" cxnId="{E54CC6CC-0D4A-4A41-AEFB-573408B3F6F7}">
      <dgm:prSet/>
      <dgm:spPr/>
      <dgm:t>
        <a:bodyPr/>
        <a:lstStyle/>
        <a:p>
          <a:endParaRPr lang="cs-CZ"/>
        </a:p>
      </dgm:t>
    </dgm:pt>
    <dgm:pt modelId="{38F6C35B-3907-4ABA-89CD-3806570EF14A}" type="sibTrans" cxnId="{E54CC6CC-0D4A-4A41-AEFB-573408B3F6F7}">
      <dgm:prSet/>
      <dgm:spPr/>
      <dgm:t>
        <a:bodyPr/>
        <a:lstStyle/>
        <a:p>
          <a:endParaRPr lang="cs-CZ"/>
        </a:p>
      </dgm:t>
    </dgm:pt>
    <dgm:pt modelId="{A13B07EC-5E27-4E4C-BEF7-D7C39421566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H</a:t>
          </a:r>
          <a:endParaRPr lang="cs-CZ" b="1" dirty="0">
            <a:solidFill>
              <a:srgbClr val="FF0000"/>
            </a:solidFill>
          </a:endParaRPr>
        </a:p>
      </dgm:t>
    </dgm:pt>
    <dgm:pt modelId="{5E3306E2-58EB-4551-990B-EBD741C637AC}" type="parTrans" cxnId="{9FC027CC-0261-4923-ABB3-BFF270B744BD}">
      <dgm:prSet/>
      <dgm:spPr/>
      <dgm:t>
        <a:bodyPr/>
        <a:lstStyle/>
        <a:p>
          <a:endParaRPr lang="cs-CZ"/>
        </a:p>
      </dgm:t>
    </dgm:pt>
    <dgm:pt modelId="{D175B2A2-C8B2-4119-A913-9A4FA98C1AAD}" type="sibTrans" cxnId="{9FC027CC-0261-4923-ABB3-BFF270B744BD}">
      <dgm:prSet/>
      <dgm:spPr/>
      <dgm:t>
        <a:bodyPr/>
        <a:lstStyle/>
        <a:p>
          <a:endParaRPr lang="cs-CZ"/>
        </a:p>
      </dgm:t>
    </dgm:pt>
    <dgm:pt modelId="{D958B823-A2E9-47CE-92D1-09AA863F407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U</a:t>
          </a:r>
          <a:endParaRPr lang="cs-CZ" b="1" dirty="0">
            <a:solidFill>
              <a:srgbClr val="FF0000"/>
            </a:solidFill>
          </a:endParaRPr>
        </a:p>
      </dgm:t>
    </dgm:pt>
    <dgm:pt modelId="{48FD8AEF-757D-433D-9978-8940E3447DE4}" type="parTrans" cxnId="{8997DDC1-3AC1-4D7C-A095-9CBA38511FD9}">
      <dgm:prSet/>
      <dgm:spPr/>
      <dgm:t>
        <a:bodyPr/>
        <a:lstStyle/>
        <a:p>
          <a:endParaRPr lang="cs-CZ"/>
        </a:p>
      </dgm:t>
    </dgm:pt>
    <dgm:pt modelId="{4A4F0856-7120-4CF1-B324-97FE5DC19077}" type="sibTrans" cxnId="{8997DDC1-3AC1-4D7C-A095-9CBA38511FD9}">
      <dgm:prSet/>
      <dgm:spPr/>
      <dgm:t>
        <a:bodyPr/>
        <a:lstStyle/>
        <a:p>
          <a:endParaRPr lang="cs-CZ"/>
        </a:p>
      </dgm:t>
    </dgm:pt>
    <dgm:pt modelId="{B496537E-CB8F-4998-AF9F-F796654BD1BD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R</a:t>
          </a:r>
          <a:endParaRPr lang="cs-CZ" b="1" dirty="0">
            <a:solidFill>
              <a:srgbClr val="FF0000"/>
            </a:solidFill>
          </a:endParaRPr>
        </a:p>
      </dgm:t>
    </dgm:pt>
    <dgm:pt modelId="{EA37BE66-9B19-433B-905F-FF49F0FE5011}" type="parTrans" cxnId="{CD783FD8-37C2-472B-99E5-E28CC85A3597}">
      <dgm:prSet/>
      <dgm:spPr/>
      <dgm:t>
        <a:bodyPr/>
        <a:lstStyle/>
        <a:p>
          <a:endParaRPr lang="cs-CZ"/>
        </a:p>
      </dgm:t>
    </dgm:pt>
    <dgm:pt modelId="{12280E7F-A253-434B-B73F-B1D59B45108B}" type="sibTrans" cxnId="{CD783FD8-37C2-472B-99E5-E28CC85A3597}">
      <dgm:prSet/>
      <dgm:spPr/>
      <dgm:t>
        <a:bodyPr/>
        <a:lstStyle/>
        <a:p>
          <a:endParaRPr lang="cs-CZ"/>
        </a:p>
      </dgm:t>
    </dgm:pt>
    <dgm:pt modelId="{500213CF-6A73-41BC-9402-6E2EF22B67DD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K</a:t>
          </a:r>
          <a:endParaRPr lang="cs-CZ" b="1" dirty="0">
            <a:solidFill>
              <a:srgbClr val="FF0000"/>
            </a:solidFill>
          </a:endParaRPr>
        </a:p>
      </dgm:t>
    </dgm:pt>
    <dgm:pt modelId="{34B0372D-17CC-4FE8-8A70-D748EDB5DEAE}" type="parTrans" cxnId="{A7DCCE7F-F043-46F5-A18F-D1EA2A655D78}">
      <dgm:prSet/>
      <dgm:spPr/>
      <dgm:t>
        <a:bodyPr/>
        <a:lstStyle/>
        <a:p>
          <a:endParaRPr lang="cs-CZ"/>
        </a:p>
      </dgm:t>
    </dgm:pt>
    <dgm:pt modelId="{2E3DA825-D79B-44C1-A7EC-119156F9A1FF}" type="sibTrans" cxnId="{A7DCCE7F-F043-46F5-A18F-D1EA2A655D78}">
      <dgm:prSet/>
      <dgm:spPr/>
      <dgm:t>
        <a:bodyPr/>
        <a:lstStyle/>
        <a:p>
          <a:endParaRPr lang="cs-CZ"/>
        </a:p>
      </dgm:t>
    </dgm:pt>
    <dgm:pt modelId="{DFED6B2E-E7AF-4953-9D6A-18F713AD7F6A}">
      <dgm:prSet phldrT="[Text]"/>
      <dgm:spPr/>
      <dgm:t>
        <a:bodyPr/>
        <a:lstStyle/>
        <a:p>
          <a:endParaRPr lang="cs-CZ" dirty="0"/>
        </a:p>
      </dgm:t>
    </dgm:pt>
    <dgm:pt modelId="{F2394AD4-20C9-45E5-ABCD-28CE70400B76}" type="parTrans" cxnId="{6F9A6165-C681-4BF0-A25F-68EFEE175BB7}">
      <dgm:prSet/>
      <dgm:spPr/>
      <dgm:t>
        <a:bodyPr/>
        <a:lstStyle/>
        <a:p>
          <a:endParaRPr lang="cs-CZ"/>
        </a:p>
      </dgm:t>
    </dgm:pt>
    <dgm:pt modelId="{CF66E11A-361E-4AE8-BD43-2A372BF6D86C}" type="sibTrans" cxnId="{6F9A6165-C681-4BF0-A25F-68EFEE175BB7}">
      <dgm:prSet/>
      <dgm:spPr/>
      <dgm:t>
        <a:bodyPr/>
        <a:lstStyle/>
        <a:p>
          <a:endParaRPr lang="cs-CZ"/>
        </a:p>
      </dgm:t>
    </dgm:pt>
    <dgm:pt modelId="{62FF079B-E5AF-4059-B21F-789A2E7DA2E5}" type="pres">
      <dgm:prSet presAssocID="{FBBD175D-9FD6-40AA-B754-EC8319F0777F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0E12670-2B8C-410F-9318-5DCE30EE01AA}" type="pres">
      <dgm:prSet presAssocID="{10B688D7-C1CD-42E2-9680-C43D2C334FDD}" presName="Name5" presStyleLbl="vennNode1" presStyleIdx="0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E152E-58FD-4F3A-98CE-134B8F4E3016}" type="pres">
      <dgm:prSet presAssocID="{256696CC-7D9F-4102-AF53-4A4E1DF12864}" presName="space" presStyleCnt="0"/>
      <dgm:spPr/>
    </dgm:pt>
    <dgm:pt modelId="{17152367-7B3C-42DD-B7D4-A7132A58B26E}" type="pres">
      <dgm:prSet presAssocID="{235C1AFD-E273-404F-8582-64733BAC6987}" presName="Name5" presStyleLbl="vennNode1" presStyleIdx="1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F1FFBB-8455-4F73-829C-6B9D7487E6D7}" type="pres">
      <dgm:prSet presAssocID="{E4300FDD-81F3-4701-A7E3-CCAB75E2983E}" presName="space" presStyleCnt="0"/>
      <dgm:spPr/>
    </dgm:pt>
    <dgm:pt modelId="{D0DA4016-7793-493B-B1EE-EC89D94C122D}" type="pres">
      <dgm:prSet presAssocID="{28689603-A36E-459B-A98D-69F742110841}" presName="Name5" presStyleLbl="vennNode1" presStyleIdx="2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32C99E-2500-4CB2-A30D-054EA1E260A1}" type="pres">
      <dgm:prSet presAssocID="{38F6C35B-3907-4ABA-89CD-3806570EF14A}" presName="space" presStyleCnt="0"/>
      <dgm:spPr/>
    </dgm:pt>
    <dgm:pt modelId="{AC834DA4-6A2A-4621-B872-13549BD950CE}" type="pres">
      <dgm:prSet presAssocID="{A13B07EC-5E27-4E4C-BEF7-D7C394215667}" presName="Name5" presStyleLbl="vennNode1" presStyleIdx="3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5E9CEC-3AAF-4506-8128-04457C11517A}" type="pres">
      <dgm:prSet presAssocID="{D175B2A2-C8B2-4119-A913-9A4FA98C1AAD}" presName="space" presStyleCnt="0"/>
      <dgm:spPr/>
    </dgm:pt>
    <dgm:pt modelId="{8AF52A8F-7F20-4A01-9423-17CF6932BE3B}" type="pres">
      <dgm:prSet presAssocID="{D958B823-A2E9-47CE-92D1-09AA863F4077}" presName="Name5" presStyleLbl="vennNode1" presStyleIdx="4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83BC45-4FAF-4A56-9CA8-393BBAEDE8FB}" type="pres">
      <dgm:prSet presAssocID="{4A4F0856-7120-4CF1-B324-97FE5DC19077}" presName="space" presStyleCnt="0"/>
      <dgm:spPr/>
    </dgm:pt>
    <dgm:pt modelId="{C8F79E64-FA35-4646-AB2B-A199E974EEE3}" type="pres">
      <dgm:prSet presAssocID="{B496537E-CB8F-4998-AF9F-F796654BD1BD}" presName="Name5" presStyleLbl="vennNode1" presStyleIdx="5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F59AAF-BD60-47C3-B646-24F2CF98A09E}" type="pres">
      <dgm:prSet presAssocID="{12280E7F-A253-434B-B73F-B1D59B45108B}" presName="space" presStyleCnt="0"/>
      <dgm:spPr/>
    </dgm:pt>
    <dgm:pt modelId="{DB97A585-8D09-408E-A7C1-74E035145779}" type="pres">
      <dgm:prSet presAssocID="{500213CF-6A73-41BC-9402-6E2EF22B67DD}" presName="Name5" presStyleLbl="vennNode1" presStyleIdx="6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A7CBB9-1270-4668-AFB1-7E8E80E4A755}" type="pres">
      <dgm:prSet presAssocID="{2E3DA825-D79B-44C1-A7EC-119156F9A1FF}" presName="space" presStyleCnt="0"/>
      <dgm:spPr/>
    </dgm:pt>
    <dgm:pt modelId="{17BD618B-C575-48E7-9B59-EF20E2A60B14}" type="pres">
      <dgm:prSet presAssocID="{DFED6B2E-E7AF-4953-9D6A-18F713AD7F6A}" presName="Name5" presStyleLbl="vennNode1" presStyleIdx="7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54CC6CC-0D4A-4A41-AEFB-573408B3F6F7}" srcId="{FBBD175D-9FD6-40AA-B754-EC8319F0777F}" destId="{28689603-A36E-459B-A98D-69F742110841}" srcOrd="2" destOrd="0" parTransId="{947EDF8A-6F4A-472F-B060-52EF70691913}" sibTransId="{38F6C35B-3907-4ABA-89CD-3806570EF14A}"/>
    <dgm:cxn modelId="{CD783FD8-37C2-472B-99E5-E28CC85A3597}" srcId="{FBBD175D-9FD6-40AA-B754-EC8319F0777F}" destId="{B496537E-CB8F-4998-AF9F-F796654BD1BD}" srcOrd="5" destOrd="0" parTransId="{EA37BE66-9B19-433B-905F-FF49F0FE5011}" sibTransId="{12280E7F-A253-434B-B73F-B1D59B45108B}"/>
    <dgm:cxn modelId="{5B60CD47-6A63-4BA9-8491-52CE1D456220}" srcId="{FBBD175D-9FD6-40AA-B754-EC8319F0777F}" destId="{235C1AFD-E273-404F-8582-64733BAC6987}" srcOrd="1" destOrd="0" parTransId="{8C2F6789-9A4C-47FE-B80C-1897F44A22B4}" sibTransId="{E4300FDD-81F3-4701-A7E3-CCAB75E2983E}"/>
    <dgm:cxn modelId="{9FC027CC-0261-4923-ABB3-BFF270B744BD}" srcId="{FBBD175D-9FD6-40AA-B754-EC8319F0777F}" destId="{A13B07EC-5E27-4E4C-BEF7-D7C394215667}" srcOrd="3" destOrd="0" parTransId="{5E3306E2-58EB-4551-990B-EBD741C637AC}" sibTransId="{D175B2A2-C8B2-4119-A913-9A4FA98C1AAD}"/>
    <dgm:cxn modelId="{B1C75FB6-767E-41E3-90F7-DD5D6ACA051F}" type="presOf" srcId="{28689603-A36E-459B-A98D-69F742110841}" destId="{D0DA4016-7793-493B-B1EE-EC89D94C122D}" srcOrd="0" destOrd="0" presId="urn:microsoft.com/office/officeart/2005/8/layout/venn3"/>
    <dgm:cxn modelId="{55AF595A-7450-4A6F-9C02-F3E1E1FCD859}" type="presOf" srcId="{FBBD175D-9FD6-40AA-B754-EC8319F0777F}" destId="{62FF079B-E5AF-4059-B21F-789A2E7DA2E5}" srcOrd="0" destOrd="0" presId="urn:microsoft.com/office/officeart/2005/8/layout/venn3"/>
    <dgm:cxn modelId="{7459AB1E-466C-4EA5-A3E9-7A386978350D}" type="presOf" srcId="{500213CF-6A73-41BC-9402-6E2EF22B67DD}" destId="{DB97A585-8D09-408E-A7C1-74E035145779}" srcOrd="0" destOrd="0" presId="urn:microsoft.com/office/officeart/2005/8/layout/venn3"/>
    <dgm:cxn modelId="{6F9A6165-C681-4BF0-A25F-68EFEE175BB7}" srcId="{FBBD175D-9FD6-40AA-B754-EC8319F0777F}" destId="{DFED6B2E-E7AF-4953-9D6A-18F713AD7F6A}" srcOrd="7" destOrd="0" parTransId="{F2394AD4-20C9-45E5-ABCD-28CE70400B76}" sibTransId="{CF66E11A-361E-4AE8-BD43-2A372BF6D86C}"/>
    <dgm:cxn modelId="{5C16C5A2-B7F3-4DCC-BFB4-816D2E88563E}" srcId="{FBBD175D-9FD6-40AA-B754-EC8319F0777F}" destId="{10B688D7-C1CD-42E2-9680-C43D2C334FDD}" srcOrd="0" destOrd="0" parTransId="{C0969431-8EB9-4249-A78F-662D170DC93F}" sibTransId="{256696CC-7D9F-4102-AF53-4A4E1DF12864}"/>
    <dgm:cxn modelId="{C311D7E2-F656-4A84-BCDC-E2F82951AE21}" type="presOf" srcId="{DFED6B2E-E7AF-4953-9D6A-18F713AD7F6A}" destId="{17BD618B-C575-48E7-9B59-EF20E2A60B14}" srcOrd="0" destOrd="0" presId="urn:microsoft.com/office/officeart/2005/8/layout/venn3"/>
    <dgm:cxn modelId="{12C463E7-3EC8-4EC2-BF0E-786B2A34F05E}" type="presOf" srcId="{A13B07EC-5E27-4E4C-BEF7-D7C394215667}" destId="{AC834DA4-6A2A-4621-B872-13549BD950CE}" srcOrd="0" destOrd="0" presId="urn:microsoft.com/office/officeart/2005/8/layout/venn3"/>
    <dgm:cxn modelId="{F56C1384-2E31-417D-98C8-4D5AB4E6E495}" type="presOf" srcId="{10B688D7-C1CD-42E2-9680-C43D2C334FDD}" destId="{90E12670-2B8C-410F-9318-5DCE30EE01AA}" srcOrd="0" destOrd="0" presId="urn:microsoft.com/office/officeart/2005/8/layout/venn3"/>
    <dgm:cxn modelId="{3AB7FBDC-2269-4E79-9CF3-35F7E251A1E5}" type="presOf" srcId="{235C1AFD-E273-404F-8582-64733BAC6987}" destId="{17152367-7B3C-42DD-B7D4-A7132A58B26E}" srcOrd="0" destOrd="0" presId="urn:microsoft.com/office/officeart/2005/8/layout/venn3"/>
    <dgm:cxn modelId="{D7964B5F-FCAF-4007-AD6D-AAC96AC18699}" type="presOf" srcId="{D958B823-A2E9-47CE-92D1-09AA863F4077}" destId="{8AF52A8F-7F20-4A01-9423-17CF6932BE3B}" srcOrd="0" destOrd="0" presId="urn:microsoft.com/office/officeart/2005/8/layout/venn3"/>
    <dgm:cxn modelId="{8997DDC1-3AC1-4D7C-A095-9CBA38511FD9}" srcId="{FBBD175D-9FD6-40AA-B754-EC8319F0777F}" destId="{D958B823-A2E9-47CE-92D1-09AA863F4077}" srcOrd="4" destOrd="0" parTransId="{48FD8AEF-757D-433D-9978-8940E3447DE4}" sibTransId="{4A4F0856-7120-4CF1-B324-97FE5DC19077}"/>
    <dgm:cxn modelId="{A7DCCE7F-F043-46F5-A18F-D1EA2A655D78}" srcId="{FBBD175D-9FD6-40AA-B754-EC8319F0777F}" destId="{500213CF-6A73-41BC-9402-6E2EF22B67DD}" srcOrd="6" destOrd="0" parTransId="{34B0372D-17CC-4FE8-8A70-D748EDB5DEAE}" sibTransId="{2E3DA825-D79B-44C1-A7EC-119156F9A1FF}"/>
    <dgm:cxn modelId="{5E7CEBA4-0DED-4153-A2DF-E30A60469EE4}" type="presOf" srcId="{B496537E-CB8F-4998-AF9F-F796654BD1BD}" destId="{C8F79E64-FA35-4646-AB2B-A199E974EEE3}" srcOrd="0" destOrd="0" presId="urn:microsoft.com/office/officeart/2005/8/layout/venn3"/>
    <dgm:cxn modelId="{8D8280AE-F033-4D52-9D6B-7843A3C3CF57}" type="presParOf" srcId="{62FF079B-E5AF-4059-B21F-789A2E7DA2E5}" destId="{90E12670-2B8C-410F-9318-5DCE30EE01AA}" srcOrd="0" destOrd="0" presId="urn:microsoft.com/office/officeart/2005/8/layout/venn3"/>
    <dgm:cxn modelId="{FF7113C0-4E99-472A-97CB-3B71B240EE5F}" type="presParOf" srcId="{62FF079B-E5AF-4059-B21F-789A2E7DA2E5}" destId="{7B6E152E-58FD-4F3A-98CE-134B8F4E3016}" srcOrd="1" destOrd="0" presId="urn:microsoft.com/office/officeart/2005/8/layout/venn3"/>
    <dgm:cxn modelId="{C5849072-D3CA-44EF-AAB7-40BE43895B7E}" type="presParOf" srcId="{62FF079B-E5AF-4059-B21F-789A2E7DA2E5}" destId="{17152367-7B3C-42DD-B7D4-A7132A58B26E}" srcOrd="2" destOrd="0" presId="urn:microsoft.com/office/officeart/2005/8/layout/venn3"/>
    <dgm:cxn modelId="{2B50D962-1BED-4AFD-872A-85849CA893CA}" type="presParOf" srcId="{62FF079B-E5AF-4059-B21F-789A2E7DA2E5}" destId="{72F1FFBB-8455-4F73-829C-6B9D7487E6D7}" srcOrd="3" destOrd="0" presId="urn:microsoft.com/office/officeart/2005/8/layout/venn3"/>
    <dgm:cxn modelId="{9F64E1A9-D78A-43C8-96E8-5BE49B1F164E}" type="presParOf" srcId="{62FF079B-E5AF-4059-B21F-789A2E7DA2E5}" destId="{D0DA4016-7793-493B-B1EE-EC89D94C122D}" srcOrd="4" destOrd="0" presId="urn:microsoft.com/office/officeart/2005/8/layout/venn3"/>
    <dgm:cxn modelId="{CF91B3E3-EA2F-47DC-B1B2-C3896C20E6B9}" type="presParOf" srcId="{62FF079B-E5AF-4059-B21F-789A2E7DA2E5}" destId="{7132C99E-2500-4CB2-A30D-054EA1E260A1}" srcOrd="5" destOrd="0" presId="urn:microsoft.com/office/officeart/2005/8/layout/venn3"/>
    <dgm:cxn modelId="{91D6B76F-A94B-4626-86F0-FE43211885F1}" type="presParOf" srcId="{62FF079B-E5AF-4059-B21F-789A2E7DA2E5}" destId="{AC834DA4-6A2A-4621-B872-13549BD950CE}" srcOrd="6" destOrd="0" presId="urn:microsoft.com/office/officeart/2005/8/layout/venn3"/>
    <dgm:cxn modelId="{23E27E1A-8E7B-4731-BE21-39EEEA139DEC}" type="presParOf" srcId="{62FF079B-E5AF-4059-B21F-789A2E7DA2E5}" destId="{CE5E9CEC-3AAF-4506-8128-04457C11517A}" srcOrd="7" destOrd="0" presId="urn:microsoft.com/office/officeart/2005/8/layout/venn3"/>
    <dgm:cxn modelId="{9FA9510A-0DB9-4EAD-BC9D-CCDA7F76E523}" type="presParOf" srcId="{62FF079B-E5AF-4059-B21F-789A2E7DA2E5}" destId="{8AF52A8F-7F20-4A01-9423-17CF6932BE3B}" srcOrd="8" destOrd="0" presId="urn:microsoft.com/office/officeart/2005/8/layout/venn3"/>
    <dgm:cxn modelId="{0E2FB7A2-85F4-4109-A1A2-44840556D107}" type="presParOf" srcId="{62FF079B-E5AF-4059-B21F-789A2E7DA2E5}" destId="{AC83BC45-4FAF-4A56-9CA8-393BBAEDE8FB}" srcOrd="9" destOrd="0" presId="urn:microsoft.com/office/officeart/2005/8/layout/venn3"/>
    <dgm:cxn modelId="{3FEBFA22-CC01-49ED-BF20-B09A0AA85C45}" type="presParOf" srcId="{62FF079B-E5AF-4059-B21F-789A2E7DA2E5}" destId="{C8F79E64-FA35-4646-AB2B-A199E974EEE3}" srcOrd="10" destOrd="0" presId="urn:microsoft.com/office/officeart/2005/8/layout/venn3"/>
    <dgm:cxn modelId="{5D87E9B1-5513-4789-A697-FA4C1B608821}" type="presParOf" srcId="{62FF079B-E5AF-4059-B21F-789A2E7DA2E5}" destId="{48F59AAF-BD60-47C3-B646-24F2CF98A09E}" srcOrd="11" destOrd="0" presId="urn:microsoft.com/office/officeart/2005/8/layout/venn3"/>
    <dgm:cxn modelId="{401B94B9-12C5-40FC-B15A-EEE6D5CD2F98}" type="presParOf" srcId="{62FF079B-E5AF-4059-B21F-789A2E7DA2E5}" destId="{DB97A585-8D09-408E-A7C1-74E035145779}" srcOrd="12" destOrd="0" presId="urn:microsoft.com/office/officeart/2005/8/layout/venn3"/>
    <dgm:cxn modelId="{A2B7039E-5EC6-486C-AC73-65C831180FA8}" type="presParOf" srcId="{62FF079B-E5AF-4059-B21F-789A2E7DA2E5}" destId="{9BA7CBB9-1270-4668-AFB1-7E8E80E4A755}" srcOrd="13" destOrd="0" presId="urn:microsoft.com/office/officeart/2005/8/layout/venn3"/>
    <dgm:cxn modelId="{70BAF2B8-F7DF-41B6-8A46-AC3413763E90}" type="presParOf" srcId="{62FF079B-E5AF-4059-B21F-789A2E7DA2E5}" destId="{17BD618B-C575-48E7-9B59-EF20E2A60B14}" srcOrd="14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B7BE7BE0-6EAD-49F5-BFB1-03F8A0137F4C}" type="doc">
      <dgm:prSet loTypeId="urn:microsoft.com/office/officeart/2008/layout/Square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7BA1062-61A2-4184-AD51-1EE291834EAE}">
      <dgm:prSet phldrT="[Text]" custT="1"/>
      <dgm:spPr/>
      <dgm:t>
        <a:bodyPr/>
        <a:lstStyle/>
        <a:p>
          <a:r>
            <a:rPr lang="cs-CZ" sz="2800" dirty="0" smtClean="0"/>
            <a:t>8. V pohádce Jirka s kozou měl pocestný na rameni:</a:t>
          </a:r>
          <a:endParaRPr lang="cs-CZ" sz="2800" dirty="0"/>
        </a:p>
      </dgm:t>
    </dgm:pt>
    <dgm:pt modelId="{8AAF3F01-69D9-4056-B6CC-068766972B58}" type="parTrans" cxnId="{AA9B7B0D-0E6F-48F3-B269-9802A549585D}">
      <dgm:prSet/>
      <dgm:spPr/>
      <dgm:t>
        <a:bodyPr/>
        <a:lstStyle/>
        <a:p>
          <a:endParaRPr lang="cs-CZ"/>
        </a:p>
      </dgm:t>
    </dgm:pt>
    <dgm:pt modelId="{527B872D-0307-4C3C-B496-4B5466D67036}" type="sibTrans" cxnId="{AA9B7B0D-0E6F-48F3-B269-9802A549585D}">
      <dgm:prSet/>
      <dgm:spPr/>
      <dgm:t>
        <a:bodyPr/>
        <a:lstStyle/>
        <a:p>
          <a:endParaRPr lang="cs-CZ"/>
        </a:p>
      </dgm:t>
    </dgm:pt>
    <dgm:pt modelId="{233376C1-5825-426A-A342-1A5303EC68FD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O</a:t>
          </a:r>
          <a:r>
            <a:rPr lang="cs-CZ" dirty="0" smtClean="0"/>
            <a:t>:  pytel</a:t>
          </a:r>
          <a:endParaRPr lang="cs-CZ" dirty="0"/>
        </a:p>
      </dgm:t>
    </dgm:pt>
    <dgm:pt modelId="{E5DB30FA-1B71-4B3C-8C5F-ABE1BF8B16E5}" type="parTrans" cxnId="{8F959921-4239-41CF-A2F6-4BD0677B3D52}">
      <dgm:prSet/>
      <dgm:spPr/>
      <dgm:t>
        <a:bodyPr/>
        <a:lstStyle/>
        <a:p>
          <a:endParaRPr lang="cs-CZ"/>
        </a:p>
      </dgm:t>
    </dgm:pt>
    <dgm:pt modelId="{4B999327-D565-4547-A600-5C293DAD261D}" type="sibTrans" cxnId="{8F959921-4239-41CF-A2F6-4BD0677B3D52}">
      <dgm:prSet/>
      <dgm:spPr/>
      <dgm:t>
        <a:bodyPr/>
        <a:lstStyle/>
        <a:p>
          <a:endParaRPr lang="cs-CZ"/>
        </a:p>
      </dgm:t>
    </dgm:pt>
    <dgm:pt modelId="{6FC6763E-56C5-4AD5-8583-EA90DDC4D212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Ř</a:t>
          </a:r>
          <a:r>
            <a:rPr lang="cs-CZ" dirty="0" smtClean="0"/>
            <a:t>:  tašku</a:t>
          </a:r>
          <a:endParaRPr lang="cs-CZ" dirty="0"/>
        </a:p>
      </dgm:t>
    </dgm:pt>
    <dgm:pt modelId="{B6B06020-48F1-48B9-9DC8-1F012674EF4D}" type="parTrans" cxnId="{1C79E302-C094-4CAF-B5D4-EEF63C7F5552}">
      <dgm:prSet/>
      <dgm:spPr/>
      <dgm:t>
        <a:bodyPr/>
        <a:lstStyle/>
        <a:p>
          <a:endParaRPr lang="cs-CZ"/>
        </a:p>
      </dgm:t>
    </dgm:pt>
    <dgm:pt modelId="{73CEA916-CC0D-4093-A735-4396BC342B90}" type="sibTrans" cxnId="{1C79E302-C094-4CAF-B5D4-EEF63C7F5552}">
      <dgm:prSet/>
      <dgm:spPr/>
      <dgm:t>
        <a:bodyPr/>
        <a:lstStyle/>
        <a:p>
          <a:endParaRPr lang="cs-CZ"/>
        </a:p>
      </dgm:t>
    </dgm:pt>
    <dgm:pt modelId="{C9B4BDAE-6E2E-4443-84D8-E065E0B7B36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A</a:t>
          </a:r>
          <a:r>
            <a:rPr lang="cs-CZ" dirty="0" smtClean="0"/>
            <a:t>:  nohu</a:t>
          </a:r>
          <a:endParaRPr lang="cs-CZ" dirty="0"/>
        </a:p>
      </dgm:t>
    </dgm:pt>
    <dgm:pt modelId="{90207571-4DE8-4A80-9808-35BFC4F762C5}" type="parTrans" cxnId="{BF7378C9-FF44-4C4F-9E04-102B41CA0A75}">
      <dgm:prSet/>
      <dgm:spPr/>
      <dgm:t>
        <a:bodyPr/>
        <a:lstStyle/>
        <a:p>
          <a:endParaRPr lang="cs-CZ"/>
        </a:p>
      </dgm:t>
    </dgm:pt>
    <dgm:pt modelId="{DF267CAA-B95A-4108-84D5-C193DC676333}" type="sibTrans" cxnId="{BF7378C9-FF44-4C4F-9E04-102B41CA0A75}">
      <dgm:prSet/>
      <dgm:spPr/>
      <dgm:t>
        <a:bodyPr/>
        <a:lstStyle/>
        <a:p>
          <a:endParaRPr lang="cs-CZ"/>
        </a:p>
      </dgm:t>
    </dgm:pt>
    <dgm:pt modelId="{AA59F7E5-CFBC-49E5-96D3-FA8B619BF23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P</a:t>
          </a:r>
          <a:r>
            <a:rPr lang="cs-CZ" dirty="0" smtClean="0"/>
            <a:t>:  flintu</a:t>
          </a:r>
          <a:endParaRPr lang="cs-CZ" dirty="0"/>
        </a:p>
      </dgm:t>
    </dgm:pt>
    <dgm:pt modelId="{33D50410-C822-4CB3-9FA7-A1B2DE5D5389}" type="parTrans" cxnId="{E9E60673-A746-42E1-BF71-AD2BD7C8B90E}">
      <dgm:prSet/>
      <dgm:spPr/>
      <dgm:t>
        <a:bodyPr/>
        <a:lstStyle/>
        <a:p>
          <a:endParaRPr lang="cs-CZ"/>
        </a:p>
      </dgm:t>
    </dgm:pt>
    <dgm:pt modelId="{0E6FC98A-F9F9-4054-9364-68B3B06877BD}" type="sibTrans" cxnId="{E9E60673-A746-42E1-BF71-AD2BD7C8B90E}">
      <dgm:prSet/>
      <dgm:spPr/>
      <dgm:t>
        <a:bodyPr/>
        <a:lstStyle/>
        <a:p>
          <a:endParaRPr lang="cs-CZ"/>
        </a:p>
      </dgm:t>
    </dgm:pt>
    <dgm:pt modelId="{372B9A3F-C52D-47B7-880B-DF4B5A383559}" type="pres">
      <dgm:prSet presAssocID="{B7BE7BE0-6EAD-49F5-BFB1-03F8A0137F4C}" presName="layout" presStyleCnt="0">
        <dgm:presLayoutVars>
          <dgm:chMax/>
          <dgm:chPref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D0A6D34B-FFB8-4EE1-AAFE-185CDD97B615}" type="pres">
      <dgm:prSet presAssocID="{D7BA1062-61A2-4184-AD51-1EE291834EAE}" presName="root" presStyleCnt="0">
        <dgm:presLayoutVars>
          <dgm:chMax/>
          <dgm:chPref/>
        </dgm:presLayoutVars>
      </dgm:prSet>
      <dgm:spPr/>
    </dgm:pt>
    <dgm:pt modelId="{0564C857-74AE-4767-B9E2-D4CE2424F231}" type="pres">
      <dgm:prSet presAssocID="{D7BA1062-61A2-4184-AD51-1EE291834EAE}" presName="rootComposite" presStyleCnt="0">
        <dgm:presLayoutVars/>
      </dgm:prSet>
      <dgm:spPr/>
    </dgm:pt>
    <dgm:pt modelId="{A404D332-6BF7-4ECE-B6D3-7E8DB57B09FC}" type="pres">
      <dgm:prSet presAssocID="{D7BA1062-61A2-4184-AD51-1EE291834EAE}" presName="ParentAccent" presStyleLbl="alignNode1" presStyleIdx="0" presStyleCnt="1"/>
      <dgm:spPr/>
    </dgm:pt>
    <dgm:pt modelId="{4F612971-2DF7-42CD-B10C-710E54A664EA}" type="pres">
      <dgm:prSet presAssocID="{D7BA1062-61A2-4184-AD51-1EE291834EAE}" presName="ParentSmallAccent" presStyleLbl="fgAcc1" presStyleIdx="0" presStyleCnt="1"/>
      <dgm:spPr/>
    </dgm:pt>
    <dgm:pt modelId="{EDCD6030-1624-463B-AA68-5C3B0F540CAF}" type="pres">
      <dgm:prSet presAssocID="{D7BA1062-61A2-4184-AD51-1EE291834EAE}" presName="Parent" presStyleLbl="revTx" presStyleIdx="0" presStyleCnt="5" custScaleX="158422">
        <dgm:presLayoutVars>
          <dgm:chMax/>
          <dgm:chPref val="4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929DAA-28FD-4472-AAD4-0497C274762D}" type="pres">
      <dgm:prSet presAssocID="{D7BA1062-61A2-4184-AD51-1EE291834EAE}" presName="childShape" presStyleCnt="0">
        <dgm:presLayoutVars>
          <dgm:chMax val="0"/>
          <dgm:chPref val="0"/>
        </dgm:presLayoutVars>
      </dgm:prSet>
      <dgm:spPr/>
    </dgm:pt>
    <dgm:pt modelId="{BFC1C1BA-412A-403A-8618-91DAAC5D9B08}" type="pres">
      <dgm:prSet presAssocID="{233376C1-5825-426A-A342-1A5303EC68FD}" presName="childComposite" presStyleCnt="0">
        <dgm:presLayoutVars>
          <dgm:chMax val="0"/>
          <dgm:chPref val="0"/>
        </dgm:presLayoutVars>
      </dgm:prSet>
      <dgm:spPr/>
    </dgm:pt>
    <dgm:pt modelId="{2079EBBD-CA08-4ACA-B931-0B089B985A62}" type="pres">
      <dgm:prSet presAssocID="{233376C1-5825-426A-A342-1A5303EC68FD}" presName="ChildAccent" presStyleLbl="solidFgAcc1" presStyleIdx="0" presStyleCnt="4"/>
      <dgm:spPr/>
    </dgm:pt>
    <dgm:pt modelId="{E356363A-DD13-431E-B2EC-D590D60E5DA4}" type="pres">
      <dgm:prSet presAssocID="{233376C1-5825-426A-A342-1A5303EC68FD}" presName="Child" presStyleLbl="revTx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843085-E852-4394-823C-20469AB96B7D}" type="pres">
      <dgm:prSet presAssocID="{6FC6763E-56C5-4AD5-8583-EA90DDC4D212}" presName="childComposite" presStyleCnt="0">
        <dgm:presLayoutVars>
          <dgm:chMax val="0"/>
          <dgm:chPref val="0"/>
        </dgm:presLayoutVars>
      </dgm:prSet>
      <dgm:spPr/>
    </dgm:pt>
    <dgm:pt modelId="{9D0CCBD6-1D3C-4A5C-A1E5-F890E847C358}" type="pres">
      <dgm:prSet presAssocID="{6FC6763E-56C5-4AD5-8583-EA90DDC4D212}" presName="ChildAccent" presStyleLbl="solidFgAcc1" presStyleIdx="1" presStyleCnt="4"/>
      <dgm:spPr>
        <a:solidFill>
          <a:schemeClr val="bg1"/>
        </a:solidFill>
      </dgm:spPr>
      <dgm:t>
        <a:bodyPr/>
        <a:lstStyle/>
        <a:p>
          <a:endParaRPr lang="cs-CZ"/>
        </a:p>
      </dgm:t>
    </dgm:pt>
    <dgm:pt modelId="{B2DA70FC-744A-4D51-882A-4610CDACD597}" type="pres">
      <dgm:prSet presAssocID="{6FC6763E-56C5-4AD5-8583-EA90DDC4D212}" presName="Child" presStyleLbl="revTx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855FE3-08BF-4FF1-8CA5-591314338D34}" type="pres">
      <dgm:prSet presAssocID="{C9B4BDAE-6E2E-4443-84D8-E065E0B7B367}" presName="childComposite" presStyleCnt="0">
        <dgm:presLayoutVars>
          <dgm:chMax val="0"/>
          <dgm:chPref val="0"/>
        </dgm:presLayoutVars>
      </dgm:prSet>
      <dgm:spPr/>
    </dgm:pt>
    <dgm:pt modelId="{75214E93-7626-4958-8A18-999AF8A50807}" type="pres">
      <dgm:prSet presAssocID="{C9B4BDAE-6E2E-4443-84D8-E065E0B7B367}" presName="ChildAccent" presStyleLbl="solidFgAcc1" presStyleIdx="2" presStyleCnt="4"/>
      <dgm:spPr>
        <a:solidFill>
          <a:schemeClr val="bg1"/>
        </a:solidFill>
      </dgm:spPr>
      <dgm:t>
        <a:bodyPr/>
        <a:lstStyle/>
        <a:p>
          <a:endParaRPr lang="cs-CZ"/>
        </a:p>
      </dgm:t>
    </dgm:pt>
    <dgm:pt modelId="{0A3ACDD4-F0A4-4683-B5C9-BC2F7EDD3BF2}" type="pres">
      <dgm:prSet presAssocID="{C9B4BDAE-6E2E-4443-84D8-E065E0B7B367}" presName="Child" presStyleLbl="revTx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17E4FE-2661-4ADB-A263-5F91DE299DFF}" type="pres">
      <dgm:prSet presAssocID="{AA59F7E5-CFBC-49E5-96D3-FA8B619BF237}" presName="childComposite" presStyleCnt="0">
        <dgm:presLayoutVars>
          <dgm:chMax val="0"/>
          <dgm:chPref val="0"/>
        </dgm:presLayoutVars>
      </dgm:prSet>
      <dgm:spPr/>
    </dgm:pt>
    <dgm:pt modelId="{E0A5A51F-0632-4622-B214-D6178845A854}" type="pres">
      <dgm:prSet presAssocID="{AA59F7E5-CFBC-49E5-96D3-FA8B619BF237}" presName="ChildAccent" presStyleLbl="solidFgAcc1" presStyleIdx="3" presStyleCnt="4"/>
      <dgm:spPr>
        <a:solidFill>
          <a:schemeClr val="bg1"/>
        </a:solidFill>
      </dgm:spPr>
      <dgm:t>
        <a:bodyPr/>
        <a:lstStyle/>
        <a:p>
          <a:endParaRPr lang="cs-CZ"/>
        </a:p>
      </dgm:t>
    </dgm:pt>
    <dgm:pt modelId="{F782C870-5460-44AC-90F9-2A55CC3AA9AF}" type="pres">
      <dgm:prSet presAssocID="{AA59F7E5-CFBC-49E5-96D3-FA8B619BF237}" presName="Child" presStyleLbl="revTx" presStyleIdx="4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C3E3E9A-227D-47D0-B4F2-23C92889C11F}" type="presOf" srcId="{6FC6763E-56C5-4AD5-8583-EA90DDC4D212}" destId="{B2DA70FC-744A-4D51-882A-4610CDACD597}" srcOrd="0" destOrd="0" presId="urn:microsoft.com/office/officeart/2008/layout/SquareAccentList"/>
    <dgm:cxn modelId="{BF7378C9-FF44-4C4F-9E04-102B41CA0A75}" srcId="{D7BA1062-61A2-4184-AD51-1EE291834EAE}" destId="{C9B4BDAE-6E2E-4443-84D8-E065E0B7B367}" srcOrd="2" destOrd="0" parTransId="{90207571-4DE8-4A80-9808-35BFC4F762C5}" sibTransId="{DF267CAA-B95A-4108-84D5-C193DC676333}"/>
    <dgm:cxn modelId="{6C2D0ABD-646A-4898-B2B1-E4B080B17F06}" type="presOf" srcId="{233376C1-5825-426A-A342-1A5303EC68FD}" destId="{E356363A-DD13-431E-B2EC-D590D60E5DA4}" srcOrd="0" destOrd="0" presId="urn:microsoft.com/office/officeart/2008/layout/SquareAccentList"/>
    <dgm:cxn modelId="{018EE31B-FEB0-4166-B7B4-E01A04DACAA6}" type="presOf" srcId="{B7BE7BE0-6EAD-49F5-BFB1-03F8A0137F4C}" destId="{372B9A3F-C52D-47B7-880B-DF4B5A383559}" srcOrd="0" destOrd="0" presId="urn:microsoft.com/office/officeart/2008/layout/SquareAccentList"/>
    <dgm:cxn modelId="{1C79E302-C094-4CAF-B5D4-EEF63C7F5552}" srcId="{D7BA1062-61A2-4184-AD51-1EE291834EAE}" destId="{6FC6763E-56C5-4AD5-8583-EA90DDC4D212}" srcOrd="1" destOrd="0" parTransId="{B6B06020-48F1-48B9-9DC8-1F012674EF4D}" sibTransId="{73CEA916-CC0D-4093-A735-4396BC342B90}"/>
    <dgm:cxn modelId="{D2A44D7C-C0DD-4164-B948-B2B1DD55CA94}" type="presOf" srcId="{C9B4BDAE-6E2E-4443-84D8-E065E0B7B367}" destId="{0A3ACDD4-F0A4-4683-B5C9-BC2F7EDD3BF2}" srcOrd="0" destOrd="0" presId="urn:microsoft.com/office/officeart/2008/layout/SquareAccentList"/>
    <dgm:cxn modelId="{8F959921-4239-41CF-A2F6-4BD0677B3D52}" srcId="{D7BA1062-61A2-4184-AD51-1EE291834EAE}" destId="{233376C1-5825-426A-A342-1A5303EC68FD}" srcOrd="0" destOrd="0" parTransId="{E5DB30FA-1B71-4B3C-8C5F-ABE1BF8B16E5}" sibTransId="{4B999327-D565-4547-A600-5C293DAD261D}"/>
    <dgm:cxn modelId="{C17017D0-945C-4155-9A62-526B4C2F3ED5}" type="presOf" srcId="{AA59F7E5-CFBC-49E5-96D3-FA8B619BF237}" destId="{F782C870-5460-44AC-90F9-2A55CC3AA9AF}" srcOrd="0" destOrd="0" presId="urn:microsoft.com/office/officeart/2008/layout/SquareAccentList"/>
    <dgm:cxn modelId="{E9E60673-A746-42E1-BF71-AD2BD7C8B90E}" srcId="{D7BA1062-61A2-4184-AD51-1EE291834EAE}" destId="{AA59F7E5-CFBC-49E5-96D3-FA8B619BF237}" srcOrd="3" destOrd="0" parTransId="{33D50410-C822-4CB3-9FA7-A1B2DE5D5389}" sibTransId="{0E6FC98A-F9F9-4054-9364-68B3B06877BD}"/>
    <dgm:cxn modelId="{AA9B7B0D-0E6F-48F3-B269-9802A549585D}" srcId="{B7BE7BE0-6EAD-49F5-BFB1-03F8A0137F4C}" destId="{D7BA1062-61A2-4184-AD51-1EE291834EAE}" srcOrd="0" destOrd="0" parTransId="{8AAF3F01-69D9-4056-B6CC-068766972B58}" sibTransId="{527B872D-0307-4C3C-B496-4B5466D67036}"/>
    <dgm:cxn modelId="{59483A68-ABD9-4938-8D16-86B9906020B4}" type="presOf" srcId="{D7BA1062-61A2-4184-AD51-1EE291834EAE}" destId="{EDCD6030-1624-463B-AA68-5C3B0F540CAF}" srcOrd="0" destOrd="0" presId="urn:microsoft.com/office/officeart/2008/layout/SquareAccentList"/>
    <dgm:cxn modelId="{B1832F7D-F88F-45B4-B2C3-C521DE3C4E4E}" type="presParOf" srcId="{372B9A3F-C52D-47B7-880B-DF4B5A383559}" destId="{D0A6D34B-FFB8-4EE1-AAFE-185CDD97B615}" srcOrd="0" destOrd="0" presId="urn:microsoft.com/office/officeart/2008/layout/SquareAccentList"/>
    <dgm:cxn modelId="{CF5770D9-75C8-4CEB-BEB3-52C32130993E}" type="presParOf" srcId="{D0A6D34B-FFB8-4EE1-AAFE-185CDD97B615}" destId="{0564C857-74AE-4767-B9E2-D4CE2424F231}" srcOrd="0" destOrd="0" presId="urn:microsoft.com/office/officeart/2008/layout/SquareAccentList"/>
    <dgm:cxn modelId="{19751852-1A47-425D-8722-1E51965F675A}" type="presParOf" srcId="{0564C857-74AE-4767-B9E2-D4CE2424F231}" destId="{A404D332-6BF7-4ECE-B6D3-7E8DB57B09FC}" srcOrd="0" destOrd="0" presId="urn:microsoft.com/office/officeart/2008/layout/SquareAccentList"/>
    <dgm:cxn modelId="{ACB4D17A-FB54-4926-A247-4B77FE4BEE87}" type="presParOf" srcId="{0564C857-74AE-4767-B9E2-D4CE2424F231}" destId="{4F612971-2DF7-42CD-B10C-710E54A664EA}" srcOrd="1" destOrd="0" presId="urn:microsoft.com/office/officeart/2008/layout/SquareAccentList"/>
    <dgm:cxn modelId="{2639E01C-7F37-40B8-8E37-59F832F022C9}" type="presParOf" srcId="{0564C857-74AE-4767-B9E2-D4CE2424F231}" destId="{EDCD6030-1624-463B-AA68-5C3B0F540CAF}" srcOrd="2" destOrd="0" presId="urn:microsoft.com/office/officeart/2008/layout/SquareAccentList"/>
    <dgm:cxn modelId="{4E618BB1-9943-4F57-89E1-07D5FBB6D4BC}" type="presParOf" srcId="{D0A6D34B-FFB8-4EE1-AAFE-185CDD97B615}" destId="{B5929DAA-28FD-4472-AAD4-0497C274762D}" srcOrd="1" destOrd="0" presId="urn:microsoft.com/office/officeart/2008/layout/SquareAccentList"/>
    <dgm:cxn modelId="{091A30B3-8084-4B02-A6E6-EABD753B56EF}" type="presParOf" srcId="{B5929DAA-28FD-4472-AAD4-0497C274762D}" destId="{BFC1C1BA-412A-403A-8618-91DAAC5D9B08}" srcOrd="0" destOrd="0" presId="urn:microsoft.com/office/officeart/2008/layout/SquareAccentList"/>
    <dgm:cxn modelId="{1CA33F4A-52EC-4154-87CB-4B9E74028228}" type="presParOf" srcId="{BFC1C1BA-412A-403A-8618-91DAAC5D9B08}" destId="{2079EBBD-CA08-4ACA-B931-0B089B985A62}" srcOrd="0" destOrd="0" presId="urn:microsoft.com/office/officeart/2008/layout/SquareAccentList"/>
    <dgm:cxn modelId="{27B2A121-C71D-4D15-BE46-6C458F8654EB}" type="presParOf" srcId="{BFC1C1BA-412A-403A-8618-91DAAC5D9B08}" destId="{E356363A-DD13-431E-B2EC-D590D60E5DA4}" srcOrd="1" destOrd="0" presId="urn:microsoft.com/office/officeart/2008/layout/SquareAccentList"/>
    <dgm:cxn modelId="{31D459C2-D563-4C71-997C-09AEC6F0AB71}" type="presParOf" srcId="{B5929DAA-28FD-4472-AAD4-0497C274762D}" destId="{AD843085-E852-4394-823C-20469AB96B7D}" srcOrd="1" destOrd="0" presId="urn:microsoft.com/office/officeart/2008/layout/SquareAccentList"/>
    <dgm:cxn modelId="{6F26188D-C64B-415C-9A15-5822C06DA926}" type="presParOf" srcId="{AD843085-E852-4394-823C-20469AB96B7D}" destId="{9D0CCBD6-1D3C-4A5C-A1E5-F890E847C358}" srcOrd="0" destOrd="0" presId="urn:microsoft.com/office/officeart/2008/layout/SquareAccentList"/>
    <dgm:cxn modelId="{973484E3-5436-489E-9C9D-A505C518101C}" type="presParOf" srcId="{AD843085-E852-4394-823C-20469AB96B7D}" destId="{B2DA70FC-744A-4D51-882A-4610CDACD597}" srcOrd="1" destOrd="0" presId="urn:microsoft.com/office/officeart/2008/layout/SquareAccentList"/>
    <dgm:cxn modelId="{296CDA6C-8F03-404E-B967-A9E5792170EB}" type="presParOf" srcId="{B5929DAA-28FD-4472-AAD4-0497C274762D}" destId="{09855FE3-08BF-4FF1-8CA5-591314338D34}" srcOrd="2" destOrd="0" presId="urn:microsoft.com/office/officeart/2008/layout/SquareAccentList"/>
    <dgm:cxn modelId="{5289EAD3-4684-41E1-884B-CE07373C3B53}" type="presParOf" srcId="{09855FE3-08BF-4FF1-8CA5-591314338D34}" destId="{75214E93-7626-4958-8A18-999AF8A50807}" srcOrd="0" destOrd="0" presId="urn:microsoft.com/office/officeart/2008/layout/SquareAccentList"/>
    <dgm:cxn modelId="{01698703-8960-4F56-AF6F-2A2C809625DC}" type="presParOf" srcId="{09855FE3-08BF-4FF1-8CA5-591314338D34}" destId="{0A3ACDD4-F0A4-4683-B5C9-BC2F7EDD3BF2}" srcOrd="1" destOrd="0" presId="urn:microsoft.com/office/officeart/2008/layout/SquareAccentList"/>
    <dgm:cxn modelId="{DEBFF7E1-6B00-49DF-8DF4-DBA090E47857}" type="presParOf" srcId="{B5929DAA-28FD-4472-AAD4-0497C274762D}" destId="{A717E4FE-2661-4ADB-A263-5F91DE299DFF}" srcOrd="3" destOrd="0" presId="urn:microsoft.com/office/officeart/2008/layout/SquareAccentList"/>
    <dgm:cxn modelId="{BFED8C92-70CD-4994-AE8B-4CADCC99BA67}" type="presParOf" srcId="{A717E4FE-2661-4ADB-A263-5F91DE299DFF}" destId="{E0A5A51F-0632-4622-B214-D6178845A854}" srcOrd="0" destOrd="0" presId="urn:microsoft.com/office/officeart/2008/layout/SquareAccentList"/>
    <dgm:cxn modelId="{FC373CF5-2A07-4CF3-934F-C982D24FD819}" type="presParOf" srcId="{A717E4FE-2661-4ADB-A263-5F91DE299DFF}" destId="{F782C870-5460-44AC-90F9-2A55CC3AA9AF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B7BE7BE0-6EAD-49F5-BFB1-03F8A0137F4C}" type="doc">
      <dgm:prSet loTypeId="urn:microsoft.com/office/officeart/2008/layout/Square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7BA1062-61A2-4184-AD51-1EE291834EAE}">
      <dgm:prSet phldrT="[Text]" custT="1"/>
      <dgm:spPr/>
      <dgm:t>
        <a:bodyPr/>
        <a:lstStyle/>
        <a:p>
          <a:r>
            <a:rPr lang="cs-CZ" sz="2800" dirty="0" smtClean="0"/>
            <a:t>8. V pohádce Jirka s kozou měl pocestný na rameni:</a:t>
          </a:r>
          <a:endParaRPr lang="cs-CZ" sz="2800" dirty="0"/>
        </a:p>
      </dgm:t>
    </dgm:pt>
    <dgm:pt modelId="{8AAF3F01-69D9-4056-B6CC-068766972B58}" type="parTrans" cxnId="{AA9B7B0D-0E6F-48F3-B269-9802A549585D}">
      <dgm:prSet/>
      <dgm:spPr/>
      <dgm:t>
        <a:bodyPr/>
        <a:lstStyle/>
        <a:p>
          <a:endParaRPr lang="cs-CZ"/>
        </a:p>
      </dgm:t>
    </dgm:pt>
    <dgm:pt modelId="{527B872D-0307-4C3C-B496-4B5466D67036}" type="sibTrans" cxnId="{AA9B7B0D-0E6F-48F3-B269-9802A549585D}">
      <dgm:prSet/>
      <dgm:spPr/>
      <dgm:t>
        <a:bodyPr/>
        <a:lstStyle/>
        <a:p>
          <a:endParaRPr lang="cs-CZ"/>
        </a:p>
      </dgm:t>
    </dgm:pt>
    <dgm:pt modelId="{233376C1-5825-426A-A342-1A5303EC68FD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O</a:t>
          </a:r>
          <a:r>
            <a:rPr lang="cs-CZ" dirty="0" smtClean="0"/>
            <a:t>:  pytel</a:t>
          </a:r>
          <a:endParaRPr lang="cs-CZ" dirty="0"/>
        </a:p>
      </dgm:t>
    </dgm:pt>
    <dgm:pt modelId="{E5DB30FA-1B71-4B3C-8C5F-ABE1BF8B16E5}" type="parTrans" cxnId="{8F959921-4239-41CF-A2F6-4BD0677B3D52}">
      <dgm:prSet/>
      <dgm:spPr/>
      <dgm:t>
        <a:bodyPr/>
        <a:lstStyle/>
        <a:p>
          <a:endParaRPr lang="cs-CZ"/>
        </a:p>
      </dgm:t>
    </dgm:pt>
    <dgm:pt modelId="{4B999327-D565-4547-A600-5C293DAD261D}" type="sibTrans" cxnId="{8F959921-4239-41CF-A2F6-4BD0677B3D52}">
      <dgm:prSet/>
      <dgm:spPr/>
      <dgm:t>
        <a:bodyPr/>
        <a:lstStyle/>
        <a:p>
          <a:endParaRPr lang="cs-CZ"/>
        </a:p>
      </dgm:t>
    </dgm:pt>
    <dgm:pt modelId="{6FC6763E-56C5-4AD5-8583-EA90DDC4D212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Ř</a:t>
          </a:r>
          <a:r>
            <a:rPr lang="cs-CZ" dirty="0" smtClean="0"/>
            <a:t>:  tašku</a:t>
          </a:r>
          <a:endParaRPr lang="cs-CZ" dirty="0"/>
        </a:p>
      </dgm:t>
    </dgm:pt>
    <dgm:pt modelId="{B6B06020-48F1-48B9-9DC8-1F012674EF4D}" type="parTrans" cxnId="{1C79E302-C094-4CAF-B5D4-EEF63C7F5552}">
      <dgm:prSet/>
      <dgm:spPr/>
      <dgm:t>
        <a:bodyPr/>
        <a:lstStyle/>
        <a:p>
          <a:endParaRPr lang="cs-CZ"/>
        </a:p>
      </dgm:t>
    </dgm:pt>
    <dgm:pt modelId="{73CEA916-CC0D-4093-A735-4396BC342B90}" type="sibTrans" cxnId="{1C79E302-C094-4CAF-B5D4-EEF63C7F5552}">
      <dgm:prSet/>
      <dgm:spPr/>
      <dgm:t>
        <a:bodyPr/>
        <a:lstStyle/>
        <a:p>
          <a:endParaRPr lang="cs-CZ"/>
        </a:p>
      </dgm:t>
    </dgm:pt>
    <dgm:pt modelId="{C9B4BDAE-6E2E-4443-84D8-E065E0B7B36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A</a:t>
          </a:r>
          <a:r>
            <a:rPr lang="cs-CZ" dirty="0" smtClean="0"/>
            <a:t>:  nohu</a:t>
          </a:r>
          <a:endParaRPr lang="cs-CZ" dirty="0"/>
        </a:p>
      </dgm:t>
    </dgm:pt>
    <dgm:pt modelId="{90207571-4DE8-4A80-9808-35BFC4F762C5}" type="parTrans" cxnId="{BF7378C9-FF44-4C4F-9E04-102B41CA0A75}">
      <dgm:prSet/>
      <dgm:spPr/>
      <dgm:t>
        <a:bodyPr/>
        <a:lstStyle/>
        <a:p>
          <a:endParaRPr lang="cs-CZ"/>
        </a:p>
      </dgm:t>
    </dgm:pt>
    <dgm:pt modelId="{DF267CAA-B95A-4108-84D5-C193DC676333}" type="sibTrans" cxnId="{BF7378C9-FF44-4C4F-9E04-102B41CA0A75}">
      <dgm:prSet/>
      <dgm:spPr/>
      <dgm:t>
        <a:bodyPr/>
        <a:lstStyle/>
        <a:p>
          <a:endParaRPr lang="cs-CZ"/>
        </a:p>
      </dgm:t>
    </dgm:pt>
    <dgm:pt modelId="{AA59F7E5-CFBC-49E5-96D3-FA8B619BF23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P</a:t>
          </a:r>
          <a:r>
            <a:rPr lang="cs-CZ" dirty="0" smtClean="0"/>
            <a:t>:  flintu</a:t>
          </a:r>
          <a:endParaRPr lang="cs-CZ" dirty="0"/>
        </a:p>
      </dgm:t>
    </dgm:pt>
    <dgm:pt modelId="{33D50410-C822-4CB3-9FA7-A1B2DE5D5389}" type="parTrans" cxnId="{E9E60673-A746-42E1-BF71-AD2BD7C8B90E}">
      <dgm:prSet/>
      <dgm:spPr/>
      <dgm:t>
        <a:bodyPr/>
        <a:lstStyle/>
        <a:p>
          <a:endParaRPr lang="cs-CZ"/>
        </a:p>
      </dgm:t>
    </dgm:pt>
    <dgm:pt modelId="{0E6FC98A-F9F9-4054-9364-68B3B06877BD}" type="sibTrans" cxnId="{E9E60673-A746-42E1-BF71-AD2BD7C8B90E}">
      <dgm:prSet/>
      <dgm:spPr/>
      <dgm:t>
        <a:bodyPr/>
        <a:lstStyle/>
        <a:p>
          <a:endParaRPr lang="cs-CZ"/>
        </a:p>
      </dgm:t>
    </dgm:pt>
    <dgm:pt modelId="{372B9A3F-C52D-47B7-880B-DF4B5A383559}" type="pres">
      <dgm:prSet presAssocID="{B7BE7BE0-6EAD-49F5-BFB1-03F8A0137F4C}" presName="layout" presStyleCnt="0">
        <dgm:presLayoutVars>
          <dgm:chMax/>
          <dgm:chPref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D0A6D34B-FFB8-4EE1-AAFE-185CDD97B615}" type="pres">
      <dgm:prSet presAssocID="{D7BA1062-61A2-4184-AD51-1EE291834EAE}" presName="root" presStyleCnt="0">
        <dgm:presLayoutVars>
          <dgm:chMax/>
          <dgm:chPref/>
        </dgm:presLayoutVars>
      </dgm:prSet>
      <dgm:spPr/>
    </dgm:pt>
    <dgm:pt modelId="{0564C857-74AE-4767-B9E2-D4CE2424F231}" type="pres">
      <dgm:prSet presAssocID="{D7BA1062-61A2-4184-AD51-1EE291834EAE}" presName="rootComposite" presStyleCnt="0">
        <dgm:presLayoutVars/>
      </dgm:prSet>
      <dgm:spPr/>
    </dgm:pt>
    <dgm:pt modelId="{A404D332-6BF7-4ECE-B6D3-7E8DB57B09FC}" type="pres">
      <dgm:prSet presAssocID="{D7BA1062-61A2-4184-AD51-1EE291834EAE}" presName="ParentAccent" presStyleLbl="alignNode1" presStyleIdx="0" presStyleCnt="1"/>
      <dgm:spPr/>
    </dgm:pt>
    <dgm:pt modelId="{4F612971-2DF7-42CD-B10C-710E54A664EA}" type="pres">
      <dgm:prSet presAssocID="{D7BA1062-61A2-4184-AD51-1EE291834EAE}" presName="ParentSmallAccent" presStyleLbl="fgAcc1" presStyleIdx="0" presStyleCnt="1"/>
      <dgm:spPr/>
    </dgm:pt>
    <dgm:pt modelId="{EDCD6030-1624-463B-AA68-5C3B0F540CAF}" type="pres">
      <dgm:prSet presAssocID="{D7BA1062-61A2-4184-AD51-1EE291834EAE}" presName="Parent" presStyleLbl="revTx" presStyleIdx="0" presStyleCnt="5" custScaleX="158422">
        <dgm:presLayoutVars>
          <dgm:chMax/>
          <dgm:chPref val="4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929DAA-28FD-4472-AAD4-0497C274762D}" type="pres">
      <dgm:prSet presAssocID="{D7BA1062-61A2-4184-AD51-1EE291834EAE}" presName="childShape" presStyleCnt="0">
        <dgm:presLayoutVars>
          <dgm:chMax val="0"/>
          <dgm:chPref val="0"/>
        </dgm:presLayoutVars>
      </dgm:prSet>
      <dgm:spPr/>
    </dgm:pt>
    <dgm:pt modelId="{BFC1C1BA-412A-403A-8618-91DAAC5D9B08}" type="pres">
      <dgm:prSet presAssocID="{233376C1-5825-426A-A342-1A5303EC68FD}" presName="childComposite" presStyleCnt="0">
        <dgm:presLayoutVars>
          <dgm:chMax val="0"/>
          <dgm:chPref val="0"/>
        </dgm:presLayoutVars>
      </dgm:prSet>
      <dgm:spPr/>
    </dgm:pt>
    <dgm:pt modelId="{2079EBBD-CA08-4ACA-B931-0B089B985A62}" type="pres">
      <dgm:prSet presAssocID="{233376C1-5825-426A-A342-1A5303EC68FD}" presName="ChildAccent" presStyleLbl="solidFgAcc1" presStyleIdx="0" presStyleCnt="4"/>
      <dgm:spPr/>
    </dgm:pt>
    <dgm:pt modelId="{E356363A-DD13-431E-B2EC-D590D60E5DA4}" type="pres">
      <dgm:prSet presAssocID="{233376C1-5825-426A-A342-1A5303EC68FD}" presName="Child" presStyleLbl="revTx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843085-E852-4394-823C-20469AB96B7D}" type="pres">
      <dgm:prSet presAssocID="{6FC6763E-56C5-4AD5-8583-EA90DDC4D212}" presName="childComposite" presStyleCnt="0">
        <dgm:presLayoutVars>
          <dgm:chMax val="0"/>
          <dgm:chPref val="0"/>
        </dgm:presLayoutVars>
      </dgm:prSet>
      <dgm:spPr/>
    </dgm:pt>
    <dgm:pt modelId="{9D0CCBD6-1D3C-4A5C-A1E5-F890E847C358}" type="pres">
      <dgm:prSet presAssocID="{6FC6763E-56C5-4AD5-8583-EA90DDC4D212}" presName="ChildAccent" presStyleLbl="solidFgAcc1" presStyleIdx="1" presStyleCnt="4"/>
      <dgm:spPr>
        <a:solidFill>
          <a:schemeClr val="bg1"/>
        </a:solidFill>
      </dgm:spPr>
      <dgm:t>
        <a:bodyPr/>
        <a:lstStyle/>
        <a:p>
          <a:endParaRPr lang="cs-CZ"/>
        </a:p>
      </dgm:t>
    </dgm:pt>
    <dgm:pt modelId="{B2DA70FC-744A-4D51-882A-4610CDACD597}" type="pres">
      <dgm:prSet presAssocID="{6FC6763E-56C5-4AD5-8583-EA90DDC4D212}" presName="Child" presStyleLbl="revTx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855FE3-08BF-4FF1-8CA5-591314338D34}" type="pres">
      <dgm:prSet presAssocID="{C9B4BDAE-6E2E-4443-84D8-E065E0B7B367}" presName="childComposite" presStyleCnt="0">
        <dgm:presLayoutVars>
          <dgm:chMax val="0"/>
          <dgm:chPref val="0"/>
        </dgm:presLayoutVars>
      </dgm:prSet>
      <dgm:spPr/>
    </dgm:pt>
    <dgm:pt modelId="{75214E93-7626-4958-8A18-999AF8A50807}" type="pres">
      <dgm:prSet presAssocID="{C9B4BDAE-6E2E-4443-84D8-E065E0B7B367}" presName="ChildAccent" presStyleLbl="solidFgAcc1" presStyleIdx="2" presStyleCnt="4"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0A3ACDD4-F0A4-4683-B5C9-BC2F7EDD3BF2}" type="pres">
      <dgm:prSet presAssocID="{C9B4BDAE-6E2E-4443-84D8-E065E0B7B367}" presName="Child" presStyleLbl="revTx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17E4FE-2661-4ADB-A263-5F91DE299DFF}" type="pres">
      <dgm:prSet presAssocID="{AA59F7E5-CFBC-49E5-96D3-FA8B619BF237}" presName="childComposite" presStyleCnt="0">
        <dgm:presLayoutVars>
          <dgm:chMax val="0"/>
          <dgm:chPref val="0"/>
        </dgm:presLayoutVars>
      </dgm:prSet>
      <dgm:spPr/>
    </dgm:pt>
    <dgm:pt modelId="{E0A5A51F-0632-4622-B214-D6178845A854}" type="pres">
      <dgm:prSet presAssocID="{AA59F7E5-CFBC-49E5-96D3-FA8B619BF237}" presName="ChildAccent" presStyleLbl="solidFgAcc1" presStyleIdx="3" presStyleCnt="4"/>
      <dgm:spPr>
        <a:solidFill>
          <a:schemeClr val="bg1"/>
        </a:solidFill>
      </dgm:spPr>
      <dgm:t>
        <a:bodyPr/>
        <a:lstStyle/>
        <a:p>
          <a:endParaRPr lang="cs-CZ"/>
        </a:p>
      </dgm:t>
    </dgm:pt>
    <dgm:pt modelId="{F782C870-5460-44AC-90F9-2A55CC3AA9AF}" type="pres">
      <dgm:prSet presAssocID="{AA59F7E5-CFBC-49E5-96D3-FA8B619BF237}" presName="Child" presStyleLbl="revTx" presStyleIdx="4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F7378C9-FF44-4C4F-9E04-102B41CA0A75}" srcId="{D7BA1062-61A2-4184-AD51-1EE291834EAE}" destId="{C9B4BDAE-6E2E-4443-84D8-E065E0B7B367}" srcOrd="2" destOrd="0" parTransId="{90207571-4DE8-4A80-9808-35BFC4F762C5}" sibTransId="{DF267CAA-B95A-4108-84D5-C193DC676333}"/>
    <dgm:cxn modelId="{EBB9AE74-961D-416F-8819-83DC65C84753}" type="presOf" srcId="{6FC6763E-56C5-4AD5-8583-EA90DDC4D212}" destId="{B2DA70FC-744A-4D51-882A-4610CDACD597}" srcOrd="0" destOrd="0" presId="urn:microsoft.com/office/officeart/2008/layout/SquareAccentList"/>
    <dgm:cxn modelId="{B8EBE3B4-9158-4D19-B709-F53E41542C87}" type="presOf" srcId="{C9B4BDAE-6E2E-4443-84D8-E065E0B7B367}" destId="{0A3ACDD4-F0A4-4683-B5C9-BC2F7EDD3BF2}" srcOrd="0" destOrd="0" presId="urn:microsoft.com/office/officeart/2008/layout/SquareAccentList"/>
    <dgm:cxn modelId="{6EE10DF3-4F23-4D78-A6CD-3CA8DE133F77}" type="presOf" srcId="{233376C1-5825-426A-A342-1A5303EC68FD}" destId="{E356363A-DD13-431E-B2EC-D590D60E5DA4}" srcOrd="0" destOrd="0" presId="urn:microsoft.com/office/officeart/2008/layout/SquareAccentList"/>
    <dgm:cxn modelId="{1C79E302-C094-4CAF-B5D4-EEF63C7F5552}" srcId="{D7BA1062-61A2-4184-AD51-1EE291834EAE}" destId="{6FC6763E-56C5-4AD5-8583-EA90DDC4D212}" srcOrd="1" destOrd="0" parTransId="{B6B06020-48F1-48B9-9DC8-1F012674EF4D}" sibTransId="{73CEA916-CC0D-4093-A735-4396BC342B90}"/>
    <dgm:cxn modelId="{8F959921-4239-41CF-A2F6-4BD0677B3D52}" srcId="{D7BA1062-61A2-4184-AD51-1EE291834EAE}" destId="{233376C1-5825-426A-A342-1A5303EC68FD}" srcOrd="0" destOrd="0" parTransId="{E5DB30FA-1B71-4B3C-8C5F-ABE1BF8B16E5}" sibTransId="{4B999327-D565-4547-A600-5C293DAD261D}"/>
    <dgm:cxn modelId="{F150A74B-E6DB-424E-ACB3-07BBFB1F11EA}" type="presOf" srcId="{B7BE7BE0-6EAD-49F5-BFB1-03F8A0137F4C}" destId="{372B9A3F-C52D-47B7-880B-DF4B5A383559}" srcOrd="0" destOrd="0" presId="urn:microsoft.com/office/officeart/2008/layout/SquareAccentList"/>
    <dgm:cxn modelId="{40E0BD1B-9A00-4F55-9000-E6AD86A0E5A3}" type="presOf" srcId="{AA59F7E5-CFBC-49E5-96D3-FA8B619BF237}" destId="{F782C870-5460-44AC-90F9-2A55CC3AA9AF}" srcOrd="0" destOrd="0" presId="urn:microsoft.com/office/officeart/2008/layout/SquareAccentList"/>
    <dgm:cxn modelId="{96C4FDDE-EBF2-4E3D-86CC-09F1D512261B}" type="presOf" srcId="{D7BA1062-61A2-4184-AD51-1EE291834EAE}" destId="{EDCD6030-1624-463B-AA68-5C3B0F540CAF}" srcOrd="0" destOrd="0" presId="urn:microsoft.com/office/officeart/2008/layout/SquareAccentList"/>
    <dgm:cxn modelId="{E9E60673-A746-42E1-BF71-AD2BD7C8B90E}" srcId="{D7BA1062-61A2-4184-AD51-1EE291834EAE}" destId="{AA59F7E5-CFBC-49E5-96D3-FA8B619BF237}" srcOrd="3" destOrd="0" parTransId="{33D50410-C822-4CB3-9FA7-A1B2DE5D5389}" sibTransId="{0E6FC98A-F9F9-4054-9364-68B3B06877BD}"/>
    <dgm:cxn modelId="{AA9B7B0D-0E6F-48F3-B269-9802A549585D}" srcId="{B7BE7BE0-6EAD-49F5-BFB1-03F8A0137F4C}" destId="{D7BA1062-61A2-4184-AD51-1EE291834EAE}" srcOrd="0" destOrd="0" parTransId="{8AAF3F01-69D9-4056-B6CC-068766972B58}" sibTransId="{527B872D-0307-4C3C-B496-4B5466D67036}"/>
    <dgm:cxn modelId="{DFDED547-D195-4DFD-9C57-BBD63C9CBE0C}" type="presParOf" srcId="{372B9A3F-C52D-47B7-880B-DF4B5A383559}" destId="{D0A6D34B-FFB8-4EE1-AAFE-185CDD97B615}" srcOrd="0" destOrd="0" presId="urn:microsoft.com/office/officeart/2008/layout/SquareAccentList"/>
    <dgm:cxn modelId="{1EF4D9D8-7F93-4908-AFAB-B0E36F0F67E0}" type="presParOf" srcId="{D0A6D34B-FFB8-4EE1-AAFE-185CDD97B615}" destId="{0564C857-74AE-4767-B9E2-D4CE2424F231}" srcOrd="0" destOrd="0" presId="urn:microsoft.com/office/officeart/2008/layout/SquareAccentList"/>
    <dgm:cxn modelId="{30D169D6-177C-4925-BCB5-A622840F528C}" type="presParOf" srcId="{0564C857-74AE-4767-B9E2-D4CE2424F231}" destId="{A404D332-6BF7-4ECE-B6D3-7E8DB57B09FC}" srcOrd="0" destOrd="0" presId="urn:microsoft.com/office/officeart/2008/layout/SquareAccentList"/>
    <dgm:cxn modelId="{DEF380DA-C52A-498E-8746-2BDD2FF1D617}" type="presParOf" srcId="{0564C857-74AE-4767-B9E2-D4CE2424F231}" destId="{4F612971-2DF7-42CD-B10C-710E54A664EA}" srcOrd="1" destOrd="0" presId="urn:microsoft.com/office/officeart/2008/layout/SquareAccentList"/>
    <dgm:cxn modelId="{307197B9-6F60-4372-B8F7-158F71C1183D}" type="presParOf" srcId="{0564C857-74AE-4767-B9E2-D4CE2424F231}" destId="{EDCD6030-1624-463B-AA68-5C3B0F540CAF}" srcOrd="2" destOrd="0" presId="urn:microsoft.com/office/officeart/2008/layout/SquareAccentList"/>
    <dgm:cxn modelId="{9106B4CF-B441-420B-95D6-0CE75633F7DC}" type="presParOf" srcId="{D0A6D34B-FFB8-4EE1-AAFE-185CDD97B615}" destId="{B5929DAA-28FD-4472-AAD4-0497C274762D}" srcOrd="1" destOrd="0" presId="urn:microsoft.com/office/officeart/2008/layout/SquareAccentList"/>
    <dgm:cxn modelId="{26967109-B32E-442E-A572-BB084AE43DC5}" type="presParOf" srcId="{B5929DAA-28FD-4472-AAD4-0497C274762D}" destId="{BFC1C1BA-412A-403A-8618-91DAAC5D9B08}" srcOrd="0" destOrd="0" presId="urn:microsoft.com/office/officeart/2008/layout/SquareAccentList"/>
    <dgm:cxn modelId="{4C0F7EC3-B5E4-45E6-85CA-2A8212039726}" type="presParOf" srcId="{BFC1C1BA-412A-403A-8618-91DAAC5D9B08}" destId="{2079EBBD-CA08-4ACA-B931-0B089B985A62}" srcOrd="0" destOrd="0" presId="urn:microsoft.com/office/officeart/2008/layout/SquareAccentList"/>
    <dgm:cxn modelId="{FDDA946A-A872-4B61-A62A-50D7F17C5479}" type="presParOf" srcId="{BFC1C1BA-412A-403A-8618-91DAAC5D9B08}" destId="{E356363A-DD13-431E-B2EC-D590D60E5DA4}" srcOrd="1" destOrd="0" presId="urn:microsoft.com/office/officeart/2008/layout/SquareAccentList"/>
    <dgm:cxn modelId="{137A18B9-D786-4D35-A6D8-9BFA0767A320}" type="presParOf" srcId="{B5929DAA-28FD-4472-AAD4-0497C274762D}" destId="{AD843085-E852-4394-823C-20469AB96B7D}" srcOrd="1" destOrd="0" presId="urn:microsoft.com/office/officeart/2008/layout/SquareAccentList"/>
    <dgm:cxn modelId="{2ED4EF10-2F21-48C4-8CA9-24C21851552B}" type="presParOf" srcId="{AD843085-E852-4394-823C-20469AB96B7D}" destId="{9D0CCBD6-1D3C-4A5C-A1E5-F890E847C358}" srcOrd="0" destOrd="0" presId="urn:microsoft.com/office/officeart/2008/layout/SquareAccentList"/>
    <dgm:cxn modelId="{232D9E56-6D60-44B5-A6EB-C2B345D110AD}" type="presParOf" srcId="{AD843085-E852-4394-823C-20469AB96B7D}" destId="{B2DA70FC-744A-4D51-882A-4610CDACD597}" srcOrd="1" destOrd="0" presId="urn:microsoft.com/office/officeart/2008/layout/SquareAccentList"/>
    <dgm:cxn modelId="{626B6328-C21A-450F-BBE4-72624EED2D3B}" type="presParOf" srcId="{B5929DAA-28FD-4472-AAD4-0497C274762D}" destId="{09855FE3-08BF-4FF1-8CA5-591314338D34}" srcOrd="2" destOrd="0" presId="urn:microsoft.com/office/officeart/2008/layout/SquareAccentList"/>
    <dgm:cxn modelId="{EB272E86-BD00-44FF-AB07-1CEA15F336F7}" type="presParOf" srcId="{09855FE3-08BF-4FF1-8CA5-591314338D34}" destId="{75214E93-7626-4958-8A18-999AF8A50807}" srcOrd="0" destOrd="0" presId="urn:microsoft.com/office/officeart/2008/layout/SquareAccentList"/>
    <dgm:cxn modelId="{26003610-1234-467D-88D1-D528040BA37C}" type="presParOf" srcId="{09855FE3-08BF-4FF1-8CA5-591314338D34}" destId="{0A3ACDD4-F0A4-4683-B5C9-BC2F7EDD3BF2}" srcOrd="1" destOrd="0" presId="urn:microsoft.com/office/officeart/2008/layout/SquareAccentList"/>
    <dgm:cxn modelId="{FC031C63-05F4-417D-B7AF-56E140D5B777}" type="presParOf" srcId="{B5929DAA-28FD-4472-AAD4-0497C274762D}" destId="{A717E4FE-2661-4ADB-A263-5F91DE299DFF}" srcOrd="3" destOrd="0" presId="urn:microsoft.com/office/officeart/2008/layout/SquareAccentList"/>
    <dgm:cxn modelId="{251167C2-33BB-4733-B168-965B2BC082DF}" type="presParOf" srcId="{A717E4FE-2661-4ADB-A263-5F91DE299DFF}" destId="{E0A5A51F-0632-4622-B214-D6178845A854}" srcOrd="0" destOrd="0" presId="urn:microsoft.com/office/officeart/2008/layout/SquareAccentList"/>
    <dgm:cxn modelId="{1C3152B2-3CF5-4C28-8D7A-27FCCE740832}" type="presParOf" srcId="{A717E4FE-2661-4ADB-A263-5F91DE299DFF}" destId="{F782C870-5460-44AC-90F9-2A55CC3AA9AF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FBBD175D-9FD6-40AA-B754-EC8319F0777F}" type="doc">
      <dgm:prSet loTypeId="urn:microsoft.com/office/officeart/2005/8/layout/venn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0B688D7-C1CD-42E2-9680-C43D2C334FDD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S</a:t>
          </a:r>
          <a:endParaRPr lang="cs-CZ" b="1" dirty="0">
            <a:solidFill>
              <a:srgbClr val="FF0000"/>
            </a:solidFill>
          </a:endParaRPr>
        </a:p>
      </dgm:t>
    </dgm:pt>
    <dgm:pt modelId="{C0969431-8EB9-4249-A78F-662D170DC93F}" type="parTrans" cxnId="{5C16C5A2-B7F3-4DCC-BFB4-816D2E88563E}">
      <dgm:prSet/>
      <dgm:spPr/>
      <dgm:t>
        <a:bodyPr/>
        <a:lstStyle/>
        <a:p>
          <a:endParaRPr lang="cs-CZ"/>
        </a:p>
      </dgm:t>
    </dgm:pt>
    <dgm:pt modelId="{256696CC-7D9F-4102-AF53-4A4E1DF12864}" type="sibTrans" cxnId="{5C16C5A2-B7F3-4DCC-BFB4-816D2E88563E}">
      <dgm:prSet/>
      <dgm:spPr/>
      <dgm:t>
        <a:bodyPr/>
        <a:lstStyle/>
        <a:p>
          <a:endParaRPr lang="cs-CZ"/>
        </a:p>
      </dgm:t>
    </dgm:pt>
    <dgm:pt modelId="{235C1AFD-E273-404F-8582-64733BAC698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N</a:t>
          </a:r>
          <a:endParaRPr lang="cs-CZ" b="1" dirty="0">
            <a:solidFill>
              <a:srgbClr val="FF0000"/>
            </a:solidFill>
          </a:endParaRPr>
        </a:p>
      </dgm:t>
    </dgm:pt>
    <dgm:pt modelId="{8C2F6789-9A4C-47FE-B80C-1897F44A22B4}" type="parTrans" cxnId="{5B60CD47-6A63-4BA9-8491-52CE1D456220}">
      <dgm:prSet/>
      <dgm:spPr/>
      <dgm:t>
        <a:bodyPr/>
        <a:lstStyle/>
        <a:p>
          <a:endParaRPr lang="cs-CZ"/>
        </a:p>
      </dgm:t>
    </dgm:pt>
    <dgm:pt modelId="{E4300FDD-81F3-4701-A7E3-CCAB75E2983E}" type="sibTrans" cxnId="{5B60CD47-6A63-4BA9-8491-52CE1D456220}">
      <dgm:prSet/>
      <dgm:spPr/>
      <dgm:t>
        <a:bodyPr/>
        <a:lstStyle/>
        <a:p>
          <a:endParaRPr lang="cs-CZ"/>
        </a:p>
      </dgm:t>
    </dgm:pt>
    <dgm:pt modelId="{28689603-A36E-459B-A98D-69F742110841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Ě</a:t>
          </a:r>
          <a:endParaRPr lang="cs-CZ" b="1" dirty="0">
            <a:solidFill>
              <a:srgbClr val="FF0000"/>
            </a:solidFill>
          </a:endParaRPr>
        </a:p>
      </dgm:t>
    </dgm:pt>
    <dgm:pt modelId="{947EDF8A-6F4A-472F-B060-52EF70691913}" type="parTrans" cxnId="{E54CC6CC-0D4A-4A41-AEFB-573408B3F6F7}">
      <dgm:prSet/>
      <dgm:spPr/>
      <dgm:t>
        <a:bodyPr/>
        <a:lstStyle/>
        <a:p>
          <a:endParaRPr lang="cs-CZ"/>
        </a:p>
      </dgm:t>
    </dgm:pt>
    <dgm:pt modelId="{38F6C35B-3907-4ABA-89CD-3806570EF14A}" type="sibTrans" cxnId="{E54CC6CC-0D4A-4A41-AEFB-573408B3F6F7}">
      <dgm:prSet/>
      <dgm:spPr/>
      <dgm:t>
        <a:bodyPr/>
        <a:lstStyle/>
        <a:p>
          <a:endParaRPr lang="cs-CZ"/>
        </a:p>
      </dgm:t>
    </dgm:pt>
    <dgm:pt modelId="{A13B07EC-5E27-4E4C-BEF7-D7C39421566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H</a:t>
          </a:r>
          <a:endParaRPr lang="cs-CZ" b="1" dirty="0">
            <a:solidFill>
              <a:srgbClr val="FF0000"/>
            </a:solidFill>
          </a:endParaRPr>
        </a:p>
      </dgm:t>
    </dgm:pt>
    <dgm:pt modelId="{5E3306E2-58EB-4551-990B-EBD741C637AC}" type="parTrans" cxnId="{9FC027CC-0261-4923-ABB3-BFF270B744BD}">
      <dgm:prSet/>
      <dgm:spPr/>
      <dgm:t>
        <a:bodyPr/>
        <a:lstStyle/>
        <a:p>
          <a:endParaRPr lang="cs-CZ"/>
        </a:p>
      </dgm:t>
    </dgm:pt>
    <dgm:pt modelId="{D175B2A2-C8B2-4119-A913-9A4FA98C1AAD}" type="sibTrans" cxnId="{9FC027CC-0261-4923-ABB3-BFF270B744BD}">
      <dgm:prSet/>
      <dgm:spPr/>
      <dgm:t>
        <a:bodyPr/>
        <a:lstStyle/>
        <a:p>
          <a:endParaRPr lang="cs-CZ"/>
        </a:p>
      </dgm:t>
    </dgm:pt>
    <dgm:pt modelId="{D958B823-A2E9-47CE-92D1-09AA863F4077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U</a:t>
          </a:r>
          <a:endParaRPr lang="cs-CZ" b="1" dirty="0">
            <a:solidFill>
              <a:srgbClr val="FF0000"/>
            </a:solidFill>
          </a:endParaRPr>
        </a:p>
      </dgm:t>
    </dgm:pt>
    <dgm:pt modelId="{48FD8AEF-757D-433D-9978-8940E3447DE4}" type="parTrans" cxnId="{8997DDC1-3AC1-4D7C-A095-9CBA38511FD9}">
      <dgm:prSet/>
      <dgm:spPr/>
      <dgm:t>
        <a:bodyPr/>
        <a:lstStyle/>
        <a:p>
          <a:endParaRPr lang="cs-CZ"/>
        </a:p>
      </dgm:t>
    </dgm:pt>
    <dgm:pt modelId="{4A4F0856-7120-4CF1-B324-97FE5DC19077}" type="sibTrans" cxnId="{8997DDC1-3AC1-4D7C-A095-9CBA38511FD9}">
      <dgm:prSet/>
      <dgm:spPr/>
      <dgm:t>
        <a:bodyPr/>
        <a:lstStyle/>
        <a:p>
          <a:endParaRPr lang="cs-CZ"/>
        </a:p>
      </dgm:t>
    </dgm:pt>
    <dgm:pt modelId="{B496537E-CB8F-4998-AF9F-F796654BD1BD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R</a:t>
          </a:r>
          <a:endParaRPr lang="cs-CZ" b="1" dirty="0">
            <a:solidFill>
              <a:srgbClr val="FF0000"/>
            </a:solidFill>
          </a:endParaRPr>
        </a:p>
      </dgm:t>
    </dgm:pt>
    <dgm:pt modelId="{EA37BE66-9B19-433B-905F-FF49F0FE5011}" type="parTrans" cxnId="{CD783FD8-37C2-472B-99E5-E28CC85A3597}">
      <dgm:prSet/>
      <dgm:spPr/>
      <dgm:t>
        <a:bodyPr/>
        <a:lstStyle/>
        <a:p>
          <a:endParaRPr lang="cs-CZ"/>
        </a:p>
      </dgm:t>
    </dgm:pt>
    <dgm:pt modelId="{12280E7F-A253-434B-B73F-B1D59B45108B}" type="sibTrans" cxnId="{CD783FD8-37C2-472B-99E5-E28CC85A3597}">
      <dgm:prSet/>
      <dgm:spPr/>
      <dgm:t>
        <a:bodyPr/>
        <a:lstStyle/>
        <a:p>
          <a:endParaRPr lang="cs-CZ"/>
        </a:p>
      </dgm:t>
    </dgm:pt>
    <dgm:pt modelId="{500213CF-6A73-41BC-9402-6E2EF22B67DD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K</a:t>
          </a:r>
          <a:endParaRPr lang="cs-CZ" b="1" dirty="0">
            <a:solidFill>
              <a:srgbClr val="FF0000"/>
            </a:solidFill>
          </a:endParaRPr>
        </a:p>
      </dgm:t>
    </dgm:pt>
    <dgm:pt modelId="{34B0372D-17CC-4FE8-8A70-D748EDB5DEAE}" type="parTrans" cxnId="{A7DCCE7F-F043-46F5-A18F-D1EA2A655D78}">
      <dgm:prSet/>
      <dgm:spPr/>
      <dgm:t>
        <a:bodyPr/>
        <a:lstStyle/>
        <a:p>
          <a:endParaRPr lang="cs-CZ"/>
        </a:p>
      </dgm:t>
    </dgm:pt>
    <dgm:pt modelId="{2E3DA825-D79B-44C1-A7EC-119156F9A1FF}" type="sibTrans" cxnId="{A7DCCE7F-F043-46F5-A18F-D1EA2A655D78}">
      <dgm:prSet/>
      <dgm:spPr/>
      <dgm:t>
        <a:bodyPr/>
        <a:lstStyle/>
        <a:p>
          <a:endParaRPr lang="cs-CZ"/>
        </a:p>
      </dgm:t>
    </dgm:pt>
    <dgm:pt modelId="{DFED6B2E-E7AF-4953-9D6A-18F713AD7F6A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A</a:t>
          </a:r>
          <a:endParaRPr lang="cs-CZ" b="1" dirty="0">
            <a:solidFill>
              <a:srgbClr val="FF0000"/>
            </a:solidFill>
          </a:endParaRPr>
        </a:p>
      </dgm:t>
    </dgm:pt>
    <dgm:pt modelId="{F2394AD4-20C9-45E5-ABCD-28CE70400B76}" type="parTrans" cxnId="{6F9A6165-C681-4BF0-A25F-68EFEE175BB7}">
      <dgm:prSet/>
      <dgm:spPr/>
      <dgm:t>
        <a:bodyPr/>
        <a:lstStyle/>
        <a:p>
          <a:endParaRPr lang="cs-CZ"/>
        </a:p>
      </dgm:t>
    </dgm:pt>
    <dgm:pt modelId="{CF66E11A-361E-4AE8-BD43-2A372BF6D86C}" type="sibTrans" cxnId="{6F9A6165-C681-4BF0-A25F-68EFEE175BB7}">
      <dgm:prSet/>
      <dgm:spPr/>
      <dgm:t>
        <a:bodyPr/>
        <a:lstStyle/>
        <a:p>
          <a:endParaRPr lang="cs-CZ"/>
        </a:p>
      </dgm:t>
    </dgm:pt>
    <dgm:pt modelId="{62FF079B-E5AF-4059-B21F-789A2E7DA2E5}" type="pres">
      <dgm:prSet presAssocID="{FBBD175D-9FD6-40AA-B754-EC8319F0777F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0E12670-2B8C-410F-9318-5DCE30EE01AA}" type="pres">
      <dgm:prSet presAssocID="{10B688D7-C1CD-42E2-9680-C43D2C334FDD}" presName="Name5" presStyleLbl="vennNode1" presStyleIdx="0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E152E-58FD-4F3A-98CE-134B8F4E3016}" type="pres">
      <dgm:prSet presAssocID="{256696CC-7D9F-4102-AF53-4A4E1DF12864}" presName="space" presStyleCnt="0"/>
      <dgm:spPr/>
    </dgm:pt>
    <dgm:pt modelId="{17152367-7B3C-42DD-B7D4-A7132A58B26E}" type="pres">
      <dgm:prSet presAssocID="{235C1AFD-E273-404F-8582-64733BAC6987}" presName="Name5" presStyleLbl="vennNode1" presStyleIdx="1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F1FFBB-8455-4F73-829C-6B9D7487E6D7}" type="pres">
      <dgm:prSet presAssocID="{E4300FDD-81F3-4701-A7E3-CCAB75E2983E}" presName="space" presStyleCnt="0"/>
      <dgm:spPr/>
    </dgm:pt>
    <dgm:pt modelId="{D0DA4016-7793-493B-B1EE-EC89D94C122D}" type="pres">
      <dgm:prSet presAssocID="{28689603-A36E-459B-A98D-69F742110841}" presName="Name5" presStyleLbl="vennNode1" presStyleIdx="2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32C99E-2500-4CB2-A30D-054EA1E260A1}" type="pres">
      <dgm:prSet presAssocID="{38F6C35B-3907-4ABA-89CD-3806570EF14A}" presName="space" presStyleCnt="0"/>
      <dgm:spPr/>
    </dgm:pt>
    <dgm:pt modelId="{AC834DA4-6A2A-4621-B872-13549BD950CE}" type="pres">
      <dgm:prSet presAssocID="{A13B07EC-5E27-4E4C-BEF7-D7C394215667}" presName="Name5" presStyleLbl="vennNode1" presStyleIdx="3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5E9CEC-3AAF-4506-8128-04457C11517A}" type="pres">
      <dgm:prSet presAssocID="{D175B2A2-C8B2-4119-A913-9A4FA98C1AAD}" presName="space" presStyleCnt="0"/>
      <dgm:spPr/>
    </dgm:pt>
    <dgm:pt modelId="{8AF52A8F-7F20-4A01-9423-17CF6932BE3B}" type="pres">
      <dgm:prSet presAssocID="{D958B823-A2E9-47CE-92D1-09AA863F4077}" presName="Name5" presStyleLbl="vennNode1" presStyleIdx="4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83BC45-4FAF-4A56-9CA8-393BBAEDE8FB}" type="pres">
      <dgm:prSet presAssocID="{4A4F0856-7120-4CF1-B324-97FE5DC19077}" presName="space" presStyleCnt="0"/>
      <dgm:spPr/>
    </dgm:pt>
    <dgm:pt modelId="{C8F79E64-FA35-4646-AB2B-A199E974EEE3}" type="pres">
      <dgm:prSet presAssocID="{B496537E-CB8F-4998-AF9F-F796654BD1BD}" presName="Name5" presStyleLbl="vennNode1" presStyleIdx="5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F59AAF-BD60-47C3-B646-24F2CF98A09E}" type="pres">
      <dgm:prSet presAssocID="{12280E7F-A253-434B-B73F-B1D59B45108B}" presName="space" presStyleCnt="0"/>
      <dgm:spPr/>
    </dgm:pt>
    <dgm:pt modelId="{DB97A585-8D09-408E-A7C1-74E035145779}" type="pres">
      <dgm:prSet presAssocID="{500213CF-6A73-41BC-9402-6E2EF22B67DD}" presName="Name5" presStyleLbl="vennNode1" presStyleIdx="6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A7CBB9-1270-4668-AFB1-7E8E80E4A755}" type="pres">
      <dgm:prSet presAssocID="{2E3DA825-D79B-44C1-A7EC-119156F9A1FF}" presName="space" presStyleCnt="0"/>
      <dgm:spPr/>
    </dgm:pt>
    <dgm:pt modelId="{17BD618B-C575-48E7-9B59-EF20E2A60B14}" type="pres">
      <dgm:prSet presAssocID="{DFED6B2E-E7AF-4953-9D6A-18F713AD7F6A}" presName="Name5" presStyleLbl="vennNode1" presStyleIdx="7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54CC6CC-0D4A-4A41-AEFB-573408B3F6F7}" srcId="{FBBD175D-9FD6-40AA-B754-EC8319F0777F}" destId="{28689603-A36E-459B-A98D-69F742110841}" srcOrd="2" destOrd="0" parTransId="{947EDF8A-6F4A-472F-B060-52EF70691913}" sibTransId="{38F6C35B-3907-4ABA-89CD-3806570EF14A}"/>
    <dgm:cxn modelId="{CD783FD8-37C2-472B-99E5-E28CC85A3597}" srcId="{FBBD175D-9FD6-40AA-B754-EC8319F0777F}" destId="{B496537E-CB8F-4998-AF9F-F796654BD1BD}" srcOrd="5" destOrd="0" parTransId="{EA37BE66-9B19-433B-905F-FF49F0FE5011}" sibTransId="{12280E7F-A253-434B-B73F-B1D59B45108B}"/>
    <dgm:cxn modelId="{5B60CD47-6A63-4BA9-8491-52CE1D456220}" srcId="{FBBD175D-9FD6-40AA-B754-EC8319F0777F}" destId="{235C1AFD-E273-404F-8582-64733BAC6987}" srcOrd="1" destOrd="0" parTransId="{8C2F6789-9A4C-47FE-B80C-1897F44A22B4}" sibTransId="{E4300FDD-81F3-4701-A7E3-CCAB75E2983E}"/>
    <dgm:cxn modelId="{E50818B3-008F-4C4B-AFFD-E1E4992DCE47}" type="presOf" srcId="{DFED6B2E-E7AF-4953-9D6A-18F713AD7F6A}" destId="{17BD618B-C575-48E7-9B59-EF20E2A60B14}" srcOrd="0" destOrd="0" presId="urn:microsoft.com/office/officeart/2005/8/layout/venn3"/>
    <dgm:cxn modelId="{9FC027CC-0261-4923-ABB3-BFF270B744BD}" srcId="{FBBD175D-9FD6-40AA-B754-EC8319F0777F}" destId="{A13B07EC-5E27-4E4C-BEF7-D7C394215667}" srcOrd="3" destOrd="0" parTransId="{5E3306E2-58EB-4551-990B-EBD741C637AC}" sibTransId="{D175B2A2-C8B2-4119-A913-9A4FA98C1AAD}"/>
    <dgm:cxn modelId="{A21DB382-6FDF-4508-9807-7B710A90F7F8}" type="presOf" srcId="{10B688D7-C1CD-42E2-9680-C43D2C334FDD}" destId="{90E12670-2B8C-410F-9318-5DCE30EE01AA}" srcOrd="0" destOrd="0" presId="urn:microsoft.com/office/officeart/2005/8/layout/venn3"/>
    <dgm:cxn modelId="{A4652F1F-9640-4B49-9602-4DA1AB4D3193}" type="presOf" srcId="{B496537E-CB8F-4998-AF9F-F796654BD1BD}" destId="{C8F79E64-FA35-4646-AB2B-A199E974EEE3}" srcOrd="0" destOrd="0" presId="urn:microsoft.com/office/officeart/2005/8/layout/venn3"/>
    <dgm:cxn modelId="{6F9A6165-C681-4BF0-A25F-68EFEE175BB7}" srcId="{FBBD175D-9FD6-40AA-B754-EC8319F0777F}" destId="{DFED6B2E-E7AF-4953-9D6A-18F713AD7F6A}" srcOrd="7" destOrd="0" parTransId="{F2394AD4-20C9-45E5-ABCD-28CE70400B76}" sibTransId="{CF66E11A-361E-4AE8-BD43-2A372BF6D86C}"/>
    <dgm:cxn modelId="{5C16C5A2-B7F3-4DCC-BFB4-816D2E88563E}" srcId="{FBBD175D-9FD6-40AA-B754-EC8319F0777F}" destId="{10B688D7-C1CD-42E2-9680-C43D2C334FDD}" srcOrd="0" destOrd="0" parTransId="{C0969431-8EB9-4249-A78F-662D170DC93F}" sibTransId="{256696CC-7D9F-4102-AF53-4A4E1DF12864}"/>
    <dgm:cxn modelId="{CA37639C-1847-453C-AE78-845E3143B038}" type="presOf" srcId="{235C1AFD-E273-404F-8582-64733BAC6987}" destId="{17152367-7B3C-42DD-B7D4-A7132A58B26E}" srcOrd="0" destOrd="0" presId="urn:microsoft.com/office/officeart/2005/8/layout/venn3"/>
    <dgm:cxn modelId="{2879B201-2F2D-4152-9BCC-1748E68DF742}" type="presOf" srcId="{A13B07EC-5E27-4E4C-BEF7-D7C394215667}" destId="{AC834DA4-6A2A-4621-B872-13549BD950CE}" srcOrd="0" destOrd="0" presId="urn:microsoft.com/office/officeart/2005/8/layout/venn3"/>
    <dgm:cxn modelId="{D9F970AE-696D-4D2A-BAD0-8B9308C4D100}" type="presOf" srcId="{FBBD175D-9FD6-40AA-B754-EC8319F0777F}" destId="{62FF079B-E5AF-4059-B21F-789A2E7DA2E5}" srcOrd="0" destOrd="0" presId="urn:microsoft.com/office/officeart/2005/8/layout/venn3"/>
    <dgm:cxn modelId="{8997DDC1-3AC1-4D7C-A095-9CBA38511FD9}" srcId="{FBBD175D-9FD6-40AA-B754-EC8319F0777F}" destId="{D958B823-A2E9-47CE-92D1-09AA863F4077}" srcOrd="4" destOrd="0" parTransId="{48FD8AEF-757D-433D-9978-8940E3447DE4}" sibTransId="{4A4F0856-7120-4CF1-B324-97FE5DC19077}"/>
    <dgm:cxn modelId="{A7DCCE7F-F043-46F5-A18F-D1EA2A655D78}" srcId="{FBBD175D-9FD6-40AA-B754-EC8319F0777F}" destId="{500213CF-6A73-41BC-9402-6E2EF22B67DD}" srcOrd="6" destOrd="0" parTransId="{34B0372D-17CC-4FE8-8A70-D748EDB5DEAE}" sibTransId="{2E3DA825-D79B-44C1-A7EC-119156F9A1FF}"/>
    <dgm:cxn modelId="{819BC0E8-B94C-452E-B8C6-B30FE0F6EBD6}" type="presOf" srcId="{500213CF-6A73-41BC-9402-6E2EF22B67DD}" destId="{DB97A585-8D09-408E-A7C1-74E035145779}" srcOrd="0" destOrd="0" presId="urn:microsoft.com/office/officeart/2005/8/layout/venn3"/>
    <dgm:cxn modelId="{2AC657E6-89DB-4863-A6C2-1607C7E3EDE1}" type="presOf" srcId="{D958B823-A2E9-47CE-92D1-09AA863F4077}" destId="{8AF52A8F-7F20-4A01-9423-17CF6932BE3B}" srcOrd="0" destOrd="0" presId="urn:microsoft.com/office/officeart/2005/8/layout/venn3"/>
    <dgm:cxn modelId="{F33093C3-6ED8-4633-B319-1392A3B30388}" type="presOf" srcId="{28689603-A36E-459B-A98D-69F742110841}" destId="{D0DA4016-7793-493B-B1EE-EC89D94C122D}" srcOrd="0" destOrd="0" presId="urn:microsoft.com/office/officeart/2005/8/layout/venn3"/>
    <dgm:cxn modelId="{EA4A1331-7DA2-4DD0-9405-2C8F967DB829}" type="presParOf" srcId="{62FF079B-E5AF-4059-B21F-789A2E7DA2E5}" destId="{90E12670-2B8C-410F-9318-5DCE30EE01AA}" srcOrd="0" destOrd="0" presId="urn:microsoft.com/office/officeart/2005/8/layout/venn3"/>
    <dgm:cxn modelId="{8C6CDAA3-3D77-41D6-8D80-87AB0E32BF62}" type="presParOf" srcId="{62FF079B-E5AF-4059-B21F-789A2E7DA2E5}" destId="{7B6E152E-58FD-4F3A-98CE-134B8F4E3016}" srcOrd="1" destOrd="0" presId="urn:microsoft.com/office/officeart/2005/8/layout/venn3"/>
    <dgm:cxn modelId="{9317F40B-8D4A-4E12-A976-A90E09D603C3}" type="presParOf" srcId="{62FF079B-E5AF-4059-B21F-789A2E7DA2E5}" destId="{17152367-7B3C-42DD-B7D4-A7132A58B26E}" srcOrd="2" destOrd="0" presId="urn:microsoft.com/office/officeart/2005/8/layout/venn3"/>
    <dgm:cxn modelId="{C2F9AF6D-D8C4-4DD0-8085-C4F7ED0D6B2E}" type="presParOf" srcId="{62FF079B-E5AF-4059-B21F-789A2E7DA2E5}" destId="{72F1FFBB-8455-4F73-829C-6B9D7487E6D7}" srcOrd="3" destOrd="0" presId="urn:microsoft.com/office/officeart/2005/8/layout/venn3"/>
    <dgm:cxn modelId="{311D33D9-B4CE-4F3B-9BBB-7A1052972FF8}" type="presParOf" srcId="{62FF079B-E5AF-4059-B21F-789A2E7DA2E5}" destId="{D0DA4016-7793-493B-B1EE-EC89D94C122D}" srcOrd="4" destOrd="0" presId="urn:microsoft.com/office/officeart/2005/8/layout/venn3"/>
    <dgm:cxn modelId="{7DE8CC77-9A19-43CE-BB3D-CC1F7F7DFCB7}" type="presParOf" srcId="{62FF079B-E5AF-4059-B21F-789A2E7DA2E5}" destId="{7132C99E-2500-4CB2-A30D-054EA1E260A1}" srcOrd="5" destOrd="0" presId="urn:microsoft.com/office/officeart/2005/8/layout/venn3"/>
    <dgm:cxn modelId="{F50A527F-B93B-4E46-85CB-B092B189E976}" type="presParOf" srcId="{62FF079B-E5AF-4059-B21F-789A2E7DA2E5}" destId="{AC834DA4-6A2A-4621-B872-13549BD950CE}" srcOrd="6" destOrd="0" presId="urn:microsoft.com/office/officeart/2005/8/layout/venn3"/>
    <dgm:cxn modelId="{A990EC75-089B-461A-9FBD-B91563EA9F5A}" type="presParOf" srcId="{62FF079B-E5AF-4059-B21F-789A2E7DA2E5}" destId="{CE5E9CEC-3AAF-4506-8128-04457C11517A}" srcOrd="7" destOrd="0" presId="urn:microsoft.com/office/officeart/2005/8/layout/venn3"/>
    <dgm:cxn modelId="{D69276E2-6FAE-467A-81CD-EBC07E6A4BEF}" type="presParOf" srcId="{62FF079B-E5AF-4059-B21F-789A2E7DA2E5}" destId="{8AF52A8F-7F20-4A01-9423-17CF6932BE3B}" srcOrd="8" destOrd="0" presId="urn:microsoft.com/office/officeart/2005/8/layout/venn3"/>
    <dgm:cxn modelId="{639F00F1-CA1F-48F1-B236-9556D9BF322C}" type="presParOf" srcId="{62FF079B-E5AF-4059-B21F-789A2E7DA2E5}" destId="{AC83BC45-4FAF-4A56-9CA8-393BBAEDE8FB}" srcOrd="9" destOrd="0" presId="urn:microsoft.com/office/officeart/2005/8/layout/venn3"/>
    <dgm:cxn modelId="{0FC4A9EF-846D-44E0-9141-214BD89612C4}" type="presParOf" srcId="{62FF079B-E5AF-4059-B21F-789A2E7DA2E5}" destId="{C8F79E64-FA35-4646-AB2B-A199E974EEE3}" srcOrd="10" destOrd="0" presId="urn:microsoft.com/office/officeart/2005/8/layout/venn3"/>
    <dgm:cxn modelId="{34852922-C9AF-4234-AEF2-9F80BFE8A919}" type="presParOf" srcId="{62FF079B-E5AF-4059-B21F-789A2E7DA2E5}" destId="{48F59AAF-BD60-47C3-B646-24F2CF98A09E}" srcOrd="11" destOrd="0" presId="urn:microsoft.com/office/officeart/2005/8/layout/venn3"/>
    <dgm:cxn modelId="{E8F91CF1-AFFD-48C6-8082-6E8A5209AD14}" type="presParOf" srcId="{62FF079B-E5AF-4059-B21F-789A2E7DA2E5}" destId="{DB97A585-8D09-408E-A7C1-74E035145779}" srcOrd="12" destOrd="0" presId="urn:microsoft.com/office/officeart/2005/8/layout/venn3"/>
    <dgm:cxn modelId="{ECE994DA-FC29-4ADE-85AA-C393EE88D03A}" type="presParOf" srcId="{62FF079B-E5AF-4059-B21F-789A2E7DA2E5}" destId="{9BA7CBB9-1270-4668-AFB1-7E8E80E4A755}" srcOrd="13" destOrd="0" presId="urn:microsoft.com/office/officeart/2005/8/layout/venn3"/>
    <dgm:cxn modelId="{375A2816-AA4E-4B45-8CCD-808EC447248D}" type="presParOf" srcId="{62FF079B-E5AF-4059-B21F-789A2E7DA2E5}" destId="{17BD618B-C575-48E7-9B59-EF20E2A60B14}" srcOrd="14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04D332-6BF7-4ECE-B6D3-7E8DB57B09FC}">
      <dsp:nvSpPr>
        <dsp:cNvPr id="0" name=""/>
        <dsp:cNvSpPr/>
      </dsp:nvSpPr>
      <dsp:spPr>
        <a:xfrm>
          <a:off x="1141980" y="805649"/>
          <a:ext cx="3812038" cy="4484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612971-2DF7-42CD-B10C-710E54A664EA}">
      <dsp:nvSpPr>
        <dsp:cNvPr id="0" name=""/>
        <dsp:cNvSpPr/>
      </dsp:nvSpPr>
      <dsp:spPr>
        <a:xfrm>
          <a:off x="1141980" y="974078"/>
          <a:ext cx="280046" cy="280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CD6030-1624-463B-AA68-5C3B0F540CAF}">
      <dsp:nvSpPr>
        <dsp:cNvPr id="0" name=""/>
        <dsp:cNvSpPr/>
      </dsp:nvSpPr>
      <dsp:spPr>
        <a:xfrm>
          <a:off x="8" y="0"/>
          <a:ext cx="6095983" cy="8056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1. V pohádce O Zlatovlásce Jiřík porozuměl zvířecí řeči poté, co snědl maso:</a:t>
          </a:r>
          <a:endParaRPr lang="cs-CZ" sz="2800" kern="1200" dirty="0"/>
        </a:p>
      </dsp:txBody>
      <dsp:txXfrm>
        <a:off x="8" y="0"/>
        <a:ext cx="6095983" cy="805649"/>
      </dsp:txXfrm>
    </dsp:sp>
    <dsp:sp modelId="{2079EBBD-CA08-4ACA-B931-0B089B985A62}">
      <dsp:nvSpPr>
        <dsp:cNvPr id="0" name=""/>
        <dsp:cNvSpPr/>
      </dsp:nvSpPr>
      <dsp:spPr>
        <a:xfrm>
          <a:off x="8" y="1626857"/>
          <a:ext cx="280039" cy="28003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56363A-DD13-431E-B2EC-D590D60E5DA4}">
      <dsp:nvSpPr>
        <dsp:cNvPr id="0" name=""/>
        <dsp:cNvSpPr/>
      </dsp:nvSpPr>
      <dsp:spPr>
        <a:xfrm>
          <a:off x="266851" y="1440491"/>
          <a:ext cx="3545195" cy="6527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rgbClr val="FF0000"/>
              </a:solidFill>
            </a:rPr>
            <a:t>A</a:t>
          </a:r>
          <a:r>
            <a:rPr lang="cs-CZ" sz="2300" kern="1200" dirty="0" smtClean="0"/>
            <a:t>:  Z kuřete</a:t>
          </a:r>
          <a:endParaRPr lang="cs-CZ" sz="2300" kern="1200" dirty="0"/>
        </a:p>
      </dsp:txBody>
      <dsp:txXfrm>
        <a:off x="266851" y="1440491"/>
        <a:ext cx="3545195" cy="652772"/>
      </dsp:txXfrm>
    </dsp:sp>
    <dsp:sp modelId="{9D0CCBD6-1D3C-4A5C-A1E5-F890E847C358}">
      <dsp:nvSpPr>
        <dsp:cNvPr id="0" name=""/>
        <dsp:cNvSpPr/>
      </dsp:nvSpPr>
      <dsp:spPr>
        <a:xfrm>
          <a:off x="8" y="2279629"/>
          <a:ext cx="280039" cy="280039"/>
        </a:xfrm>
        <a:prstGeom prst="rect">
          <a:avLst/>
        </a:prstGeom>
        <a:solidFill>
          <a:schemeClr val="bg1"/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DA70FC-744A-4D51-882A-4610CDACD597}">
      <dsp:nvSpPr>
        <dsp:cNvPr id="0" name=""/>
        <dsp:cNvSpPr/>
      </dsp:nvSpPr>
      <dsp:spPr>
        <a:xfrm>
          <a:off x="266851" y="2093263"/>
          <a:ext cx="3545195" cy="6527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rgbClr val="FF0000"/>
              </a:solidFill>
            </a:rPr>
            <a:t>S</a:t>
          </a:r>
          <a:r>
            <a:rPr lang="cs-CZ" sz="2300" kern="1200" dirty="0" smtClean="0"/>
            <a:t>:  Z hada</a:t>
          </a:r>
          <a:endParaRPr lang="cs-CZ" sz="2300" kern="1200" dirty="0"/>
        </a:p>
      </dsp:txBody>
      <dsp:txXfrm>
        <a:off x="266851" y="2093263"/>
        <a:ext cx="3545195" cy="652772"/>
      </dsp:txXfrm>
    </dsp:sp>
    <dsp:sp modelId="{75214E93-7626-4958-8A18-999AF8A50807}">
      <dsp:nvSpPr>
        <dsp:cNvPr id="0" name=""/>
        <dsp:cNvSpPr/>
      </dsp:nvSpPr>
      <dsp:spPr>
        <a:xfrm>
          <a:off x="8" y="2932401"/>
          <a:ext cx="280039" cy="28003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3ACDD4-F0A4-4683-B5C9-BC2F7EDD3BF2}">
      <dsp:nvSpPr>
        <dsp:cNvPr id="0" name=""/>
        <dsp:cNvSpPr/>
      </dsp:nvSpPr>
      <dsp:spPr>
        <a:xfrm>
          <a:off x="266851" y="2746035"/>
          <a:ext cx="3545195" cy="6527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rgbClr val="FF0000"/>
              </a:solidFill>
            </a:rPr>
            <a:t>V</a:t>
          </a:r>
          <a:r>
            <a:rPr lang="cs-CZ" sz="2300" kern="1200" dirty="0" smtClean="0"/>
            <a:t>:  Z kohouta</a:t>
          </a:r>
          <a:endParaRPr lang="cs-CZ" sz="2300" kern="1200" dirty="0"/>
        </a:p>
      </dsp:txBody>
      <dsp:txXfrm>
        <a:off x="266851" y="2746035"/>
        <a:ext cx="3545195" cy="652772"/>
      </dsp:txXfrm>
    </dsp:sp>
    <dsp:sp modelId="{E0A5A51F-0632-4622-B214-D6178845A854}">
      <dsp:nvSpPr>
        <dsp:cNvPr id="0" name=""/>
        <dsp:cNvSpPr/>
      </dsp:nvSpPr>
      <dsp:spPr>
        <a:xfrm>
          <a:off x="8" y="3585174"/>
          <a:ext cx="280039" cy="28003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82C870-5460-44AC-90F9-2A55CC3AA9AF}">
      <dsp:nvSpPr>
        <dsp:cNvPr id="0" name=""/>
        <dsp:cNvSpPr/>
      </dsp:nvSpPr>
      <dsp:spPr>
        <a:xfrm>
          <a:off x="266851" y="3398807"/>
          <a:ext cx="3545195" cy="6527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rgbClr val="FF0000"/>
              </a:solidFill>
            </a:rPr>
            <a:t>F</a:t>
          </a:r>
          <a:r>
            <a:rPr lang="cs-CZ" sz="2300" kern="1200" dirty="0" smtClean="0"/>
            <a:t>:  Z kozy</a:t>
          </a:r>
          <a:endParaRPr lang="cs-CZ" sz="2300" kern="1200" dirty="0"/>
        </a:p>
      </dsp:txBody>
      <dsp:txXfrm>
        <a:off x="266851" y="3398807"/>
        <a:ext cx="3545195" cy="65277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04D332-6BF7-4ECE-B6D3-7E8DB57B09FC}">
      <dsp:nvSpPr>
        <dsp:cNvPr id="0" name=""/>
        <dsp:cNvSpPr/>
      </dsp:nvSpPr>
      <dsp:spPr>
        <a:xfrm>
          <a:off x="1141980" y="805649"/>
          <a:ext cx="3812038" cy="4484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612971-2DF7-42CD-B10C-710E54A664EA}">
      <dsp:nvSpPr>
        <dsp:cNvPr id="0" name=""/>
        <dsp:cNvSpPr/>
      </dsp:nvSpPr>
      <dsp:spPr>
        <a:xfrm>
          <a:off x="1141980" y="974078"/>
          <a:ext cx="280046" cy="280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CD6030-1624-463B-AA68-5C3B0F540CAF}">
      <dsp:nvSpPr>
        <dsp:cNvPr id="0" name=""/>
        <dsp:cNvSpPr/>
      </dsp:nvSpPr>
      <dsp:spPr>
        <a:xfrm>
          <a:off x="4811" y="0"/>
          <a:ext cx="6086376" cy="8056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1. V pohádce O Zlatovlásce Jiřík porozuměl zvířecí řeči poté, co snědl maso:</a:t>
          </a:r>
          <a:endParaRPr lang="cs-CZ" sz="2800" kern="1200" dirty="0"/>
        </a:p>
      </dsp:txBody>
      <dsp:txXfrm>
        <a:off x="4811" y="0"/>
        <a:ext cx="6086376" cy="805649"/>
      </dsp:txXfrm>
    </dsp:sp>
    <dsp:sp modelId="{2079EBBD-CA08-4ACA-B931-0B089B985A62}">
      <dsp:nvSpPr>
        <dsp:cNvPr id="0" name=""/>
        <dsp:cNvSpPr/>
      </dsp:nvSpPr>
      <dsp:spPr>
        <a:xfrm>
          <a:off x="4811" y="1626857"/>
          <a:ext cx="280039" cy="28003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56363A-DD13-431E-B2EC-D590D60E5DA4}">
      <dsp:nvSpPr>
        <dsp:cNvPr id="0" name=""/>
        <dsp:cNvSpPr/>
      </dsp:nvSpPr>
      <dsp:spPr>
        <a:xfrm>
          <a:off x="271654" y="1440491"/>
          <a:ext cx="3545195" cy="6527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rgbClr val="FF0000"/>
              </a:solidFill>
            </a:rPr>
            <a:t>A</a:t>
          </a:r>
          <a:r>
            <a:rPr lang="cs-CZ" sz="2300" kern="1200" dirty="0" smtClean="0"/>
            <a:t>:  Z kuřete</a:t>
          </a:r>
          <a:endParaRPr lang="cs-CZ" sz="2300" kern="1200" dirty="0"/>
        </a:p>
      </dsp:txBody>
      <dsp:txXfrm>
        <a:off x="271654" y="1440491"/>
        <a:ext cx="3545195" cy="652772"/>
      </dsp:txXfrm>
    </dsp:sp>
    <dsp:sp modelId="{9D0CCBD6-1D3C-4A5C-A1E5-F890E847C358}">
      <dsp:nvSpPr>
        <dsp:cNvPr id="0" name=""/>
        <dsp:cNvSpPr/>
      </dsp:nvSpPr>
      <dsp:spPr>
        <a:xfrm>
          <a:off x="4811" y="2279629"/>
          <a:ext cx="280039" cy="280039"/>
        </a:xfrm>
        <a:prstGeom prst="rect">
          <a:avLst/>
        </a:prstGeom>
        <a:solidFill>
          <a:srgbClr val="FF0000"/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DA70FC-744A-4D51-882A-4610CDACD597}">
      <dsp:nvSpPr>
        <dsp:cNvPr id="0" name=""/>
        <dsp:cNvSpPr/>
      </dsp:nvSpPr>
      <dsp:spPr>
        <a:xfrm>
          <a:off x="271654" y="2093263"/>
          <a:ext cx="3545195" cy="6527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rgbClr val="FF0000"/>
              </a:solidFill>
            </a:rPr>
            <a:t>S</a:t>
          </a:r>
          <a:r>
            <a:rPr lang="cs-CZ" sz="2300" kern="1200" dirty="0" smtClean="0"/>
            <a:t>:  Z hada</a:t>
          </a:r>
          <a:endParaRPr lang="cs-CZ" sz="2300" kern="1200" dirty="0"/>
        </a:p>
      </dsp:txBody>
      <dsp:txXfrm>
        <a:off x="271654" y="2093263"/>
        <a:ext cx="3545195" cy="652772"/>
      </dsp:txXfrm>
    </dsp:sp>
    <dsp:sp modelId="{75214E93-7626-4958-8A18-999AF8A50807}">
      <dsp:nvSpPr>
        <dsp:cNvPr id="0" name=""/>
        <dsp:cNvSpPr/>
      </dsp:nvSpPr>
      <dsp:spPr>
        <a:xfrm>
          <a:off x="4811" y="2932401"/>
          <a:ext cx="280039" cy="28003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3ACDD4-F0A4-4683-B5C9-BC2F7EDD3BF2}">
      <dsp:nvSpPr>
        <dsp:cNvPr id="0" name=""/>
        <dsp:cNvSpPr/>
      </dsp:nvSpPr>
      <dsp:spPr>
        <a:xfrm>
          <a:off x="271654" y="2746035"/>
          <a:ext cx="3545195" cy="6527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rgbClr val="FF0000"/>
              </a:solidFill>
            </a:rPr>
            <a:t>V</a:t>
          </a:r>
          <a:r>
            <a:rPr lang="cs-CZ" sz="2300" kern="1200" dirty="0" smtClean="0"/>
            <a:t>:  Z kohouta</a:t>
          </a:r>
          <a:endParaRPr lang="cs-CZ" sz="2300" kern="1200" dirty="0"/>
        </a:p>
      </dsp:txBody>
      <dsp:txXfrm>
        <a:off x="271654" y="2746035"/>
        <a:ext cx="3545195" cy="652772"/>
      </dsp:txXfrm>
    </dsp:sp>
    <dsp:sp modelId="{E0A5A51F-0632-4622-B214-D6178845A854}">
      <dsp:nvSpPr>
        <dsp:cNvPr id="0" name=""/>
        <dsp:cNvSpPr/>
      </dsp:nvSpPr>
      <dsp:spPr>
        <a:xfrm>
          <a:off x="4811" y="3585174"/>
          <a:ext cx="280039" cy="28003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82C870-5460-44AC-90F9-2A55CC3AA9AF}">
      <dsp:nvSpPr>
        <dsp:cNvPr id="0" name=""/>
        <dsp:cNvSpPr/>
      </dsp:nvSpPr>
      <dsp:spPr>
        <a:xfrm>
          <a:off x="271654" y="3398807"/>
          <a:ext cx="3545195" cy="6527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rgbClr val="FF0000"/>
              </a:solidFill>
            </a:rPr>
            <a:t>F</a:t>
          </a:r>
          <a:r>
            <a:rPr lang="cs-CZ" sz="2300" kern="1200" dirty="0" smtClean="0"/>
            <a:t>:  Z kozy</a:t>
          </a:r>
          <a:endParaRPr lang="cs-CZ" sz="2300" kern="1200" dirty="0"/>
        </a:p>
      </dsp:txBody>
      <dsp:txXfrm>
        <a:off x="271654" y="3398807"/>
        <a:ext cx="3545195" cy="65277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vertAlign" val="t"/>
          <dgm:param type="nodeVertAlign" val="t"/>
          <dgm:param type="horzAlign" val="ctr"/>
          <dgm:param type="fallback" val="1D"/>
        </dgm:alg>
      </dgm:if>
      <dgm:else name="Name2">
        <dgm:alg type="hierChild">
          <dgm:param type="linDir" val="fromR"/>
          <dgm:param type="vertAlign" val="t"/>
          <dgm:param type="nodeVertAlign" val="t"/>
          <dgm:param type="horzAlign" val="ctr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txAnchorVertCh" val="mid"/>
                    <dgm:param type="parTxLTRAlign" val="l"/>
                  </dgm:alg>
                </dgm:if>
                <dgm:else name="Name10">
                  <dgm:alg type="tx">
                    <dgm:param type="txAnchorVertCh" val="mid"/>
                    <dgm:param type="parTxLTR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txAnchorVertCh" val="mid"/>
                          <dgm:param type="parTxLTRAlign" val="l"/>
                        </dgm:alg>
                      </dgm:if>
                      <dgm:else name="Name18">
                        <dgm:alg type="tx">
                          <dgm:param type="txAnchorVertCh" val="mid"/>
                          <dgm:param type="parTxLTRAlign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vertAlign" val="t"/>
          <dgm:param type="nodeVertAlign" val="t"/>
          <dgm:param type="horzAlign" val="ctr"/>
          <dgm:param type="fallback" val="1D"/>
        </dgm:alg>
      </dgm:if>
      <dgm:else name="Name2">
        <dgm:alg type="hierChild">
          <dgm:param type="linDir" val="fromR"/>
          <dgm:param type="vertAlign" val="t"/>
          <dgm:param type="nodeVertAlign" val="t"/>
          <dgm:param type="horzAlign" val="ctr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txAnchorVertCh" val="mid"/>
                    <dgm:param type="parTxLTRAlign" val="l"/>
                  </dgm:alg>
                </dgm:if>
                <dgm:else name="Name10">
                  <dgm:alg type="tx">
                    <dgm:param type="txAnchorVertCh" val="mid"/>
                    <dgm:param type="parTxLTR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txAnchorVertCh" val="mid"/>
                          <dgm:param type="parTxLTRAlign" val="l"/>
                        </dgm:alg>
                      </dgm:if>
                      <dgm:else name="Name18">
                        <dgm:alg type="tx">
                          <dgm:param type="txAnchorVertCh" val="mid"/>
                          <dgm:param type="parTxLTRAlign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vertAlign" val="t"/>
          <dgm:param type="nodeVertAlign" val="t"/>
          <dgm:param type="horzAlign" val="ctr"/>
          <dgm:param type="fallback" val="1D"/>
        </dgm:alg>
      </dgm:if>
      <dgm:else name="Name2">
        <dgm:alg type="hierChild">
          <dgm:param type="linDir" val="fromR"/>
          <dgm:param type="vertAlign" val="t"/>
          <dgm:param type="nodeVertAlign" val="t"/>
          <dgm:param type="horzAlign" val="ctr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txAnchorVertCh" val="mid"/>
                    <dgm:param type="parTxLTRAlign" val="l"/>
                  </dgm:alg>
                </dgm:if>
                <dgm:else name="Name10">
                  <dgm:alg type="tx">
                    <dgm:param type="txAnchorVertCh" val="mid"/>
                    <dgm:param type="parTxLTR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txAnchorVertCh" val="mid"/>
                          <dgm:param type="parTxLTRAlign" val="l"/>
                        </dgm:alg>
                      </dgm:if>
                      <dgm:else name="Name18">
                        <dgm:alg type="tx">
                          <dgm:param type="txAnchorVertCh" val="mid"/>
                          <dgm:param type="parTxLTRAlign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vertAlign" val="t"/>
          <dgm:param type="nodeVertAlign" val="t"/>
          <dgm:param type="horzAlign" val="ctr"/>
          <dgm:param type="fallback" val="1D"/>
        </dgm:alg>
      </dgm:if>
      <dgm:else name="Name2">
        <dgm:alg type="hierChild">
          <dgm:param type="linDir" val="fromR"/>
          <dgm:param type="vertAlign" val="t"/>
          <dgm:param type="nodeVertAlign" val="t"/>
          <dgm:param type="horzAlign" val="ctr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txAnchorVertCh" val="mid"/>
                    <dgm:param type="parTxLTRAlign" val="l"/>
                  </dgm:alg>
                </dgm:if>
                <dgm:else name="Name10">
                  <dgm:alg type="tx">
                    <dgm:param type="txAnchorVertCh" val="mid"/>
                    <dgm:param type="parTxLTR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txAnchorVertCh" val="mid"/>
                          <dgm:param type="parTxLTRAlign" val="l"/>
                        </dgm:alg>
                      </dgm:if>
                      <dgm:else name="Name18">
                        <dgm:alg type="tx">
                          <dgm:param type="txAnchorVertCh" val="mid"/>
                          <dgm:param type="parTxLTRAlign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vertAlign" val="t"/>
          <dgm:param type="nodeVertAlign" val="t"/>
          <dgm:param type="horzAlign" val="ctr"/>
          <dgm:param type="fallback" val="1D"/>
        </dgm:alg>
      </dgm:if>
      <dgm:else name="Name2">
        <dgm:alg type="hierChild">
          <dgm:param type="linDir" val="fromR"/>
          <dgm:param type="vertAlign" val="t"/>
          <dgm:param type="nodeVertAlign" val="t"/>
          <dgm:param type="horzAlign" val="ctr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txAnchorVertCh" val="mid"/>
                    <dgm:param type="parTxLTRAlign" val="l"/>
                  </dgm:alg>
                </dgm:if>
                <dgm:else name="Name10">
                  <dgm:alg type="tx">
                    <dgm:param type="txAnchorVertCh" val="mid"/>
                    <dgm:param type="parTxLTR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txAnchorVertCh" val="mid"/>
                          <dgm:param type="parTxLTRAlign" val="l"/>
                        </dgm:alg>
                      </dgm:if>
                      <dgm:else name="Name18">
                        <dgm:alg type="tx">
                          <dgm:param type="txAnchorVertCh" val="mid"/>
                          <dgm:param type="parTxLTRAlign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vertAlign" val="t"/>
          <dgm:param type="nodeVertAlign" val="t"/>
          <dgm:param type="horzAlign" val="ctr"/>
          <dgm:param type="fallback" val="1D"/>
        </dgm:alg>
      </dgm:if>
      <dgm:else name="Name2">
        <dgm:alg type="hierChild">
          <dgm:param type="linDir" val="fromR"/>
          <dgm:param type="vertAlign" val="t"/>
          <dgm:param type="nodeVertAlign" val="t"/>
          <dgm:param type="horzAlign" val="ctr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txAnchorVertCh" val="mid"/>
                    <dgm:param type="parTxLTRAlign" val="l"/>
                  </dgm:alg>
                </dgm:if>
                <dgm:else name="Name10">
                  <dgm:alg type="tx">
                    <dgm:param type="txAnchorVertCh" val="mid"/>
                    <dgm:param type="parTxLTR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txAnchorVertCh" val="mid"/>
                          <dgm:param type="parTxLTRAlign" val="l"/>
                        </dgm:alg>
                      </dgm:if>
                      <dgm:else name="Name18">
                        <dgm:alg type="tx">
                          <dgm:param type="txAnchorVertCh" val="mid"/>
                          <dgm:param type="parTxLTRAlign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vertAlign" val="t"/>
          <dgm:param type="nodeVertAlign" val="t"/>
          <dgm:param type="horzAlign" val="ctr"/>
          <dgm:param type="fallback" val="1D"/>
        </dgm:alg>
      </dgm:if>
      <dgm:else name="Name2">
        <dgm:alg type="hierChild">
          <dgm:param type="linDir" val="fromR"/>
          <dgm:param type="vertAlign" val="t"/>
          <dgm:param type="nodeVertAlign" val="t"/>
          <dgm:param type="horzAlign" val="ctr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txAnchorVertCh" val="mid"/>
                    <dgm:param type="parTxLTRAlign" val="l"/>
                  </dgm:alg>
                </dgm:if>
                <dgm:else name="Name10">
                  <dgm:alg type="tx">
                    <dgm:param type="txAnchorVertCh" val="mid"/>
                    <dgm:param type="parTxLTR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txAnchorVertCh" val="mid"/>
                          <dgm:param type="parTxLTRAlign" val="l"/>
                        </dgm:alg>
                      </dgm:if>
                      <dgm:else name="Name18">
                        <dgm:alg type="tx">
                          <dgm:param type="txAnchorVertCh" val="mid"/>
                          <dgm:param type="parTxLTRAlign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vertAlign" val="t"/>
          <dgm:param type="nodeVertAlign" val="t"/>
          <dgm:param type="horzAlign" val="ctr"/>
          <dgm:param type="fallback" val="1D"/>
        </dgm:alg>
      </dgm:if>
      <dgm:else name="Name2">
        <dgm:alg type="hierChild">
          <dgm:param type="linDir" val="fromR"/>
          <dgm:param type="vertAlign" val="t"/>
          <dgm:param type="nodeVertAlign" val="t"/>
          <dgm:param type="horzAlign" val="ctr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txAnchorVertCh" val="mid"/>
                    <dgm:param type="parTxLTRAlign" val="l"/>
                  </dgm:alg>
                </dgm:if>
                <dgm:else name="Name10">
                  <dgm:alg type="tx">
                    <dgm:param type="txAnchorVertCh" val="mid"/>
                    <dgm:param type="parTxLTR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txAnchorVertCh" val="mid"/>
                          <dgm:param type="parTxLTRAlign" val="l"/>
                        </dgm:alg>
                      </dgm:if>
                      <dgm:else name="Name18">
                        <dgm:alg type="tx">
                          <dgm:param type="txAnchorVertCh" val="mid"/>
                          <dgm:param type="parTxLTRAlign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vertAlign" val="t"/>
          <dgm:param type="nodeVertAlign" val="t"/>
          <dgm:param type="horzAlign" val="ctr"/>
          <dgm:param type="fallback" val="1D"/>
        </dgm:alg>
      </dgm:if>
      <dgm:else name="Name2">
        <dgm:alg type="hierChild">
          <dgm:param type="linDir" val="fromR"/>
          <dgm:param type="vertAlign" val="t"/>
          <dgm:param type="nodeVertAlign" val="t"/>
          <dgm:param type="horzAlign" val="ctr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txAnchorVertCh" val="mid"/>
                    <dgm:param type="parTxLTRAlign" val="l"/>
                  </dgm:alg>
                </dgm:if>
                <dgm:else name="Name10">
                  <dgm:alg type="tx">
                    <dgm:param type="txAnchorVertCh" val="mid"/>
                    <dgm:param type="parTxLTR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txAnchorVertCh" val="mid"/>
                          <dgm:param type="parTxLTRAlign" val="l"/>
                        </dgm:alg>
                      </dgm:if>
                      <dgm:else name="Name18">
                        <dgm:alg type="tx">
                          <dgm:param type="txAnchorVertCh" val="mid"/>
                          <dgm:param type="parTxLTRAlign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vertAlign" val="t"/>
          <dgm:param type="nodeVertAlign" val="t"/>
          <dgm:param type="horzAlign" val="ctr"/>
          <dgm:param type="fallback" val="1D"/>
        </dgm:alg>
      </dgm:if>
      <dgm:else name="Name2">
        <dgm:alg type="hierChild">
          <dgm:param type="linDir" val="fromR"/>
          <dgm:param type="vertAlign" val="t"/>
          <dgm:param type="nodeVertAlign" val="t"/>
          <dgm:param type="horzAlign" val="ctr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txAnchorVertCh" val="mid"/>
                    <dgm:param type="parTxLTRAlign" val="l"/>
                  </dgm:alg>
                </dgm:if>
                <dgm:else name="Name10">
                  <dgm:alg type="tx">
                    <dgm:param type="txAnchorVertCh" val="mid"/>
                    <dgm:param type="parTxLTR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txAnchorVertCh" val="mid"/>
                          <dgm:param type="parTxLTRAlign" val="l"/>
                        </dgm:alg>
                      </dgm:if>
                      <dgm:else name="Name18">
                        <dgm:alg type="tx">
                          <dgm:param type="txAnchorVertCh" val="mid"/>
                          <dgm:param type="parTxLTRAlign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vertAlign" val="t"/>
          <dgm:param type="nodeVertAlign" val="t"/>
          <dgm:param type="horzAlign" val="ctr"/>
          <dgm:param type="fallback" val="1D"/>
        </dgm:alg>
      </dgm:if>
      <dgm:else name="Name2">
        <dgm:alg type="hierChild">
          <dgm:param type="linDir" val="fromR"/>
          <dgm:param type="vertAlign" val="t"/>
          <dgm:param type="nodeVertAlign" val="t"/>
          <dgm:param type="horzAlign" val="ctr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txAnchorVertCh" val="mid"/>
                    <dgm:param type="parTxLTRAlign" val="l"/>
                  </dgm:alg>
                </dgm:if>
                <dgm:else name="Name10">
                  <dgm:alg type="tx">
                    <dgm:param type="txAnchorVertCh" val="mid"/>
                    <dgm:param type="parTxLTR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txAnchorVertCh" val="mid"/>
                          <dgm:param type="parTxLTRAlign" val="l"/>
                        </dgm:alg>
                      </dgm:if>
                      <dgm:else name="Name18">
                        <dgm:alg type="tx">
                          <dgm:param type="txAnchorVertCh" val="mid"/>
                          <dgm:param type="parTxLTRAlign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vertAlign" val="t"/>
          <dgm:param type="nodeVertAlign" val="t"/>
          <dgm:param type="horzAlign" val="ctr"/>
          <dgm:param type="fallback" val="1D"/>
        </dgm:alg>
      </dgm:if>
      <dgm:else name="Name2">
        <dgm:alg type="hierChild">
          <dgm:param type="linDir" val="fromR"/>
          <dgm:param type="vertAlign" val="t"/>
          <dgm:param type="nodeVertAlign" val="t"/>
          <dgm:param type="horzAlign" val="ctr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txAnchorVertCh" val="mid"/>
                    <dgm:param type="parTxLTRAlign" val="l"/>
                  </dgm:alg>
                </dgm:if>
                <dgm:else name="Name10">
                  <dgm:alg type="tx">
                    <dgm:param type="txAnchorVertCh" val="mid"/>
                    <dgm:param type="parTxLTR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txAnchorVertCh" val="mid"/>
                          <dgm:param type="parTxLTRAlign" val="l"/>
                        </dgm:alg>
                      </dgm:if>
                      <dgm:else name="Name18">
                        <dgm:alg type="tx">
                          <dgm:param type="txAnchorVertCh" val="mid"/>
                          <dgm:param type="parTxLTRAlign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vertAlign" val="t"/>
          <dgm:param type="nodeVertAlign" val="t"/>
          <dgm:param type="horzAlign" val="ctr"/>
          <dgm:param type="fallback" val="1D"/>
        </dgm:alg>
      </dgm:if>
      <dgm:else name="Name2">
        <dgm:alg type="hierChild">
          <dgm:param type="linDir" val="fromR"/>
          <dgm:param type="vertAlign" val="t"/>
          <dgm:param type="nodeVertAlign" val="t"/>
          <dgm:param type="horzAlign" val="ctr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txAnchorVertCh" val="mid"/>
                    <dgm:param type="parTxLTRAlign" val="l"/>
                  </dgm:alg>
                </dgm:if>
                <dgm:else name="Name10">
                  <dgm:alg type="tx">
                    <dgm:param type="txAnchorVertCh" val="mid"/>
                    <dgm:param type="parTxLTR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txAnchorVertCh" val="mid"/>
                          <dgm:param type="parTxLTRAlign" val="l"/>
                        </dgm:alg>
                      </dgm:if>
                      <dgm:else name="Name18">
                        <dgm:alg type="tx">
                          <dgm:param type="txAnchorVertCh" val="mid"/>
                          <dgm:param type="parTxLTRAlign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vertAlign" val="t"/>
          <dgm:param type="nodeVertAlign" val="t"/>
          <dgm:param type="horzAlign" val="ctr"/>
          <dgm:param type="fallback" val="1D"/>
        </dgm:alg>
      </dgm:if>
      <dgm:else name="Name2">
        <dgm:alg type="hierChild">
          <dgm:param type="linDir" val="fromR"/>
          <dgm:param type="vertAlign" val="t"/>
          <dgm:param type="nodeVertAlign" val="t"/>
          <dgm:param type="horzAlign" val="ctr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txAnchorVertCh" val="mid"/>
                    <dgm:param type="parTxLTRAlign" val="l"/>
                  </dgm:alg>
                </dgm:if>
                <dgm:else name="Name10">
                  <dgm:alg type="tx">
                    <dgm:param type="txAnchorVertCh" val="mid"/>
                    <dgm:param type="parTxLTR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txAnchorVertCh" val="mid"/>
                          <dgm:param type="parTxLTRAlign" val="l"/>
                        </dgm:alg>
                      </dgm:if>
                      <dgm:else name="Name18">
                        <dgm:alg type="tx">
                          <dgm:param type="txAnchorVertCh" val="mid"/>
                          <dgm:param type="parTxLTRAlign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vertAlign" val="t"/>
          <dgm:param type="nodeVertAlign" val="t"/>
          <dgm:param type="horzAlign" val="ctr"/>
          <dgm:param type="fallback" val="1D"/>
        </dgm:alg>
      </dgm:if>
      <dgm:else name="Name2">
        <dgm:alg type="hierChild">
          <dgm:param type="linDir" val="fromR"/>
          <dgm:param type="vertAlign" val="t"/>
          <dgm:param type="nodeVertAlign" val="t"/>
          <dgm:param type="horzAlign" val="ctr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txAnchorVertCh" val="mid"/>
                    <dgm:param type="parTxLTRAlign" val="l"/>
                  </dgm:alg>
                </dgm:if>
                <dgm:else name="Name10">
                  <dgm:alg type="tx">
                    <dgm:param type="txAnchorVertCh" val="mid"/>
                    <dgm:param type="parTxLTR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txAnchorVertCh" val="mid"/>
                          <dgm:param type="parTxLTRAlign" val="l"/>
                        </dgm:alg>
                      </dgm:if>
                      <dgm:else name="Name18">
                        <dgm:alg type="tx">
                          <dgm:param type="txAnchorVertCh" val="mid"/>
                          <dgm:param type="parTxLTRAlign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vertAlign" val="t"/>
          <dgm:param type="nodeVertAlign" val="t"/>
          <dgm:param type="horzAlign" val="ctr"/>
          <dgm:param type="fallback" val="1D"/>
        </dgm:alg>
      </dgm:if>
      <dgm:else name="Name2">
        <dgm:alg type="hierChild">
          <dgm:param type="linDir" val="fromR"/>
          <dgm:param type="vertAlign" val="t"/>
          <dgm:param type="nodeVertAlign" val="t"/>
          <dgm:param type="horzAlign" val="ctr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txAnchorVertCh" val="mid"/>
                    <dgm:param type="parTxLTRAlign" val="l"/>
                  </dgm:alg>
                </dgm:if>
                <dgm:else name="Name10">
                  <dgm:alg type="tx">
                    <dgm:param type="txAnchorVertCh" val="mid"/>
                    <dgm:param type="parTxLTR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txAnchorVertCh" val="mid"/>
                          <dgm:param type="parTxLTRAlign" val="l"/>
                        </dgm:alg>
                      </dgm:if>
                      <dgm:else name="Name18">
                        <dgm:alg type="tx">
                          <dgm:param type="txAnchorVertCh" val="mid"/>
                          <dgm:param type="parTxLTRAlign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Relationship Id="rId4" Type="http://schemas.openxmlformats.org/officeDocument/2006/relationships/audio" Target="../media/audio1.wav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Relationship Id="rId4" Type="http://schemas.openxmlformats.org/officeDocument/2006/relationships/audio" Target="../media/audio1.wav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Relationship Id="rId4" Type="http://schemas.openxmlformats.org/officeDocument/2006/relationships/audio" Target="../media/audio1.wav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Relationship Id="rId4" Type="http://schemas.openxmlformats.org/officeDocument/2006/relationships/audio" Target="../media/audio1.wav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Relationship Id="rId4" Type="http://schemas.openxmlformats.org/officeDocument/2006/relationships/audio" Target="../media/audio1.wav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Relationship Id="rId4" Type="http://schemas.openxmlformats.org/officeDocument/2006/relationships/audio" Target="../media/audio1.wav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59280"/>
            <a:ext cx="6400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801112"/>
            <a:ext cx="9144000" cy="932688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762000"/>
          </a:xfrm>
        </p:spPr>
        <p:txBody>
          <a:bodyPr>
            <a:normAutofit/>
          </a:bodyPr>
          <a:lstStyle>
            <a:lvl1pPr marL="0" indent="0" algn="ctr">
              <a:buNone/>
              <a:defRPr sz="200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white"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white"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438400"/>
            <a:ext cx="6400800" cy="304800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3410267"/>
            <a:ext cx="6248400" cy="1456373"/>
          </a:xfrm>
        </p:spPr>
        <p:txBody>
          <a:bodyPr anchor="t">
            <a:normAutofit/>
          </a:bodyPr>
          <a:lstStyle>
            <a:lvl1pPr algn="ctr">
              <a:defRPr sz="36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503680"/>
            <a:ext cx="6248400" cy="1566862"/>
          </a:xfrm>
        </p:spPr>
        <p:txBody>
          <a:bodyPr anchor="b"/>
          <a:lstStyle>
            <a:lvl1pPr marL="0" indent="0" algn="ctr">
              <a:buNone/>
              <a:defRPr sz="2000" b="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3716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4"/>
          </p:nvPr>
        </p:nvSpPr>
        <p:spPr>
          <a:xfrm>
            <a:off x="46482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flourish2.png"/>
          <p:cNvPicPr>
            <a:picLocks noChangeAspect="1"/>
          </p:cNvPicPr>
          <p:nvPr/>
        </p:nvPicPr>
        <p:blipFill>
          <a:blip r:embed="rId3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3716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82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62201"/>
            <a:ext cx="3125788" cy="451338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2359152"/>
            <a:ext cx="3127375" cy="448056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1" y="1676400"/>
            <a:ext cx="2819399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1" y="2275840"/>
            <a:ext cx="2819399" cy="290576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371600" y="1676400"/>
            <a:ext cx="3276600" cy="3505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que 9"/>
          <p:cNvSpPr/>
          <p:nvPr/>
        </p:nvSpPr>
        <p:spPr>
          <a:xfrm>
            <a:off x="1463040" y="1847088"/>
            <a:ext cx="3090672" cy="3090672"/>
          </a:xfrm>
          <a:prstGeom prst="plaque">
            <a:avLst>
              <a:gd name="adj" fmla="val 8438"/>
            </a:avLst>
          </a:prstGeom>
          <a:noFill/>
          <a:ln w="9525">
            <a:solidFill>
              <a:schemeClr val="tx2">
                <a:alpha val="17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1676400"/>
            <a:ext cx="2819400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0" y="1905000"/>
            <a:ext cx="2971800" cy="2971800"/>
          </a:xfrm>
          <a:prstGeom prst="plaque">
            <a:avLst>
              <a:gd name="adj" fmla="val 8341"/>
            </a:avLst>
          </a:prstGeom>
          <a:solidFill>
            <a:schemeClr val="bg1">
              <a:lumMod val="95000"/>
              <a:alpha val="35000"/>
            </a:schemeClr>
          </a:solidFill>
          <a:ln w="98425" cmpd="thinThick">
            <a:noFill/>
            <a:bevel/>
          </a:ln>
        </p:spPr>
        <p:txBody>
          <a:bodyPr>
            <a:normAutofit/>
          </a:bodyPr>
          <a:lstStyle>
            <a:lvl1pPr marL="0" indent="0" algn="ctr">
              <a:buNone/>
              <a:defRPr sz="1800" baseline="0">
                <a:solidFill>
                  <a:schemeClr val="tx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2276856"/>
            <a:ext cx="2819400" cy="287528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209041"/>
            <a:ext cx="1295400" cy="4318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400" y="1219199"/>
            <a:ext cx="5181600" cy="4267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audio" Target="../media/audio1.wav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3" name="click.wav"/>
          </p:stSnd>
        </p:sndAc>
      </p:transition>
    </mc:Choice>
    <mc:Fallback xmlns="">
      <p:transition spd="med">
        <p:fade/>
        <p:sndAc>
          <p:stSnd>
            <p:snd r:embed="rId14" name="click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window3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1295400"/>
            <a:ext cx="6400800" cy="685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057400"/>
            <a:ext cx="6400800" cy="3429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 bwMode="white">
          <a:xfrm>
            <a:off x="304800" y="6356350"/>
            <a:ext cx="2133600" cy="365125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/>
          <a:lstStyle>
            <a:lvl1pPr algn="l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 bwMode="white">
          <a:xfrm>
            <a:off x="2971800" y="6356350"/>
            <a:ext cx="320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white">
          <a:xfrm>
            <a:off x="6675120" y="636422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3" name="click.wav"/>
          </p:stSnd>
        </p:sndAc>
      </p:transition>
    </mc:Choice>
    <mc:Fallback xmlns="">
      <p:transition spd="med">
        <p:fade/>
        <p:sndAc>
          <p:stSnd>
            <p:snd r:embed="rId15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3600" kern="1200" cap="all" spc="30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0" indent="-274320" algn="l" defTabSz="914400" rtl="0" eaLnBrk="1" latinLnBrk="0" hangingPunct="1">
        <a:lnSpc>
          <a:spcPct val="150000"/>
        </a:lnSpc>
        <a:spcBef>
          <a:spcPct val="20000"/>
        </a:spcBef>
        <a:buClrTx/>
        <a:buFont typeface="Wingdings" pitchFamily="2" charset="2"/>
        <a:buChar char="v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3.xml"/><Relationship Id="rId4" Type="http://schemas.openxmlformats.org/officeDocument/2006/relationships/audio" Target="../media/audio2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4" Type="http://schemas.openxmlformats.org/officeDocument/2006/relationships/audio" Target="../media/audio1.wav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16.xml"/><Relationship Id="rId7" Type="http://schemas.microsoft.com/office/2007/relationships/diagramDrawing" Target="../diagrams/drawing16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6.xml"/><Relationship Id="rId5" Type="http://schemas.openxmlformats.org/officeDocument/2006/relationships/diagramQuickStyle" Target="../diagrams/quickStyle16.xml"/><Relationship Id="rId4" Type="http://schemas.openxmlformats.org/officeDocument/2006/relationships/diagramLayout" Target="../diagrams/layout16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17.xml"/><Relationship Id="rId7" Type="http://schemas.microsoft.com/office/2007/relationships/diagramDrawing" Target="../diagrams/drawing17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7.xml"/><Relationship Id="rId5" Type="http://schemas.openxmlformats.org/officeDocument/2006/relationships/diagramQuickStyle" Target="../diagrams/quickStyle17.xml"/><Relationship Id="rId4" Type="http://schemas.openxmlformats.org/officeDocument/2006/relationships/diagramLayout" Target="../diagrams/layout17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18.xml"/><Relationship Id="rId7" Type="http://schemas.microsoft.com/office/2007/relationships/diagramDrawing" Target="../diagrams/drawing18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8.xml"/><Relationship Id="rId5" Type="http://schemas.openxmlformats.org/officeDocument/2006/relationships/diagramQuickStyle" Target="../diagrams/quickStyle18.xml"/><Relationship Id="rId4" Type="http://schemas.openxmlformats.org/officeDocument/2006/relationships/diagramLayout" Target="../diagrams/layout18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4" Type="http://schemas.openxmlformats.org/officeDocument/2006/relationships/audio" Target="../media/audio1.wav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19.xml"/><Relationship Id="rId7" Type="http://schemas.microsoft.com/office/2007/relationships/diagramDrawing" Target="../diagrams/drawing19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9.xml"/><Relationship Id="rId5" Type="http://schemas.openxmlformats.org/officeDocument/2006/relationships/diagramQuickStyle" Target="../diagrams/quickStyle19.xml"/><Relationship Id="rId4" Type="http://schemas.openxmlformats.org/officeDocument/2006/relationships/diagramLayout" Target="../diagrams/layout19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20.xml"/><Relationship Id="rId7" Type="http://schemas.microsoft.com/office/2007/relationships/diagramDrawing" Target="../diagrams/drawing20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20.xml"/><Relationship Id="rId5" Type="http://schemas.openxmlformats.org/officeDocument/2006/relationships/diagramQuickStyle" Target="../diagrams/quickStyle20.xml"/><Relationship Id="rId4" Type="http://schemas.openxmlformats.org/officeDocument/2006/relationships/diagramLayout" Target="../diagrams/layout20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21.xml"/><Relationship Id="rId7" Type="http://schemas.microsoft.com/office/2007/relationships/diagramDrawing" Target="../diagrams/drawing2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21.xml"/><Relationship Id="rId5" Type="http://schemas.openxmlformats.org/officeDocument/2006/relationships/diagramQuickStyle" Target="../diagrams/quickStyle21.xml"/><Relationship Id="rId4" Type="http://schemas.openxmlformats.org/officeDocument/2006/relationships/diagramLayout" Target="../diagrams/layout21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22.xml"/><Relationship Id="rId7" Type="http://schemas.microsoft.com/office/2007/relationships/diagramDrawing" Target="../diagrams/drawing2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22.xml"/><Relationship Id="rId5" Type="http://schemas.openxmlformats.org/officeDocument/2006/relationships/diagramQuickStyle" Target="../diagrams/quickStyle22.xml"/><Relationship Id="rId4" Type="http://schemas.openxmlformats.org/officeDocument/2006/relationships/diagramLayout" Target="../diagrams/layout22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23.xml"/><Relationship Id="rId7" Type="http://schemas.microsoft.com/office/2007/relationships/diagramDrawing" Target="../diagrams/drawing2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23.xml"/><Relationship Id="rId5" Type="http://schemas.openxmlformats.org/officeDocument/2006/relationships/diagramQuickStyle" Target="../diagrams/quickStyle23.xml"/><Relationship Id="rId4" Type="http://schemas.openxmlformats.org/officeDocument/2006/relationships/diagramLayout" Target="../diagrams/layout23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24.xml"/><Relationship Id="rId7" Type="http://schemas.microsoft.com/office/2007/relationships/diagramDrawing" Target="../diagrams/drawing2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24.xml"/><Relationship Id="rId5" Type="http://schemas.openxmlformats.org/officeDocument/2006/relationships/diagramQuickStyle" Target="../diagrams/quickStyle24.xml"/><Relationship Id="rId4" Type="http://schemas.openxmlformats.org/officeDocument/2006/relationships/diagramLayout" Target="../diagrams/layout2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audio" Target="../../clipboard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f/f4/Venceslav_cerny_tri_zlate_vlasy_deda_vseveda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5" Type="http://schemas.openxmlformats.org/officeDocument/2006/relationships/audio" Target="../media/audio1.wav"/><Relationship Id="rId4" Type="http://schemas.openxmlformats.org/officeDocument/2006/relationships/hyperlink" Target="http://upload.wikimedia.org/wikipedia/commons/9/96/Venceslav_cerny_dlouhy_siroky_a_bystrozrak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Název </a:t>
            </a:r>
            <a:r>
              <a:rPr lang="cs-CZ" sz="1400" dirty="0">
                <a:solidFill>
                  <a:schemeClr val="tx1"/>
                </a:solidFill>
              </a:rPr>
              <a:t>školy: Základní škola a mateřská škola, 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</a:rPr>
              <a:t>	</a:t>
            </a:r>
            <a:r>
              <a:rPr lang="cs-CZ" sz="1400" dirty="0" smtClean="0">
                <a:solidFill>
                  <a:schemeClr val="tx1"/>
                </a:solidFill>
              </a:rPr>
              <a:t>Svoboda </a:t>
            </a:r>
            <a:r>
              <a:rPr lang="cs-CZ" sz="1400" dirty="0">
                <a:solidFill>
                  <a:schemeClr val="tx1"/>
                </a:solidFill>
              </a:rPr>
              <a:t>nad Úpou, okres Trutnov 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</a:rPr>
              <a:t>Autor: Mgr. Milada Pleskačová 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</a:rPr>
              <a:t>Datum: </a:t>
            </a:r>
            <a:r>
              <a:rPr lang="cs-CZ" sz="1400" dirty="0" smtClean="0">
                <a:solidFill>
                  <a:schemeClr val="tx1"/>
                </a:solidFill>
              </a:rPr>
              <a:t>15. 1. 2013 </a:t>
            </a:r>
            <a:endParaRPr lang="cs-CZ" sz="14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</a:rPr>
              <a:t>Název: </a:t>
            </a:r>
            <a:r>
              <a:rPr lang="cs-CZ" sz="1400" dirty="0" smtClean="0">
                <a:solidFill>
                  <a:schemeClr val="tx1"/>
                </a:solidFill>
              </a:rPr>
              <a:t>VY_12_INOVACE_1.2.2ČJ2,3_25 </a:t>
            </a:r>
            <a:endParaRPr lang="cs-CZ" sz="14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</a:rPr>
              <a:t>Téma: </a:t>
            </a:r>
            <a:r>
              <a:rPr lang="cs-CZ" sz="1400" dirty="0" smtClean="0">
                <a:solidFill>
                  <a:schemeClr val="tx1"/>
                </a:solidFill>
              </a:rPr>
              <a:t> Pohádky Karla Jaromíra Erbena</a:t>
            </a:r>
            <a:endParaRPr lang="cs-CZ" sz="14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</a:rPr>
              <a:t>Ročník</a:t>
            </a:r>
            <a:r>
              <a:rPr lang="cs-CZ" sz="1400" dirty="0" smtClean="0">
                <a:solidFill>
                  <a:schemeClr val="tx1"/>
                </a:solidFill>
              </a:rPr>
              <a:t>: </a:t>
            </a:r>
            <a:r>
              <a:rPr lang="cs-CZ" sz="1400" dirty="0">
                <a:solidFill>
                  <a:schemeClr val="tx1"/>
                </a:solidFill>
              </a:rPr>
              <a:t>3</a:t>
            </a:r>
            <a:r>
              <a:rPr lang="cs-CZ" sz="1400" dirty="0" smtClean="0">
                <a:solidFill>
                  <a:schemeClr val="tx1"/>
                </a:solidFill>
              </a:rPr>
              <a:t>. </a:t>
            </a:r>
            <a:endParaRPr lang="cs-CZ" sz="14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</a:rPr>
              <a:t>Číslo projektu: CZ.1.07/1.4.00/21.3068 </a:t>
            </a:r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260648"/>
            <a:ext cx="7715304" cy="157163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930169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arrow.wav"/>
          </p:stSnd>
        </p:sndAc>
      </p:transition>
    </mc:Choice>
    <mc:Fallback xmlns="">
      <p:transition spd="med">
        <p:fade/>
        <p:sndAc>
          <p:stSnd>
            <p:snd r:embed="rId4" name="arrow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836712"/>
            <a:ext cx="4433664" cy="792088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412776"/>
            <a:ext cx="7488832" cy="5112568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sz="1800" dirty="0" smtClean="0">
                <a:solidFill>
                  <a:schemeClr val="tx1"/>
                </a:solidFill>
              </a:rPr>
              <a:t>Materiál </a:t>
            </a:r>
            <a:r>
              <a:rPr lang="cs-CZ" sz="1800" dirty="0">
                <a:solidFill>
                  <a:schemeClr val="tx1"/>
                </a:solidFill>
              </a:rPr>
              <a:t>je určen žákům </a:t>
            </a:r>
            <a:r>
              <a:rPr lang="cs-CZ" sz="1800" dirty="0" smtClean="0">
                <a:solidFill>
                  <a:schemeClr val="tx1"/>
                </a:solidFill>
              </a:rPr>
              <a:t>3.třídy </a:t>
            </a:r>
            <a:r>
              <a:rPr lang="cs-CZ" sz="1800" dirty="0">
                <a:solidFill>
                  <a:schemeClr val="tx1"/>
                </a:solidFill>
              </a:rPr>
              <a:t>k procvičení čtení s </a:t>
            </a:r>
            <a:r>
              <a:rPr lang="cs-CZ" sz="1800" dirty="0" smtClean="0">
                <a:solidFill>
                  <a:schemeClr val="tx1"/>
                </a:solidFill>
              </a:rPr>
              <a:t>porozuměním a k rozšíření vědomostí, </a:t>
            </a:r>
            <a:r>
              <a:rPr lang="cs-CZ" dirty="0" smtClean="0"/>
              <a:t>podpor</a:t>
            </a:r>
            <a:r>
              <a:rPr lang="cs-CZ" sz="1800" dirty="0" smtClean="0">
                <a:solidFill>
                  <a:schemeClr val="tx1"/>
                </a:solidFill>
              </a:rPr>
              <a:t>uje </a:t>
            </a:r>
            <a:r>
              <a:rPr lang="cs-CZ" sz="1800" dirty="0" smtClean="0">
                <a:solidFill>
                  <a:schemeClr val="tx1"/>
                </a:solidFill>
              </a:rPr>
              <a:t>čtenářskou a informační gramotnost. </a:t>
            </a:r>
          </a:p>
          <a:p>
            <a:pPr marL="0" indent="0" algn="l">
              <a:buNone/>
            </a:pPr>
            <a:r>
              <a:rPr lang="cs-CZ" sz="1800" dirty="0"/>
              <a:t>	</a:t>
            </a:r>
            <a:r>
              <a:rPr lang="cs-CZ" sz="1800" dirty="0" smtClean="0">
                <a:solidFill>
                  <a:schemeClr val="tx1"/>
                </a:solidFill>
              </a:rPr>
              <a:t>Materiál </a:t>
            </a:r>
            <a:r>
              <a:rPr lang="cs-CZ" sz="1800" dirty="0">
                <a:solidFill>
                  <a:schemeClr val="tx1"/>
                </a:solidFill>
              </a:rPr>
              <a:t>je vhodný ke společné </a:t>
            </a:r>
            <a:r>
              <a:rPr lang="cs-CZ" sz="1800" dirty="0" smtClean="0">
                <a:solidFill>
                  <a:schemeClr val="tx1"/>
                </a:solidFill>
              </a:rPr>
              <a:t>práci. </a:t>
            </a:r>
            <a:endParaRPr lang="cs-CZ" sz="1800" dirty="0">
              <a:solidFill>
                <a:schemeClr val="tx1"/>
              </a:solidFill>
            </a:endParaRPr>
          </a:p>
          <a:p>
            <a:pPr marL="0" indent="0" algn="l">
              <a:buNone/>
            </a:pPr>
            <a:r>
              <a:rPr lang="cs-CZ" sz="1800" dirty="0">
                <a:solidFill>
                  <a:schemeClr val="tx1"/>
                </a:solidFill>
              </a:rPr>
              <a:t>	</a:t>
            </a:r>
            <a:r>
              <a:rPr lang="cs-CZ" sz="1800" dirty="0" smtClean="0">
                <a:solidFill>
                  <a:schemeClr val="tx1"/>
                </a:solidFill>
              </a:rPr>
              <a:t>Materiál </a:t>
            </a:r>
            <a:r>
              <a:rPr lang="cs-CZ" sz="1800" dirty="0">
                <a:solidFill>
                  <a:schemeClr val="tx1"/>
                </a:solidFill>
              </a:rPr>
              <a:t>je inovativní tím, </a:t>
            </a:r>
            <a:r>
              <a:rPr lang="cs-CZ" sz="1800" dirty="0" smtClean="0">
                <a:solidFill>
                  <a:schemeClr val="tx1"/>
                </a:solidFill>
              </a:rPr>
              <a:t>že </a:t>
            </a:r>
            <a:r>
              <a:rPr lang="cs-CZ" sz="1800" dirty="0">
                <a:solidFill>
                  <a:schemeClr val="tx1"/>
                </a:solidFill>
              </a:rPr>
              <a:t>umožňuje </a:t>
            </a:r>
            <a:r>
              <a:rPr lang="cs-CZ" sz="1800" dirty="0" smtClean="0">
                <a:solidFill>
                  <a:schemeClr val="tx1"/>
                </a:solidFill>
              </a:rPr>
              <a:t>použití </a:t>
            </a:r>
            <a:r>
              <a:rPr lang="cs-CZ" sz="1800" dirty="0">
                <a:solidFill>
                  <a:schemeClr val="tx1"/>
                </a:solidFill>
              </a:rPr>
              <a:t>na interaktivní tabuli</a:t>
            </a:r>
            <a:r>
              <a:rPr lang="cs-CZ" sz="1800" dirty="0" smtClean="0">
                <a:solidFill>
                  <a:schemeClr val="tx1"/>
                </a:solidFill>
              </a:rPr>
              <a:t>. Pro zpestření výuky je obohacen o animované prvky.</a:t>
            </a:r>
          </a:p>
          <a:p>
            <a:pPr marL="0" indent="0" algn="l">
              <a:buNone/>
            </a:pPr>
            <a:r>
              <a:rPr lang="cs-CZ" sz="1800" dirty="0"/>
              <a:t>	</a:t>
            </a:r>
            <a:r>
              <a:rPr lang="cs-CZ" sz="1800" dirty="0" smtClean="0"/>
              <a:t>Materiál je koncipován jako test, při správném řešení žákům vyjde tajenka. Test nefunguje automaticky. </a:t>
            </a:r>
            <a:r>
              <a:rPr lang="cs-CZ" dirty="0"/>
              <a:t>J</a:t>
            </a:r>
            <a:r>
              <a:rPr lang="cs-CZ" sz="1800" dirty="0" smtClean="0"/>
              <a:t>e třeba, aby učitel kontroloval správnost odpovědí. </a:t>
            </a:r>
            <a:r>
              <a:rPr lang="cs-CZ" dirty="0"/>
              <a:t>V</a:t>
            </a:r>
            <a:r>
              <a:rPr lang="cs-CZ" sz="1800" dirty="0" smtClean="0"/>
              <a:t> případě nesprávné odpovědi musí žáky na správnou odpověď navést.</a:t>
            </a:r>
            <a:endParaRPr lang="cs-CZ" sz="1800" dirty="0">
              <a:solidFill>
                <a:schemeClr val="tx1"/>
              </a:solidFill>
            </a:endParaRPr>
          </a:p>
          <a:p>
            <a:pPr marL="0" indent="0" algn="l">
              <a:buNone/>
            </a:pPr>
            <a:r>
              <a:rPr lang="cs-CZ" sz="1800" dirty="0">
                <a:solidFill>
                  <a:schemeClr val="tx1"/>
                </a:solidFill>
              </a:rPr>
              <a:t>	K </a:t>
            </a:r>
            <a:r>
              <a:rPr lang="cs-CZ" sz="1800" dirty="0" smtClean="0">
                <a:solidFill>
                  <a:schemeClr val="tx1"/>
                </a:solidFill>
              </a:rPr>
              <a:t>tomuto tématu je od autorky zpracován </a:t>
            </a:r>
            <a:r>
              <a:rPr lang="cs-CZ" sz="1800" dirty="0" smtClean="0"/>
              <a:t>další</a:t>
            </a:r>
            <a:r>
              <a:rPr lang="cs-CZ" sz="1800" dirty="0" smtClean="0">
                <a:solidFill>
                  <a:schemeClr val="tx1"/>
                </a:solidFill>
              </a:rPr>
              <a:t> </a:t>
            </a:r>
            <a:r>
              <a:rPr lang="cs-CZ" sz="1800">
                <a:solidFill>
                  <a:schemeClr val="tx1"/>
                </a:solidFill>
              </a:rPr>
              <a:t>samostatný </a:t>
            </a:r>
            <a:r>
              <a:rPr lang="cs-CZ" sz="1800" smtClean="0">
                <a:solidFill>
                  <a:schemeClr val="tx1"/>
                </a:solidFill>
              </a:rPr>
              <a:t>DUM </a:t>
            </a:r>
            <a:r>
              <a:rPr lang="cs-CZ" sz="1800" dirty="0" smtClean="0">
                <a:solidFill>
                  <a:schemeClr val="tx1"/>
                </a:solidFill>
              </a:rPr>
              <a:t>Karel Jaromír Erben..</a:t>
            </a:r>
            <a:endParaRPr lang="cs-CZ" sz="1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467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1844824"/>
            <a:ext cx="6840760" cy="1584176"/>
          </a:xfrm>
        </p:spPr>
        <p:txBody>
          <a:bodyPr>
            <a:noAutofit/>
          </a:bodyPr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</a:rPr>
              <a:t>Karel Jaromír Erben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3573016"/>
            <a:ext cx="9144000" cy="1368152"/>
          </a:xfrm>
        </p:spPr>
        <p:txBody>
          <a:bodyPr>
            <a:normAutofit/>
          </a:bodyPr>
          <a:lstStyle/>
          <a:p>
            <a:pPr algn="ctr"/>
            <a:r>
              <a:rPr lang="cs-CZ" sz="3600" b="1" i="0" dirty="0" smtClean="0">
                <a:solidFill>
                  <a:srgbClr val="002060"/>
                </a:solidFill>
              </a:rPr>
              <a:t>Znáš pohádky </a:t>
            </a:r>
            <a:r>
              <a:rPr lang="cs-CZ" sz="3600" b="1" i="0" dirty="0">
                <a:solidFill>
                  <a:srgbClr val="002060"/>
                </a:solidFill>
              </a:rPr>
              <a:t>K</a:t>
            </a:r>
            <a:r>
              <a:rPr lang="cs-CZ" sz="3600" b="1" i="0" dirty="0" smtClean="0">
                <a:solidFill>
                  <a:srgbClr val="002060"/>
                </a:solidFill>
              </a:rPr>
              <a:t>arla </a:t>
            </a:r>
            <a:r>
              <a:rPr lang="cs-CZ" sz="3600" b="1" i="0" dirty="0">
                <a:solidFill>
                  <a:srgbClr val="002060"/>
                </a:solidFill>
              </a:rPr>
              <a:t>J</a:t>
            </a:r>
            <a:r>
              <a:rPr lang="cs-CZ" sz="3600" b="1" i="0" dirty="0" smtClean="0">
                <a:solidFill>
                  <a:srgbClr val="002060"/>
                </a:solidFill>
              </a:rPr>
              <a:t>aromíra Erbena?</a:t>
            </a:r>
            <a:endParaRPr lang="cs-CZ" sz="3600" b="1" i="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8317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988840"/>
            <a:ext cx="8712968" cy="1512168"/>
          </a:xfrm>
        </p:spPr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</a:rPr>
              <a:t>Ke každému úkolu přiřaďte správnou odpověď: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9313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225890842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43891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817914742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11421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394875600"/>
              </p:ext>
            </p:extLst>
          </p:nvPr>
        </p:nvGraphicFramePr>
        <p:xfrm>
          <a:off x="1403648" y="4581128"/>
          <a:ext cx="6216352" cy="1008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27625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394586333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71306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606971728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93281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102387461"/>
              </p:ext>
            </p:extLst>
          </p:nvPr>
        </p:nvGraphicFramePr>
        <p:xfrm>
          <a:off x="1403648" y="4581128"/>
          <a:ext cx="6216352" cy="1008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61330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070921000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89451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4214034594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3030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297751032"/>
              </p:ext>
            </p:extLst>
          </p:nvPr>
        </p:nvGraphicFramePr>
        <p:xfrm>
          <a:off x="1403648" y="4581128"/>
          <a:ext cx="6216352" cy="1008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831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upload.wikimedia.org/wikipedia/commons/f/f4/Venceslav_cerny_tri_zlate_vlasy_deda_vseved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2935" y="1268760"/>
            <a:ext cx="2859305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84761" y="2647793"/>
            <a:ext cx="37756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Tři zlaté vlasy 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děda Vševěda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8542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531043387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10764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4122645556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91427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727370004"/>
              </p:ext>
            </p:extLst>
          </p:nvPr>
        </p:nvGraphicFramePr>
        <p:xfrm>
          <a:off x="1403648" y="4581128"/>
          <a:ext cx="6216352" cy="1008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85464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30015994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04547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972467397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93193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023003021"/>
              </p:ext>
            </p:extLst>
          </p:nvPr>
        </p:nvGraphicFramePr>
        <p:xfrm>
          <a:off x="1403648" y="4581128"/>
          <a:ext cx="6216352" cy="1008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30679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634803604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40187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114778122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29220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909893752"/>
              </p:ext>
            </p:extLst>
          </p:nvPr>
        </p:nvGraphicFramePr>
        <p:xfrm>
          <a:off x="1403648" y="4581128"/>
          <a:ext cx="6216352" cy="1008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76626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upload.wikimedia.org/wikipedia/commons/9/96/Venceslav_cerny_dlouhy_siroky_a_bystrozrak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7847" y="1124744"/>
            <a:ext cx="2954113" cy="4486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716017" y="2636912"/>
            <a:ext cx="30963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Dlouhý, Široký 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a Bystrozraký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2417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594996011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38695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807811022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0879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773604745"/>
              </p:ext>
            </p:extLst>
          </p:nvPr>
        </p:nvGraphicFramePr>
        <p:xfrm>
          <a:off x="1403648" y="4581128"/>
          <a:ext cx="6216352" cy="1008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34104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277260349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91726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graphicEl>
                                              <a:dgm id="{A404D332-6BF7-4ECE-B6D3-7E8DB57B0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graphicEl>
                                              <a:dgm id="{4F612971-2DF7-42CD-B10C-710E54A66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graphicEl>
                                              <a:dgm id="{EDCD6030-1624-463B-AA68-5C3B0F540C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graphicEl>
                                              <a:dgm id="{2079EBBD-CA08-4ACA-B931-0B089B985A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graphicEl>
                                              <a:dgm id="{E356363A-DD13-431E-B2EC-D590D60E5D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graphicEl>
                                              <a:dgm id="{9D0CCBD6-1D3C-4A5C-A1E5-F890E847C3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graphicEl>
                                              <a:dgm id="{B2DA70FC-744A-4D51-882A-4610CDACD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graphicEl>
                                              <a:dgm id="{75214E93-7626-4958-8A18-999AF8A508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graphicEl>
                                              <a:dgm id="{0A3ACDD4-F0A4-4683-B5C9-BC2F7EDD3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graphicEl>
                                              <a:dgm id="{E0A5A51F-0632-4622-B214-D6178845A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graphicEl>
                                              <a:dgm id="{F782C870-5460-44AC-90F9-2A55CC3AA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038186528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88266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119916424"/>
              </p:ext>
            </p:extLst>
          </p:nvPr>
        </p:nvGraphicFramePr>
        <p:xfrm>
          <a:off x="1403648" y="4581128"/>
          <a:ext cx="6216352" cy="1008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Osmicípá hvězda 3"/>
          <p:cNvSpPr/>
          <p:nvPr/>
        </p:nvSpPr>
        <p:spPr>
          <a:xfrm>
            <a:off x="683568" y="944724"/>
            <a:ext cx="2987824" cy="2952328"/>
          </a:xfrm>
          <a:prstGeom prst="star8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Co znamená tajenka?</a:t>
            </a:r>
            <a:endParaRPr lang="cs-CZ" sz="3200" b="1" dirty="0">
              <a:solidFill>
                <a:srgbClr val="92D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Stužka zahnutá dolů 2"/>
          <p:cNvSpPr/>
          <p:nvPr/>
        </p:nvSpPr>
        <p:spPr>
          <a:xfrm>
            <a:off x="2843808" y="1196752"/>
            <a:ext cx="5472608" cy="2448272"/>
          </a:xfrm>
          <a:prstGeom prst="ellipseRibbon">
            <a:avLst>
              <a:gd name="adj1" fmla="val 13995"/>
              <a:gd name="adj2" fmla="val 65293"/>
              <a:gd name="adj3" fmla="val 4458"/>
            </a:avLst>
          </a:prstGeom>
          <a:solidFill>
            <a:srgbClr val="FFC0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Dovedeš vypravovat tuto pohádku?</a:t>
            </a:r>
            <a:endParaRPr lang="cs-CZ" sz="36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6842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2">
                                            <p:graphicEl>
                                              <a:dgm id="{90E12670-2B8C-410F-9318-5DCE30EE01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2">
                                            <p:graphicEl>
                                              <a:dgm id="{90E12670-2B8C-410F-9318-5DCE30EE01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2">
                                            <p:graphicEl>
                                              <a:dgm id="{90E12670-2B8C-410F-9318-5DCE30EE01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2">
                                            <p:graphicEl>
                                              <a:dgm id="{90E12670-2B8C-410F-9318-5DCE30EE01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50" autoRev="1" fill="remove"/>
                                        <p:tgtEl>
                                          <p:spTgt spid="2">
                                            <p:graphicEl>
                                              <a:dgm id="{17152367-7B3C-42DD-B7D4-A7132A58B2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2" dur="250" autoRev="1" fill="remove"/>
                                        <p:tgtEl>
                                          <p:spTgt spid="2">
                                            <p:graphicEl>
                                              <a:dgm id="{17152367-7B3C-42DD-B7D4-A7132A58B2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3" dur="250" autoRev="1" fill="remove"/>
                                        <p:tgtEl>
                                          <p:spTgt spid="2">
                                            <p:graphicEl>
                                              <a:dgm id="{17152367-7B3C-42DD-B7D4-A7132A58B2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50" autoRev="1" fill="remove"/>
                                        <p:tgtEl>
                                          <p:spTgt spid="2">
                                            <p:graphicEl>
                                              <a:dgm id="{17152367-7B3C-42DD-B7D4-A7132A58B2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250" autoRev="1" fill="remove"/>
                                        <p:tgtEl>
                                          <p:spTgt spid="2">
                                            <p:graphicEl>
                                              <a:dgm id="{D0DA4016-7793-493B-B1EE-EC89D94C12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7" dur="250" autoRev="1" fill="remove"/>
                                        <p:tgtEl>
                                          <p:spTgt spid="2">
                                            <p:graphicEl>
                                              <a:dgm id="{D0DA4016-7793-493B-B1EE-EC89D94C12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8" dur="250" autoRev="1" fill="remove"/>
                                        <p:tgtEl>
                                          <p:spTgt spid="2">
                                            <p:graphicEl>
                                              <a:dgm id="{D0DA4016-7793-493B-B1EE-EC89D94C12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250" autoRev="1" fill="remove"/>
                                        <p:tgtEl>
                                          <p:spTgt spid="2">
                                            <p:graphicEl>
                                              <a:dgm id="{D0DA4016-7793-493B-B1EE-EC89D94C12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" dur="250" autoRev="1" fill="remove"/>
                                        <p:tgtEl>
                                          <p:spTgt spid="2">
                                            <p:graphicEl>
                                              <a:dgm id="{AC834DA4-6A2A-4621-B872-13549BD950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2" dur="250" autoRev="1" fill="remove"/>
                                        <p:tgtEl>
                                          <p:spTgt spid="2">
                                            <p:graphicEl>
                                              <a:dgm id="{AC834DA4-6A2A-4621-B872-13549BD950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3" dur="250" autoRev="1" fill="remove"/>
                                        <p:tgtEl>
                                          <p:spTgt spid="2">
                                            <p:graphicEl>
                                              <a:dgm id="{AC834DA4-6A2A-4621-B872-13549BD950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2">
                                            <p:graphicEl>
                                              <a:dgm id="{AC834DA4-6A2A-4621-B872-13549BD950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50" autoRev="1" fill="remove"/>
                                        <p:tgtEl>
                                          <p:spTgt spid="2">
                                            <p:graphicEl>
                                              <a:dgm id="{8AF52A8F-7F20-4A01-9423-17CF6932BE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7" dur="250" autoRev="1" fill="remove"/>
                                        <p:tgtEl>
                                          <p:spTgt spid="2">
                                            <p:graphicEl>
                                              <a:dgm id="{8AF52A8F-7F20-4A01-9423-17CF6932BE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2">
                                            <p:graphicEl>
                                              <a:dgm id="{8AF52A8F-7F20-4A01-9423-17CF6932BE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50" autoRev="1" fill="remove"/>
                                        <p:tgtEl>
                                          <p:spTgt spid="2">
                                            <p:graphicEl>
                                              <a:dgm id="{8AF52A8F-7F20-4A01-9423-17CF6932BE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250" autoRev="1" fill="remove"/>
                                        <p:tgtEl>
                                          <p:spTgt spid="2">
                                            <p:graphicEl>
                                              <a:dgm id="{C8F79E64-FA35-4646-AB2B-A199E974EE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2" dur="250" autoRev="1" fill="remove"/>
                                        <p:tgtEl>
                                          <p:spTgt spid="2">
                                            <p:graphicEl>
                                              <a:dgm id="{C8F79E64-FA35-4646-AB2B-A199E974EE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2">
                                            <p:graphicEl>
                                              <a:dgm id="{C8F79E64-FA35-4646-AB2B-A199E974EE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50" autoRev="1" fill="remove"/>
                                        <p:tgtEl>
                                          <p:spTgt spid="2">
                                            <p:graphicEl>
                                              <a:dgm id="{C8F79E64-FA35-4646-AB2B-A199E974EE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250" autoRev="1" fill="remove"/>
                                        <p:tgtEl>
                                          <p:spTgt spid="2">
                                            <p:graphicEl>
                                              <a:dgm id="{DB97A585-8D09-408E-A7C1-74E0351457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7" dur="250" autoRev="1" fill="remove"/>
                                        <p:tgtEl>
                                          <p:spTgt spid="2">
                                            <p:graphicEl>
                                              <a:dgm id="{DB97A585-8D09-408E-A7C1-74E0351457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8" dur="250" autoRev="1" fill="remove"/>
                                        <p:tgtEl>
                                          <p:spTgt spid="2">
                                            <p:graphicEl>
                                              <a:dgm id="{DB97A585-8D09-408E-A7C1-74E0351457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250" autoRev="1" fill="remove"/>
                                        <p:tgtEl>
                                          <p:spTgt spid="2">
                                            <p:graphicEl>
                                              <a:dgm id="{DB97A585-8D09-408E-A7C1-74E0351457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2">
                                            <p:graphicEl>
                                              <a:dgm id="{17BD618B-C575-48E7-9B59-EF20E2A60B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2">
                                            <p:graphicEl>
                                              <a:dgm id="{17BD618B-C575-48E7-9B59-EF20E2A60B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2">
                                            <p:graphicEl>
                                              <a:dgm id="{17BD618B-C575-48E7-9B59-EF20E2A60B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2">
                                            <p:graphicEl>
                                              <a:dgm id="{17BD618B-C575-48E7-9B59-EF20E2A60B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/>
        </p:bldSub>
      </p:bldGraphic>
      <p:bldP spid="4" grpId="0" animBg="1"/>
      <p:bldP spid="3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Zazvonil zvonec a pohádky je …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6000" b="1" i="0" dirty="0" smtClean="0"/>
              <a:t>KONEC</a:t>
            </a:r>
            <a:endParaRPr lang="cs-CZ" sz="6000" b="1" i="0" dirty="0"/>
          </a:p>
        </p:txBody>
      </p:sp>
    </p:spTree>
    <p:extLst>
      <p:ext uri="{BB962C8B-B14F-4D97-AF65-F5344CB8AC3E}">
        <p14:creationId xmlns:p14="http://schemas.microsoft.com/office/powerpoint/2010/main" val="3413535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128792" cy="1512168"/>
          </a:xfrm>
        </p:spPr>
        <p:txBody>
          <a:bodyPr/>
          <a:lstStyle/>
          <a:p>
            <a:pPr algn="l"/>
            <a:r>
              <a:rPr lang="cs-CZ" sz="2400" dirty="0" smtClean="0"/>
              <a:t>Seznam použitých materiálů: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844824"/>
            <a:ext cx="7416824" cy="4680520"/>
          </a:xfrm>
        </p:spPr>
        <p:txBody>
          <a:bodyPr/>
          <a:lstStyle/>
          <a:p>
            <a:endParaRPr lang="cs-CZ" sz="1200" dirty="0"/>
          </a:p>
          <a:p>
            <a:pPr indent="0" algn="l">
              <a:buNone/>
            </a:pPr>
            <a:endParaRPr lang="cs-CZ" sz="1400" dirty="0"/>
          </a:p>
          <a:p>
            <a:pPr algn="l"/>
            <a:r>
              <a:rPr lang="cs-CZ" sz="1400" dirty="0"/>
              <a:t>VOLNÉ DÍLO.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13.1.2013]. Dostupný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upload.wikimedia.org/wikipedia/commons/f/f4/Venceslav_cerny_tri_zlate_vlasy_deda_vseveda</a:t>
            </a:r>
            <a:endParaRPr lang="cs-CZ" sz="1400" dirty="0" smtClean="0"/>
          </a:p>
          <a:p>
            <a:pPr indent="0" algn="l">
              <a:buNone/>
            </a:pPr>
            <a:endParaRPr lang="cs-CZ" sz="1400" dirty="0" smtClean="0"/>
          </a:p>
          <a:p>
            <a:pPr algn="l"/>
            <a:r>
              <a:rPr lang="cs-CZ" sz="1400" dirty="0"/>
              <a:t>VOLNÉ DÍLO.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13.1.2013]. Dostupný na WWW: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upload.wikimedia.org/wikipedia/commons/9/96/Venceslav_cerny_dlouhy_siroky_a_bystrozraky</a:t>
            </a:r>
            <a:endParaRPr lang="cs-CZ" sz="1400" dirty="0" smtClean="0"/>
          </a:p>
          <a:p>
            <a:pPr algn="l"/>
            <a:endParaRPr lang="cs-CZ" sz="1400" dirty="0"/>
          </a:p>
          <a:p>
            <a:pPr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1400" dirty="0">
                <a:solidFill>
                  <a:prstClr val="black"/>
                </a:solidFill>
                <a:latin typeface="Tw Cen MT"/>
              </a:rPr>
              <a:t>JANÁČKOVÁ, Zita. </a:t>
            </a:r>
            <a:r>
              <a:rPr lang="cs-CZ" sz="1400" i="1" dirty="0">
                <a:solidFill>
                  <a:prstClr val="black"/>
                </a:solidFill>
                <a:latin typeface="Tw Cen MT"/>
              </a:rPr>
              <a:t>Čítanka pro 3.ročník základní školy</a:t>
            </a:r>
            <a:r>
              <a:rPr lang="cs-CZ" sz="1400" dirty="0">
                <a:solidFill>
                  <a:prstClr val="black"/>
                </a:solidFill>
                <a:latin typeface="Tw Cen MT"/>
              </a:rPr>
              <a:t>. Bratislavská 23d, Brno: NOVÁ Škola s. r. o., 2004, ISBN 80-7289-047-6.</a:t>
            </a:r>
          </a:p>
          <a:p>
            <a:pPr algn="l"/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438182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vět módy">
  <a:themeElements>
    <a:clrScheme name="Svět módy">
      <a:dk1>
        <a:sysClr val="windowText" lastClr="000000"/>
      </a:dk1>
      <a:lt1>
        <a:sysClr val="window" lastClr="FFFFFF"/>
      </a:lt1>
      <a:dk2>
        <a:srgbClr val="37302A"/>
      </a:dk2>
      <a:lt2>
        <a:srgbClr val="D0CCB9"/>
      </a:lt2>
      <a:accent1>
        <a:srgbClr val="9E8E5C"/>
      </a:accent1>
      <a:accent2>
        <a:srgbClr val="A09781"/>
      </a:accent2>
      <a:accent3>
        <a:srgbClr val="85776D"/>
      </a:accent3>
      <a:accent4>
        <a:srgbClr val="AEAFA9"/>
      </a:accent4>
      <a:accent5>
        <a:srgbClr val="8D878B"/>
      </a:accent5>
      <a:accent6>
        <a:srgbClr val="6B6149"/>
      </a:accent6>
      <a:hlink>
        <a:srgbClr val="B6A272"/>
      </a:hlink>
      <a:folHlink>
        <a:srgbClr val="8A784F"/>
      </a:folHlink>
    </a:clrScheme>
    <a:fontScheme name="Černá kravata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vět módy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8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90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0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100000" r="100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30000"/>
                <a:satMod val="200000"/>
              </a:schemeClr>
              <a:schemeClr val="phClr">
                <a:tint val="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809</TotalTime>
  <Words>616</Words>
  <Application>Microsoft Office PowerPoint</Application>
  <PresentationFormat>Předvádění na obrazovce (4:3)</PresentationFormat>
  <Paragraphs>149</Paragraphs>
  <Slides>32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32</vt:i4>
      </vt:variant>
    </vt:vector>
  </HeadingPairs>
  <TitlesOfParts>
    <vt:vector size="34" baseType="lpstr">
      <vt:lpstr>Motiv sady Office</vt:lpstr>
      <vt:lpstr>Svět módy</vt:lpstr>
      <vt:lpstr>Prezentace aplikace PowerPoint</vt:lpstr>
      <vt:lpstr>Anotace</vt:lpstr>
      <vt:lpstr>Karel Jaromír Erben</vt:lpstr>
      <vt:lpstr>Ke každému úkolu přiřaďte správnou odpověď: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Zazvonil zvonec a pohádky je …</vt:lpstr>
      <vt:lpstr>Seznam použitých materiálů: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Milada</dc:creator>
  <cp:lastModifiedBy>Milada Pleskačová</cp:lastModifiedBy>
  <cp:revision>45</cp:revision>
  <dcterms:created xsi:type="dcterms:W3CDTF">2013-01-18T15:24:45Z</dcterms:created>
  <dcterms:modified xsi:type="dcterms:W3CDTF">2013-02-23T11:42:33Z</dcterms:modified>
</cp:coreProperties>
</file>