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4" r:id="rId2"/>
    <p:sldId id="261" r:id="rId3"/>
    <p:sldId id="256" r:id="rId4"/>
    <p:sldId id="258" r:id="rId5"/>
    <p:sldId id="259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VY_52_INOVACE_08_Látky jsou složeny z částic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Látky jsou složeny z částic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D657357-D38E-48E0-8D15-8513FF953CBF}" type="presOf" srcId="{019433A1-1324-4DE1-9E6F-32B851095F74}" destId="{E7297F21-D4FD-4A41-AE58-814D01A6B5E7}" srcOrd="1" destOrd="0" presId="urn:microsoft.com/office/officeart/2005/8/layout/target3"/>
    <dgm:cxn modelId="{A2F46FA0-0B5B-4581-BB28-16C17C25DE71}" type="presOf" srcId="{DAEA276B-ECF9-46F6-A7D3-4693B2D32BC4}" destId="{F69A1436-182C-465B-AD7F-FE48E0C090C1}" srcOrd="1" destOrd="0" presId="urn:microsoft.com/office/officeart/2005/8/layout/target3"/>
    <dgm:cxn modelId="{85D98E16-A00E-4AE1-B70E-1362FECA183F}" type="presOf" srcId="{EBC41103-E2E5-4D48-9B4B-425520D3D098}" destId="{50C2F88D-8688-44C2-A854-691F34009D3B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CBE61541-D4EA-4339-933F-F3429EFCC46C}" type="presOf" srcId="{EBC41103-E2E5-4D48-9B4B-425520D3D098}" destId="{F969C235-9271-4D34-B740-D627A121CAD0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C22218E-D118-4628-8162-107176459D84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C729E6E-1E49-4A9D-8429-605C9FFD867A}" type="presOf" srcId="{019433A1-1324-4DE1-9E6F-32B851095F74}" destId="{A3817367-F2BC-482F-8832-FA00B51DCCF3}" srcOrd="0" destOrd="0" presId="urn:microsoft.com/office/officeart/2005/8/layout/target3"/>
    <dgm:cxn modelId="{06D91E1C-344E-4902-AFB0-F1201EE97770}" type="presOf" srcId="{FBBFC3EA-9D9D-4F3A-BEA6-9C2C0E46BF20}" destId="{643EA938-EDE0-4533-ACCC-D2BD6F3A527C}" srcOrd="0" destOrd="0" presId="urn:microsoft.com/office/officeart/2005/8/layout/target3"/>
    <dgm:cxn modelId="{78EA3911-F5DD-4FA2-8442-5A8F95651EB7}" type="presOf" srcId="{DAEA276B-ECF9-46F6-A7D3-4693B2D32BC4}" destId="{CDED6FE3-AD8F-4ACC-B6B8-710EDDD97598}" srcOrd="0" destOrd="0" presId="urn:microsoft.com/office/officeart/2005/8/layout/target3"/>
    <dgm:cxn modelId="{0137209D-92D0-4C98-8836-9C61144135B0}" type="presOf" srcId="{FBBFC3EA-9D9D-4F3A-BEA6-9C2C0E46BF20}" destId="{832BF48F-0145-4429-9E02-8FCA946CCE9E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5398E8D8-9466-4EAE-94AB-1B2259067814}" type="presOf" srcId="{445C7998-7549-48B0-BD68-D4F0167F02E5}" destId="{4D19AB04-24FA-40C2-B203-52AE3D15E171}" srcOrd="1" destOrd="0" presId="urn:microsoft.com/office/officeart/2005/8/layout/target3"/>
    <dgm:cxn modelId="{D18F92B8-D5E6-41B6-9CAA-D132EE724EB4}" type="presOf" srcId="{C73C7642-F245-4585-8F88-243F9FAEF6CA}" destId="{AA41A67C-3D3F-4AE9-9E0F-5D7F7BB2E741}" srcOrd="1" destOrd="0" presId="urn:microsoft.com/office/officeart/2005/8/layout/target3"/>
    <dgm:cxn modelId="{E1059337-BFB0-4CFB-85BE-55A0C98E5413}" type="presOf" srcId="{445C7998-7549-48B0-BD68-D4F0167F02E5}" destId="{BC35EE03-4121-4EF9-923D-7CB6D30D358D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EA543D11-1501-46D1-90FE-D84D9A99C644}" type="presOf" srcId="{39F8B381-5807-488E-AC22-73DD4140ED4A}" destId="{71045F8C-00FA-488E-A7BD-E2E6753D979D}" srcOrd="0" destOrd="0" presId="urn:microsoft.com/office/officeart/2005/8/layout/target3"/>
    <dgm:cxn modelId="{CD6A63D5-CBAD-4782-9978-E26636383E64}" type="presParOf" srcId="{71045F8C-00FA-488E-A7BD-E2E6753D979D}" destId="{3577EC6B-C980-4F34-8C69-4365E7B8FC8C}" srcOrd="0" destOrd="0" presId="urn:microsoft.com/office/officeart/2005/8/layout/target3"/>
    <dgm:cxn modelId="{B6F1B97C-260C-4778-AD24-05F8806D3F8F}" type="presParOf" srcId="{71045F8C-00FA-488E-A7BD-E2E6753D979D}" destId="{6940EB87-DC1D-4BC3-9408-9AC2E1FFC039}" srcOrd="1" destOrd="0" presId="urn:microsoft.com/office/officeart/2005/8/layout/target3"/>
    <dgm:cxn modelId="{1FD26EB3-05CD-43DF-8C15-EB36EE133A51}" type="presParOf" srcId="{71045F8C-00FA-488E-A7BD-E2E6753D979D}" destId="{BC35EE03-4121-4EF9-923D-7CB6D30D358D}" srcOrd="2" destOrd="0" presId="urn:microsoft.com/office/officeart/2005/8/layout/target3"/>
    <dgm:cxn modelId="{98F95D2D-3D61-47A3-95D3-0ED298D88DC8}" type="presParOf" srcId="{71045F8C-00FA-488E-A7BD-E2E6753D979D}" destId="{C95EEA27-3CBF-4645-A92D-9D8AF5C1CBFC}" srcOrd="3" destOrd="0" presId="urn:microsoft.com/office/officeart/2005/8/layout/target3"/>
    <dgm:cxn modelId="{E4DC7F21-19BE-4089-9FDE-06C528866010}" type="presParOf" srcId="{71045F8C-00FA-488E-A7BD-E2E6753D979D}" destId="{851BB866-B6AE-4566-893F-4C635BA974FC}" srcOrd="4" destOrd="0" presId="urn:microsoft.com/office/officeart/2005/8/layout/target3"/>
    <dgm:cxn modelId="{46FBD426-42D7-4F30-AD6F-F2BD156070E7}" type="presParOf" srcId="{71045F8C-00FA-488E-A7BD-E2E6753D979D}" destId="{643EA938-EDE0-4533-ACCC-D2BD6F3A527C}" srcOrd="5" destOrd="0" presId="urn:microsoft.com/office/officeart/2005/8/layout/target3"/>
    <dgm:cxn modelId="{46F03A22-5A7A-4FC2-B80A-8C136264BA6E}" type="presParOf" srcId="{71045F8C-00FA-488E-A7BD-E2E6753D979D}" destId="{92F31B18-D66D-4CC7-89B9-378928DE877D}" srcOrd="6" destOrd="0" presId="urn:microsoft.com/office/officeart/2005/8/layout/target3"/>
    <dgm:cxn modelId="{DF19B268-DB15-451A-A8D1-FCD8960BA21A}" type="presParOf" srcId="{71045F8C-00FA-488E-A7BD-E2E6753D979D}" destId="{902074E1-B931-4618-97F1-FADBE82E9C3C}" srcOrd="7" destOrd="0" presId="urn:microsoft.com/office/officeart/2005/8/layout/target3"/>
    <dgm:cxn modelId="{D7A6A247-66D4-436B-BE6C-4216A216F13B}" type="presParOf" srcId="{71045F8C-00FA-488E-A7BD-E2E6753D979D}" destId="{A3817367-F2BC-482F-8832-FA00B51DCCF3}" srcOrd="8" destOrd="0" presId="urn:microsoft.com/office/officeart/2005/8/layout/target3"/>
    <dgm:cxn modelId="{E0211E30-9964-4D21-A9A3-614BE4CDDC5A}" type="presParOf" srcId="{71045F8C-00FA-488E-A7BD-E2E6753D979D}" destId="{626ABFF6-56C8-4386-B662-68EC364EED9D}" srcOrd="9" destOrd="0" presId="urn:microsoft.com/office/officeart/2005/8/layout/target3"/>
    <dgm:cxn modelId="{C5D96E67-B857-4273-9143-ED677B61C2A1}" type="presParOf" srcId="{71045F8C-00FA-488E-A7BD-E2E6753D979D}" destId="{6DB11F1C-D028-4800-9625-6611CA9DE6D4}" srcOrd="10" destOrd="0" presId="urn:microsoft.com/office/officeart/2005/8/layout/target3"/>
    <dgm:cxn modelId="{BD71EFC5-AA2B-43A5-836A-4F50BDF08D2D}" type="presParOf" srcId="{71045F8C-00FA-488E-A7BD-E2E6753D979D}" destId="{CDED6FE3-AD8F-4ACC-B6B8-710EDDD97598}" srcOrd="11" destOrd="0" presId="urn:microsoft.com/office/officeart/2005/8/layout/target3"/>
    <dgm:cxn modelId="{151DD76D-C90A-416B-9CAC-AB744DB72E3F}" type="presParOf" srcId="{71045F8C-00FA-488E-A7BD-E2E6753D979D}" destId="{397AC6D7-84A6-4150-958F-83C92D9ACF38}" srcOrd="12" destOrd="0" presId="urn:microsoft.com/office/officeart/2005/8/layout/target3"/>
    <dgm:cxn modelId="{46822669-CFFE-44F4-A577-4FFBB9B3F567}" type="presParOf" srcId="{71045F8C-00FA-488E-A7BD-E2E6753D979D}" destId="{D7419528-33A6-416D-9E64-B3F7915C5149}" srcOrd="13" destOrd="0" presId="urn:microsoft.com/office/officeart/2005/8/layout/target3"/>
    <dgm:cxn modelId="{56A305CD-088C-47CF-A1F0-FF8D067C6B99}" type="presParOf" srcId="{71045F8C-00FA-488E-A7BD-E2E6753D979D}" destId="{97289DF2-90F4-4EC2-A9FC-633B00BAB610}" srcOrd="14" destOrd="0" presId="urn:microsoft.com/office/officeart/2005/8/layout/target3"/>
    <dgm:cxn modelId="{D515BA27-0E22-4667-B355-0E2A2F8C05DA}" type="presParOf" srcId="{71045F8C-00FA-488E-A7BD-E2E6753D979D}" destId="{234EBA9D-95B4-4C20-A84E-6F65F1085DC6}" srcOrd="15" destOrd="0" presId="urn:microsoft.com/office/officeart/2005/8/layout/target3"/>
    <dgm:cxn modelId="{1B2B61E0-1715-4C29-A9C0-E112FEE96D77}" type="presParOf" srcId="{71045F8C-00FA-488E-A7BD-E2E6753D979D}" destId="{12255512-213F-41DF-90A6-8B4CD74A2B52}" srcOrd="16" destOrd="0" presId="urn:microsoft.com/office/officeart/2005/8/layout/target3"/>
    <dgm:cxn modelId="{BA23A562-9E6A-4940-AD16-BE7E27613E7D}" type="presParOf" srcId="{71045F8C-00FA-488E-A7BD-E2E6753D979D}" destId="{50C2F88D-8688-44C2-A854-691F34009D3B}" srcOrd="17" destOrd="0" presId="urn:microsoft.com/office/officeart/2005/8/layout/target3"/>
    <dgm:cxn modelId="{06B947D9-8B6D-4EC8-849E-55BD6E956BAB}" type="presParOf" srcId="{71045F8C-00FA-488E-A7BD-E2E6753D979D}" destId="{4D19AB04-24FA-40C2-B203-52AE3D15E171}" srcOrd="18" destOrd="0" presId="urn:microsoft.com/office/officeart/2005/8/layout/target3"/>
    <dgm:cxn modelId="{14EB1EAF-E841-4FB6-8DE7-FFD3C44DE1CE}" type="presParOf" srcId="{71045F8C-00FA-488E-A7BD-E2E6753D979D}" destId="{832BF48F-0145-4429-9E02-8FCA946CCE9E}" srcOrd="19" destOrd="0" presId="urn:microsoft.com/office/officeart/2005/8/layout/target3"/>
    <dgm:cxn modelId="{5E2AC853-EC0F-4E01-8B3C-5E2B30379A13}" type="presParOf" srcId="{71045F8C-00FA-488E-A7BD-E2E6753D979D}" destId="{E7297F21-D4FD-4A41-AE58-814D01A6B5E7}" srcOrd="20" destOrd="0" presId="urn:microsoft.com/office/officeart/2005/8/layout/target3"/>
    <dgm:cxn modelId="{31BBB0CE-AC8E-4F4C-87A8-2E7F5E000200}" type="presParOf" srcId="{71045F8C-00FA-488E-A7BD-E2E6753D979D}" destId="{F69A1436-182C-465B-AD7F-FE48E0C090C1}" srcOrd="21" destOrd="0" presId="urn:microsoft.com/office/officeart/2005/8/layout/target3"/>
    <dgm:cxn modelId="{C37C562A-2B5D-4DBB-BC18-101AD24D9AB0}" type="presParOf" srcId="{71045F8C-00FA-488E-A7BD-E2E6753D979D}" destId="{AA41A67C-3D3F-4AE9-9E0F-5D7F7BB2E741}" srcOrd="22" destOrd="0" presId="urn:microsoft.com/office/officeart/2005/8/layout/target3"/>
    <dgm:cxn modelId="{A2E5CFA2-BEE3-462A-B581-E373BA202B6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Mgr. Blanka Krejsová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VY_52_INOVACE_08_Látky jsou složeny z částic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Fyzika 6.ročník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Látky jsou složeny z částic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823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638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52483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8744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6261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8606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28543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36369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72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592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519996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DFD409-6E0F-4464-8766-2B8760A71B19}" type="datetimeFigureOut">
              <a:rPr lang="cs-CZ" smtClean="0"/>
              <a:t>6.3.2012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B71DD-A954-4B16-9EB1-9B929E78D6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56038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0715918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830772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3371923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pro interaktivní tabuli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Motivace</a:t>
                      </a:r>
                      <a:r>
                        <a:rPr lang="cs-CZ" baseline="0" dirty="0" smtClean="0"/>
                        <a:t> a výklad učiva </a:t>
                      </a:r>
                      <a:r>
                        <a:rPr lang="cs-CZ" dirty="0" smtClean="0"/>
                        <a:t>s využitím interaktivní tabule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Ukázat difuzi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35938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l"/>
            <a:r>
              <a:rPr lang="cs-CZ" sz="4800" dirty="0" smtClean="0"/>
              <a:t>Látky jsou složeny z částic</a:t>
            </a:r>
            <a:endParaRPr lang="cs-CZ" sz="4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6.ročník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48544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051520"/>
          </a:xfrm>
        </p:spPr>
        <p:txBody>
          <a:bodyPr>
            <a:normAutofit/>
          </a:bodyPr>
          <a:lstStyle/>
          <a:p>
            <a:pPr algn="l"/>
            <a:r>
              <a:rPr lang="cs-CZ" sz="4800" dirty="0"/>
              <a:t>Látky jsou složeny z </a:t>
            </a:r>
            <a:r>
              <a:rPr lang="cs-CZ" sz="4800" dirty="0" smtClean="0"/>
              <a:t>částic</a:t>
            </a:r>
            <a:endParaRPr lang="cs-CZ" sz="48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67544" y="1362347"/>
            <a:ext cx="8229600" cy="4525963"/>
          </a:xfrm>
        </p:spPr>
        <p:txBody>
          <a:bodyPr/>
          <a:lstStyle/>
          <a:p>
            <a:pPr marL="0" lvl="0" indent="0">
              <a:buNone/>
            </a:pP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Všechny látky jsou složeny z částic nepatrných rozměrů.</a:t>
            </a:r>
          </a:p>
          <a:p>
            <a:pPr marL="0" lvl="0" indent="0">
              <a:buNone/>
            </a:pP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Částice látek se </a:t>
            </a:r>
            <a:r>
              <a:rPr lang="cs-CZ" sz="2800" u="sng" dirty="0">
                <a:solidFill>
                  <a:schemeClr val="tx2">
                    <a:lumMod val="75000"/>
                  </a:schemeClr>
                </a:solidFill>
              </a:rPr>
              <a:t>neustále neuspořádaně pohybují. </a:t>
            </a:r>
            <a:endParaRPr lang="cs-CZ" sz="2800" u="sng" dirty="0" smtClean="0">
              <a:solidFill>
                <a:schemeClr val="tx2">
                  <a:lumMod val="75000"/>
                </a:schemeClr>
              </a:solidFill>
            </a:endParaRP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O </a:t>
            </a:r>
            <a:r>
              <a:rPr lang="cs-CZ" sz="2800" dirty="0">
                <a:solidFill>
                  <a:prstClr val="black">
                    <a:lumMod val="50000"/>
                    <a:lumOff val="50000"/>
                  </a:prstClr>
                </a:solidFill>
              </a:rPr>
              <a:t>tomto pohybu částic nepřímo 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svědčí:</a:t>
            </a: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marL="0" lvl="0" indent="0">
              <a:buNone/>
            </a:pP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- </a:t>
            </a:r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difuze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- </a:t>
            </a:r>
            <a:r>
              <a:rPr lang="cs-CZ" sz="2800" u="sng" dirty="0" smtClean="0">
                <a:solidFill>
                  <a:schemeClr val="tx2">
                    <a:lumMod val="75000"/>
                  </a:schemeClr>
                </a:solidFill>
              </a:rPr>
              <a:t>Brownův pohyb</a:t>
            </a:r>
            <a:r>
              <a:rPr lang="cs-CZ" sz="2800" dirty="0" smtClean="0">
                <a:solidFill>
                  <a:prstClr val="black">
                    <a:lumMod val="50000"/>
                    <a:lumOff val="50000"/>
                  </a:prstClr>
                </a:solidFill>
              </a:rPr>
              <a:t> – pylové zrnko v kapce vody</a:t>
            </a: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pPr lvl="0">
              <a:buFontTx/>
              <a:buChar char="-"/>
            </a:pPr>
            <a:endParaRPr lang="cs-CZ" sz="2800" dirty="0">
              <a:solidFill>
                <a:prstClr val="black">
                  <a:lumMod val="50000"/>
                  <a:lumOff val="50000"/>
                </a:prstClr>
              </a:solidFill>
            </a:endParaRPr>
          </a:p>
          <a:p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5148064" y="4869160"/>
            <a:ext cx="1859068" cy="177523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444208" y="561278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073356" y="6245696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364088" y="5456262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007254" y="5085184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630291" y="5672286"/>
            <a:ext cx="216024" cy="216024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 descr="C:\Users\Krejsová\AppData\Local\Microsoft\Windows\Temporary Internet Files\Content.IE5\24NWSEIX\MC90044171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53514"/>
            <a:ext cx="1895072" cy="189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206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022E-16 4.51434E-6 L 0.01823 0.05989 L 0.07882 0.05989 L 0.03021 0.09713 L 0.04861 0.15726 L 1.11022E-16 0.12025 L -0.04861 0.15726 L -0.03021 0.09713 L -0.07865 0.05989 L -0.01823 0.05989 L 1.11022E-16 4.51434E-6 Z " pathEditMode="relative" rAng="0" ptsTypes="FFFFFFFFFFF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7863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4.87512E-6 L 0.06302 -0.05758 L 0.12604 -4.87512E-6 L 0.06302 0.05782 L 1.66667E-6 -4.87512E-6 Z " pathEditMode="relative" rAng="0" ptsTypes="FFFFF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302" y="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729 -0.16906 L 0.02813 -0.0747 L -0.04271 -0.0747 L -0.00729 -0.16906 Z " pathEditMode="relative" rAng="0" ptsTypes="FFFF">
                                      <p:cBhvr>
                                        <p:cTn id="10" dur="3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7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sz="4400" dirty="0" smtClean="0"/>
              <a:t>Vzájemné silové působení částic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77168" y="1488807"/>
            <a:ext cx="8229600" cy="4525963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 smtClean="0"/>
              <a:t>Částice látek na sebe působí přitažlivými silami. Tyto síly působí, když jsou částice velmi blízko u sebe. </a:t>
            </a:r>
          </a:p>
          <a:p>
            <a:pPr marL="0" indent="0" algn="just">
              <a:buNone/>
            </a:pPr>
            <a:r>
              <a:rPr lang="cs-CZ" sz="2800" dirty="0" smtClean="0"/>
              <a:t>Mezi sebou se mohou přitahovat částice téže látky, ale také částice různých látek. </a:t>
            </a:r>
          </a:p>
          <a:p>
            <a:pPr marL="0" indent="0" algn="just">
              <a:buNone/>
            </a:pPr>
            <a:endParaRPr lang="cs-CZ" sz="2800" dirty="0" smtClean="0"/>
          </a:p>
          <a:p>
            <a:r>
              <a:rPr lang="cs-CZ" sz="2800" dirty="0" smtClean="0"/>
              <a:t>tuha + papír</a:t>
            </a:r>
          </a:p>
          <a:p>
            <a:r>
              <a:rPr lang="cs-CZ" sz="2800" dirty="0" smtClean="0"/>
              <a:t>kapka vody + sklo</a:t>
            </a:r>
          </a:p>
          <a:p>
            <a:r>
              <a:rPr lang="cs-CZ" sz="2800" dirty="0" smtClean="0"/>
              <a:t>barva + dřevo</a:t>
            </a:r>
          </a:p>
          <a:p>
            <a:r>
              <a:rPr lang="cs-CZ" sz="2800" dirty="0" smtClean="0"/>
              <a:t>části rozkrojeného jablka</a:t>
            </a:r>
            <a:endParaRPr lang="cs-CZ" sz="2800" dirty="0"/>
          </a:p>
        </p:txBody>
      </p:sp>
      <p:pic>
        <p:nvPicPr>
          <p:cNvPr id="2052" name="Picture 4" descr="C:\Users\Krejsová\AppData\Local\Microsoft\Windows\Temporary Internet Files\Content.IE5\HW1QB9ZW\MP90042223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77072"/>
            <a:ext cx="3347864" cy="2231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0202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</a:t>
            </a:r>
            <a:r>
              <a:rPr lang="cs-CZ" dirty="0" smtClean="0">
                <a:hlinkClick r:id="rId2"/>
              </a:rPr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36510776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</TotalTime>
  <Words>175</Words>
  <Application>Microsoft Office PowerPoint</Application>
  <PresentationFormat>Předvádění na obrazovce (4:3)</PresentationFormat>
  <Paragraphs>35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Látky jsou složeny z částic</vt:lpstr>
      <vt:lpstr>Látky jsou složeny z částic</vt:lpstr>
      <vt:lpstr>Vzájemné silové působení částic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Látky jsou složeny z částic</dc:title>
  <dc:creator>Krejsová</dc:creator>
  <cp:lastModifiedBy>Krejsová</cp:lastModifiedBy>
  <cp:revision>8</cp:revision>
  <dcterms:created xsi:type="dcterms:W3CDTF">2012-02-29T09:59:56Z</dcterms:created>
  <dcterms:modified xsi:type="dcterms:W3CDTF">2012-03-06T20:59:18Z</dcterms:modified>
</cp:coreProperties>
</file>