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68" r:id="rId2"/>
  </p:sldMasterIdLst>
  <p:sldIdLst>
    <p:sldId id="256" r:id="rId3"/>
    <p:sldId id="257" r:id="rId4"/>
    <p:sldId id="259" r:id="rId5"/>
    <p:sldId id="308" r:id="rId6"/>
    <p:sldId id="261" r:id="rId7"/>
    <p:sldId id="260" r:id="rId8"/>
    <p:sldId id="287" r:id="rId9"/>
    <p:sldId id="264" r:id="rId10"/>
    <p:sldId id="288" r:id="rId11"/>
    <p:sldId id="289" r:id="rId12"/>
    <p:sldId id="290" r:id="rId13"/>
    <p:sldId id="31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7. V pohádce Čert a Káča má na konci 	vyprávění čert z Káči: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V</a:t>
          </a:r>
          <a:r>
            <a:rPr lang="cs-CZ" dirty="0" smtClean="0"/>
            <a:t>:  </a:t>
          </a:r>
          <a:r>
            <a:rPr lang="cs-CZ" b="1" dirty="0" smtClean="0"/>
            <a:t>radost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S</a:t>
          </a:r>
          <a:r>
            <a:rPr lang="cs-CZ" dirty="0" smtClean="0"/>
            <a:t>:  </a:t>
          </a:r>
          <a:r>
            <a:rPr lang="cs-CZ" b="1" dirty="0" smtClean="0"/>
            <a:t>legraci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A</a:t>
          </a:r>
          <a:r>
            <a:rPr lang="cs-CZ" dirty="0" smtClean="0"/>
            <a:t>:  </a:t>
          </a:r>
          <a:r>
            <a:rPr lang="cs-CZ" b="1" dirty="0" smtClean="0"/>
            <a:t>strach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F</a:t>
          </a:r>
          <a:r>
            <a:rPr lang="cs-CZ" dirty="0" smtClean="0"/>
            <a:t>:  </a:t>
          </a:r>
          <a:r>
            <a:rPr lang="cs-CZ" b="1" dirty="0" smtClean="0"/>
            <a:t>prospěch</a:t>
          </a:r>
          <a:endParaRPr lang="cs-CZ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44CE5E-3C2D-4DE1-9218-A6263A96A0EB}" type="presOf" srcId="{233376C1-5825-426A-A342-1A5303EC68FD}" destId="{E356363A-DD13-431E-B2EC-D590D60E5DA4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CB888F84-88BE-43D0-B01A-3094FE2944FD}" type="presOf" srcId="{D7BA1062-61A2-4184-AD51-1EE291834EAE}" destId="{EDCD6030-1624-463B-AA68-5C3B0F540CAF}" srcOrd="0" destOrd="0" presId="urn:microsoft.com/office/officeart/2008/layout/SquareAccentList"/>
    <dgm:cxn modelId="{D7159D9F-914E-4C0C-A14C-B1E5B8A17B24}" type="presOf" srcId="{C9B4BDAE-6E2E-4443-84D8-E065E0B7B367}" destId="{0A3ACDD4-F0A4-4683-B5C9-BC2F7EDD3BF2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8D90D83C-CD8A-4078-BECB-6C0B9A9347DD}" type="presOf" srcId="{B7BE7BE0-6EAD-49F5-BFB1-03F8A0137F4C}" destId="{372B9A3F-C52D-47B7-880B-DF4B5A383559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F81ED37F-15F6-4735-B6A2-EFA485AD49DA}" type="presOf" srcId="{AA59F7E5-CFBC-49E5-96D3-FA8B619BF237}" destId="{F782C870-5460-44AC-90F9-2A55CC3AA9AF}" srcOrd="0" destOrd="0" presId="urn:microsoft.com/office/officeart/2008/layout/SquareAccentList"/>
    <dgm:cxn modelId="{A87E0BFF-DED6-49C7-8D5D-C4124C3C7A13}" type="presOf" srcId="{6FC6763E-56C5-4AD5-8583-EA90DDC4D212}" destId="{B2DA70FC-744A-4D51-882A-4610CDACD597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C9ED7B5F-6751-461F-B671-788B01C10CF6}" type="presParOf" srcId="{372B9A3F-C52D-47B7-880B-DF4B5A383559}" destId="{D0A6D34B-FFB8-4EE1-AAFE-185CDD97B615}" srcOrd="0" destOrd="0" presId="urn:microsoft.com/office/officeart/2008/layout/SquareAccentList"/>
    <dgm:cxn modelId="{390EAE09-0951-4B97-BA0A-E90694380492}" type="presParOf" srcId="{D0A6D34B-FFB8-4EE1-AAFE-185CDD97B615}" destId="{0564C857-74AE-4767-B9E2-D4CE2424F231}" srcOrd="0" destOrd="0" presId="urn:microsoft.com/office/officeart/2008/layout/SquareAccentList"/>
    <dgm:cxn modelId="{FDA5A1C0-AB10-43AF-B2B1-FFD0A903754C}" type="presParOf" srcId="{0564C857-74AE-4767-B9E2-D4CE2424F231}" destId="{A404D332-6BF7-4ECE-B6D3-7E8DB57B09FC}" srcOrd="0" destOrd="0" presId="urn:microsoft.com/office/officeart/2008/layout/SquareAccentList"/>
    <dgm:cxn modelId="{E942E99D-95E4-4D52-A9BD-575AC2CE25DD}" type="presParOf" srcId="{0564C857-74AE-4767-B9E2-D4CE2424F231}" destId="{4F612971-2DF7-42CD-B10C-710E54A664EA}" srcOrd="1" destOrd="0" presId="urn:microsoft.com/office/officeart/2008/layout/SquareAccentList"/>
    <dgm:cxn modelId="{08043774-1904-4AC8-A380-E67412391992}" type="presParOf" srcId="{0564C857-74AE-4767-B9E2-D4CE2424F231}" destId="{EDCD6030-1624-463B-AA68-5C3B0F540CAF}" srcOrd="2" destOrd="0" presId="urn:microsoft.com/office/officeart/2008/layout/SquareAccentList"/>
    <dgm:cxn modelId="{9CDE92EB-6B0F-4C2A-BF4C-D43800437514}" type="presParOf" srcId="{D0A6D34B-FFB8-4EE1-AAFE-185CDD97B615}" destId="{B5929DAA-28FD-4472-AAD4-0497C274762D}" srcOrd="1" destOrd="0" presId="urn:microsoft.com/office/officeart/2008/layout/SquareAccentList"/>
    <dgm:cxn modelId="{C307D45D-7120-4340-A8F6-055858447D63}" type="presParOf" srcId="{B5929DAA-28FD-4472-AAD4-0497C274762D}" destId="{BFC1C1BA-412A-403A-8618-91DAAC5D9B08}" srcOrd="0" destOrd="0" presId="urn:microsoft.com/office/officeart/2008/layout/SquareAccentList"/>
    <dgm:cxn modelId="{70FD6DB8-6604-48DE-A120-2536858899CF}" type="presParOf" srcId="{BFC1C1BA-412A-403A-8618-91DAAC5D9B08}" destId="{2079EBBD-CA08-4ACA-B931-0B089B985A62}" srcOrd="0" destOrd="0" presId="urn:microsoft.com/office/officeart/2008/layout/SquareAccentList"/>
    <dgm:cxn modelId="{0E34038D-79A6-4F34-92A8-69874737F9DD}" type="presParOf" srcId="{BFC1C1BA-412A-403A-8618-91DAAC5D9B08}" destId="{E356363A-DD13-431E-B2EC-D590D60E5DA4}" srcOrd="1" destOrd="0" presId="urn:microsoft.com/office/officeart/2008/layout/SquareAccentList"/>
    <dgm:cxn modelId="{E23FB1BF-CC00-4248-ABF0-1BCCD458883F}" type="presParOf" srcId="{B5929DAA-28FD-4472-AAD4-0497C274762D}" destId="{AD843085-E852-4394-823C-20469AB96B7D}" srcOrd="1" destOrd="0" presId="urn:microsoft.com/office/officeart/2008/layout/SquareAccentList"/>
    <dgm:cxn modelId="{9CD04CAF-B180-4123-B757-C43B7CC95ABC}" type="presParOf" srcId="{AD843085-E852-4394-823C-20469AB96B7D}" destId="{9D0CCBD6-1D3C-4A5C-A1E5-F890E847C358}" srcOrd="0" destOrd="0" presId="urn:microsoft.com/office/officeart/2008/layout/SquareAccentList"/>
    <dgm:cxn modelId="{DBA3D144-FF50-4108-B634-197179F7B9D9}" type="presParOf" srcId="{AD843085-E852-4394-823C-20469AB96B7D}" destId="{B2DA70FC-744A-4D51-882A-4610CDACD597}" srcOrd="1" destOrd="0" presId="urn:microsoft.com/office/officeart/2008/layout/SquareAccentList"/>
    <dgm:cxn modelId="{2D814EDE-4DC9-415E-A87F-3543E9646E67}" type="presParOf" srcId="{B5929DAA-28FD-4472-AAD4-0497C274762D}" destId="{09855FE3-08BF-4FF1-8CA5-591314338D34}" srcOrd="2" destOrd="0" presId="urn:microsoft.com/office/officeart/2008/layout/SquareAccentList"/>
    <dgm:cxn modelId="{E35D1E97-2D79-4852-A5CC-AF18B41D6C02}" type="presParOf" srcId="{09855FE3-08BF-4FF1-8CA5-591314338D34}" destId="{75214E93-7626-4958-8A18-999AF8A50807}" srcOrd="0" destOrd="0" presId="urn:microsoft.com/office/officeart/2008/layout/SquareAccentList"/>
    <dgm:cxn modelId="{2FB2C8FB-1330-46AB-9CB8-CB058E7A3B2A}" type="presParOf" srcId="{09855FE3-08BF-4FF1-8CA5-591314338D34}" destId="{0A3ACDD4-F0A4-4683-B5C9-BC2F7EDD3BF2}" srcOrd="1" destOrd="0" presId="urn:microsoft.com/office/officeart/2008/layout/SquareAccentList"/>
    <dgm:cxn modelId="{CE5067DC-AFA1-4556-B80D-1857F33EF1A6}" type="presParOf" srcId="{B5929DAA-28FD-4472-AAD4-0497C274762D}" destId="{A717E4FE-2661-4ADB-A263-5F91DE299DFF}" srcOrd="3" destOrd="0" presId="urn:microsoft.com/office/officeart/2008/layout/SquareAccentList"/>
    <dgm:cxn modelId="{8CF93414-4A2B-4F81-A793-B7DE57D757A8}" type="presParOf" srcId="{A717E4FE-2661-4ADB-A263-5F91DE299DFF}" destId="{E0A5A51F-0632-4622-B214-D6178845A854}" srcOrd="0" destOrd="0" presId="urn:microsoft.com/office/officeart/2008/layout/SquareAccentList"/>
    <dgm:cxn modelId="{0F70D8C5-DFE8-437A-9B3E-1388D5CC8B0B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7. V pohádce Čert a Káča má na konci 	vyprávění čert z Káči: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V</a:t>
          </a:r>
          <a:r>
            <a:rPr lang="cs-CZ" dirty="0" smtClean="0"/>
            <a:t>:  </a:t>
          </a:r>
          <a:r>
            <a:rPr lang="cs-CZ" b="1" dirty="0" smtClean="0"/>
            <a:t>radost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S</a:t>
          </a:r>
          <a:r>
            <a:rPr lang="cs-CZ" dirty="0" smtClean="0"/>
            <a:t>:  </a:t>
          </a:r>
          <a:r>
            <a:rPr lang="cs-CZ" b="1" dirty="0" smtClean="0"/>
            <a:t>legraci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A</a:t>
          </a:r>
          <a:r>
            <a:rPr lang="cs-CZ" dirty="0" smtClean="0"/>
            <a:t>:  </a:t>
          </a:r>
          <a:r>
            <a:rPr lang="cs-CZ" b="1" dirty="0" smtClean="0"/>
            <a:t>strach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F</a:t>
          </a:r>
          <a:r>
            <a:rPr lang="cs-CZ" dirty="0" smtClean="0"/>
            <a:t>:  </a:t>
          </a:r>
          <a:r>
            <a:rPr lang="cs-CZ" b="1" dirty="0" smtClean="0"/>
            <a:t>prospěch</a:t>
          </a:r>
          <a:endParaRPr lang="cs-CZ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68E84ABA-183E-4B95-BE80-07A25617853C}" type="presOf" srcId="{B7BE7BE0-6EAD-49F5-BFB1-03F8A0137F4C}" destId="{372B9A3F-C52D-47B7-880B-DF4B5A383559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2A11F2E0-A79B-40A2-B8E1-1279145A2F28}" type="presOf" srcId="{6FC6763E-56C5-4AD5-8583-EA90DDC4D212}" destId="{B2DA70FC-744A-4D51-882A-4610CDACD597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D58B133C-A861-4727-8282-BB97D869A174}" type="presOf" srcId="{C9B4BDAE-6E2E-4443-84D8-E065E0B7B367}" destId="{0A3ACDD4-F0A4-4683-B5C9-BC2F7EDD3BF2}" srcOrd="0" destOrd="0" presId="urn:microsoft.com/office/officeart/2008/layout/SquareAccentList"/>
    <dgm:cxn modelId="{F9A41C8E-9B0F-44B1-A467-4040A91691BE}" type="presOf" srcId="{D7BA1062-61A2-4184-AD51-1EE291834EAE}" destId="{EDCD6030-1624-463B-AA68-5C3B0F540CAF}" srcOrd="0" destOrd="0" presId="urn:microsoft.com/office/officeart/2008/layout/SquareAccentList"/>
    <dgm:cxn modelId="{BE9862EE-474A-4C1B-8EF4-6C29E058A395}" type="presOf" srcId="{AA59F7E5-CFBC-49E5-96D3-FA8B619BF237}" destId="{F782C870-5460-44AC-90F9-2A55CC3AA9AF}" srcOrd="0" destOrd="0" presId="urn:microsoft.com/office/officeart/2008/layout/SquareAccentList"/>
    <dgm:cxn modelId="{FEDFEA4A-5493-46A5-9CA3-549A1197B5F5}" type="presOf" srcId="{233376C1-5825-426A-A342-1A5303EC68FD}" destId="{E356363A-DD13-431E-B2EC-D590D60E5DA4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D54E9502-41CC-49B3-AE7A-EFB948C3D646}" type="presParOf" srcId="{372B9A3F-C52D-47B7-880B-DF4B5A383559}" destId="{D0A6D34B-FFB8-4EE1-AAFE-185CDD97B615}" srcOrd="0" destOrd="0" presId="urn:microsoft.com/office/officeart/2008/layout/SquareAccentList"/>
    <dgm:cxn modelId="{F1CF3B2C-A33A-4496-8102-9FF533A5B71B}" type="presParOf" srcId="{D0A6D34B-FFB8-4EE1-AAFE-185CDD97B615}" destId="{0564C857-74AE-4767-B9E2-D4CE2424F231}" srcOrd="0" destOrd="0" presId="urn:microsoft.com/office/officeart/2008/layout/SquareAccentList"/>
    <dgm:cxn modelId="{54ED0ECF-CF54-468B-880C-A8A9094CCC4D}" type="presParOf" srcId="{0564C857-74AE-4767-B9E2-D4CE2424F231}" destId="{A404D332-6BF7-4ECE-B6D3-7E8DB57B09FC}" srcOrd="0" destOrd="0" presId="urn:microsoft.com/office/officeart/2008/layout/SquareAccentList"/>
    <dgm:cxn modelId="{BA6DBA39-4E89-4D8D-8D8F-65E447A264E4}" type="presParOf" srcId="{0564C857-74AE-4767-B9E2-D4CE2424F231}" destId="{4F612971-2DF7-42CD-B10C-710E54A664EA}" srcOrd="1" destOrd="0" presId="urn:microsoft.com/office/officeart/2008/layout/SquareAccentList"/>
    <dgm:cxn modelId="{77A8CECE-8627-4C81-A7A6-A83380A688AE}" type="presParOf" srcId="{0564C857-74AE-4767-B9E2-D4CE2424F231}" destId="{EDCD6030-1624-463B-AA68-5C3B0F540CAF}" srcOrd="2" destOrd="0" presId="urn:microsoft.com/office/officeart/2008/layout/SquareAccentList"/>
    <dgm:cxn modelId="{A547DA7E-1B32-4379-BACA-F390AE3389B3}" type="presParOf" srcId="{D0A6D34B-FFB8-4EE1-AAFE-185CDD97B615}" destId="{B5929DAA-28FD-4472-AAD4-0497C274762D}" srcOrd="1" destOrd="0" presId="urn:microsoft.com/office/officeart/2008/layout/SquareAccentList"/>
    <dgm:cxn modelId="{79E831BE-0C70-45D4-9189-910A3F0CF466}" type="presParOf" srcId="{B5929DAA-28FD-4472-AAD4-0497C274762D}" destId="{BFC1C1BA-412A-403A-8618-91DAAC5D9B08}" srcOrd="0" destOrd="0" presId="urn:microsoft.com/office/officeart/2008/layout/SquareAccentList"/>
    <dgm:cxn modelId="{3713CF56-11A3-4C30-BD1F-BB4D815C33A2}" type="presParOf" srcId="{BFC1C1BA-412A-403A-8618-91DAAC5D9B08}" destId="{2079EBBD-CA08-4ACA-B931-0B089B985A62}" srcOrd="0" destOrd="0" presId="urn:microsoft.com/office/officeart/2008/layout/SquareAccentList"/>
    <dgm:cxn modelId="{7D1DABED-15D5-40D6-A0E9-8EF736BACACF}" type="presParOf" srcId="{BFC1C1BA-412A-403A-8618-91DAAC5D9B08}" destId="{E356363A-DD13-431E-B2EC-D590D60E5DA4}" srcOrd="1" destOrd="0" presId="urn:microsoft.com/office/officeart/2008/layout/SquareAccentList"/>
    <dgm:cxn modelId="{DDE58B14-F876-43F8-B90B-FA3E6926BCA9}" type="presParOf" srcId="{B5929DAA-28FD-4472-AAD4-0497C274762D}" destId="{AD843085-E852-4394-823C-20469AB96B7D}" srcOrd="1" destOrd="0" presId="urn:microsoft.com/office/officeart/2008/layout/SquareAccentList"/>
    <dgm:cxn modelId="{A09CB208-5FC2-4223-B666-A26174DDE074}" type="presParOf" srcId="{AD843085-E852-4394-823C-20469AB96B7D}" destId="{9D0CCBD6-1D3C-4A5C-A1E5-F890E847C358}" srcOrd="0" destOrd="0" presId="urn:microsoft.com/office/officeart/2008/layout/SquareAccentList"/>
    <dgm:cxn modelId="{2C2AEB1A-3973-4415-80FD-2AC4D952DCD0}" type="presParOf" srcId="{AD843085-E852-4394-823C-20469AB96B7D}" destId="{B2DA70FC-744A-4D51-882A-4610CDACD597}" srcOrd="1" destOrd="0" presId="urn:microsoft.com/office/officeart/2008/layout/SquareAccentList"/>
    <dgm:cxn modelId="{0356FB9B-D5F7-4AFC-84A3-6FCB171201FF}" type="presParOf" srcId="{B5929DAA-28FD-4472-AAD4-0497C274762D}" destId="{09855FE3-08BF-4FF1-8CA5-591314338D34}" srcOrd="2" destOrd="0" presId="urn:microsoft.com/office/officeart/2008/layout/SquareAccentList"/>
    <dgm:cxn modelId="{3DFA96F1-83F9-48AA-A82D-B11DE28CF820}" type="presParOf" srcId="{09855FE3-08BF-4FF1-8CA5-591314338D34}" destId="{75214E93-7626-4958-8A18-999AF8A50807}" srcOrd="0" destOrd="0" presId="urn:microsoft.com/office/officeart/2008/layout/SquareAccentList"/>
    <dgm:cxn modelId="{171C6237-DA29-4414-A052-CF8390DD6EBF}" type="presParOf" srcId="{09855FE3-08BF-4FF1-8CA5-591314338D34}" destId="{0A3ACDD4-F0A4-4683-B5C9-BC2F7EDD3BF2}" srcOrd="1" destOrd="0" presId="urn:microsoft.com/office/officeart/2008/layout/SquareAccentList"/>
    <dgm:cxn modelId="{1EDB9035-ED38-4A07-9A1F-B0065631A8E3}" type="presParOf" srcId="{B5929DAA-28FD-4472-AAD4-0497C274762D}" destId="{A717E4FE-2661-4ADB-A263-5F91DE299DFF}" srcOrd="3" destOrd="0" presId="urn:microsoft.com/office/officeart/2008/layout/SquareAccentList"/>
    <dgm:cxn modelId="{7428AC71-86D6-46F6-BAC4-5383646697A9}" type="presParOf" srcId="{A717E4FE-2661-4ADB-A263-5F91DE299DFF}" destId="{E0A5A51F-0632-4622-B214-D6178845A854}" srcOrd="0" destOrd="0" presId="urn:microsoft.com/office/officeart/2008/layout/SquareAccentList"/>
    <dgm:cxn modelId="{EA18EFE7-C8F7-41F4-AA5D-D6890B780E80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/>
      <dgm:spPr/>
      <dgm:t>
        <a:bodyPr/>
        <a:lstStyle/>
        <a:p>
          <a:endParaRPr lang="cs-CZ" dirty="0"/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endParaRPr lang="cs-CZ" dirty="0"/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endParaRPr lang="cs-CZ" dirty="0"/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endParaRPr lang="cs-CZ" dirty="0"/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endParaRPr lang="cs-CZ" dirty="0"/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A</a:t>
          </a:r>
          <a:endParaRPr lang="cs-CZ" sz="7200" b="1" dirty="0">
            <a:solidFill>
              <a:srgbClr val="00B0F0"/>
            </a:solidFill>
          </a:endParaRPr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4B7E652B-937E-4D22-A94F-ADB5BB290A6C}" type="presOf" srcId="{D958B823-A2E9-47CE-92D1-09AA863F4077}" destId="{8AF52A8F-7F20-4A01-9423-17CF6932BE3B}" srcOrd="0" destOrd="0" presId="urn:microsoft.com/office/officeart/2005/8/layout/venn3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CC5E15A1-7B6D-465D-AA55-3214045678F4}" type="presOf" srcId="{10B688D7-C1CD-42E2-9680-C43D2C334FDD}" destId="{90E12670-2B8C-410F-9318-5DCE30EE01AA}" srcOrd="0" destOrd="0" presId="urn:microsoft.com/office/officeart/2005/8/layout/venn3"/>
    <dgm:cxn modelId="{9ACE5E95-F805-42D6-B732-3C8CBCFB76EA}" type="presOf" srcId="{235C1AFD-E273-404F-8582-64733BAC6987}" destId="{17152367-7B3C-42DD-B7D4-A7132A58B26E}" srcOrd="0" destOrd="0" presId="urn:microsoft.com/office/officeart/2005/8/layout/venn3"/>
    <dgm:cxn modelId="{E4D80941-62A1-4E54-A01D-3CE8C6401895}" type="presOf" srcId="{FBBD175D-9FD6-40AA-B754-EC8319F0777F}" destId="{62FF079B-E5AF-4059-B21F-789A2E7DA2E5}" srcOrd="0" destOrd="0" presId="urn:microsoft.com/office/officeart/2005/8/layout/venn3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5767FEB4-8816-4392-ADC7-99C0A2D17A80}" type="presOf" srcId="{28689603-A36E-459B-A98D-69F742110841}" destId="{D0DA4016-7793-493B-B1EE-EC89D94C122D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2522910B-B682-4603-B1FF-889DB9672A59}" type="presOf" srcId="{500213CF-6A73-41BC-9402-6E2EF22B67DD}" destId="{DB97A585-8D09-408E-A7C1-74E035145779}" srcOrd="0" destOrd="0" presId="urn:microsoft.com/office/officeart/2005/8/layout/venn3"/>
    <dgm:cxn modelId="{D6396E3D-FE67-420D-B898-3A26810FF528}" type="presOf" srcId="{B496537E-CB8F-4998-AF9F-F796654BD1BD}" destId="{C8F79E64-FA35-4646-AB2B-A199E974EEE3}" srcOrd="0" destOrd="0" presId="urn:microsoft.com/office/officeart/2005/8/layout/venn3"/>
    <dgm:cxn modelId="{5CB16B6F-6A84-43F8-BFFC-58083CFA6E36}" type="presOf" srcId="{A13B07EC-5E27-4E4C-BEF7-D7C394215667}" destId="{AC834DA4-6A2A-4621-B872-13549BD950CE}" srcOrd="0" destOrd="0" presId="urn:microsoft.com/office/officeart/2005/8/layout/venn3"/>
    <dgm:cxn modelId="{44961BDB-82B9-48D7-98B5-58A502476212}" type="presParOf" srcId="{62FF079B-E5AF-4059-B21F-789A2E7DA2E5}" destId="{90E12670-2B8C-410F-9318-5DCE30EE01AA}" srcOrd="0" destOrd="0" presId="urn:microsoft.com/office/officeart/2005/8/layout/venn3"/>
    <dgm:cxn modelId="{F2530E65-BBBD-4C5B-AA0C-9648B40D139F}" type="presParOf" srcId="{62FF079B-E5AF-4059-B21F-789A2E7DA2E5}" destId="{7B6E152E-58FD-4F3A-98CE-134B8F4E3016}" srcOrd="1" destOrd="0" presId="urn:microsoft.com/office/officeart/2005/8/layout/venn3"/>
    <dgm:cxn modelId="{8A46C287-2DBA-4B4B-A471-23305886E8F3}" type="presParOf" srcId="{62FF079B-E5AF-4059-B21F-789A2E7DA2E5}" destId="{17152367-7B3C-42DD-B7D4-A7132A58B26E}" srcOrd="2" destOrd="0" presId="urn:microsoft.com/office/officeart/2005/8/layout/venn3"/>
    <dgm:cxn modelId="{FEFD8BC1-15F0-48A5-A0DD-31CD6E65FBE5}" type="presParOf" srcId="{62FF079B-E5AF-4059-B21F-789A2E7DA2E5}" destId="{72F1FFBB-8455-4F73-829C-6B9D7487E6D7}" srcOrd="3" destOrd="0" presId="urn:microsoft.com/office/officeart/2005/8/layout/venn3"/>
    <dgm:cxn modelId="{926320F0-6CDF-49B8-8ABE-16A9B0296D76}" type="presParOf" srcId="{62FF079B-E5AF-4059-B21F-789A2E7DA2E5}" destId="{D0DA4016-7793-493B-B1EE-EC89D94C122D}" srcOrd="4" destOrd="0" presId="urn:microsoft.com/office/officeart/2005/8/layout/venn3"/>
    <dgm:cxn modelId="{8EA78A12-2B8A-43A0-902B-370456B8B2FE}" type="presParOf" srcId="{62FF079B-E5AF-4059-B21F-789A2E7DA2E5}" destId="{7132C99E-2500-4CB2-A30D-054EA1E260A1}" srcOrd="5" destOrd="0" presId="urn:microsoft.com/office/officeart/2005/8/layout/venn3"/>
    <dgm:cxn modelId="{92303381-1CD0-44B6-BF70-8144ADD682F7}" type="presParOf" srcId="{62FF079B-E5AF-4059-B21F-789A2E7DA2E5}" destId="{AC834DA4-6A2A-4621-B872-13549BD950CE}" srcOrd="6" destOrd="0" presId="urn:microsoft.com/office/officeart/2005/8/layout/venn3"/>
    <dgm:cxn modelId="{E03262D9-2792-4FE4-8D99-CA028EF96860}" type="presParOf" srcId="{62FF079B-E5AF-4059-B21F-789A2E7DA2E5}" destId="{CE5E9CEC-3AAF-4506-8128-04457C11517A}" srcOrd="7" destOrd="0" presId="urn:microsoft.com/office/officeart/2005/8/layout/venn3"/>
    <dgm:cxn modelId="{F500108C-0E69-4C72-877B-97D289D4CB3A}" type="presParOf" srcId="{62FF079B-E5AF-4059-B21F-789A2E7DA2E5}" destId="{8AF52A8F-7F20-4A01-9423-17CF6932BE3B}" srcOrd="8" destOrd="0" presId="urn:microsoft.com/office/officeart/2005/8/layout/venn3"/>
    <dgm:cxn modelId="{D5A10FA3-86E0-4294-AF82-4E9A27FC9270}" type="presParOf" srcId="{62FF079B-E5AF-4059-B21F-789A2E7DA2E5}" destId="{AC83BC45-4FAF-4A56-9CA8-393BBAEDE8FB}" srcOrd="9" destOrd="0" presId="urn:microsoft.com/office/officeart/2005/8/layout/venn3"/>
    <dgm:cxn modelId="{0AF5E4B5-5A98-4AB5-A528-EBA25770935D}" type="presParOf" srcId="{62FF079B-E5AF-4059-B21F-789A2E7DA2E5}" destId="{C8F79E64-FA35-4646-AB2B-A199E974EEE3}" srcOrd="10" destOrd="0" presId="urn:microsoft.com/office/officeart/2005/8/layout/venn3"/>
    <dgm:cxn modelId="{14A1AE82-60D2-417C-A0BB-3A35641F36EE}" type="presParOf" srcId="{62FF079B-E5AF-4059-B21F-789A2E7DA2E5}" destId="{48F59AAF-BD60-47C3-B646-24F2CF98A09E}" srcOrd="11" destOrd="0" presId="urn:microsoft.com/office/officeart/2005/8/layout/venn3"/>
    <dgm:cxn modelId="{8A41A96D-5F27-490C-AAD6-73F368B48E7C}" type="presParOf" srcId="{62FF079B-E5AF-4059-B21F-789A2E7DA2E5}" destId="{DB97A585-8D09-408E-A7C1-74E035145779}" srcOrd="1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2. V pohádce O perníkové chaloupce Jeníček 	a Mařenka šli s tatínkem do lesa. 	Zatímco on sekal dřevo, děti sbíraly: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O</a:t>
          </a:r>
          <a:r>
            <a:rPr lang="cs-CZ" dirty="0" smtClean="0"/>
            <a:t>: </a:t>
          </a:r>
          <a:r>
            <a:rPr lang="cs-CZ" b="1" dirty="0" smtClean="0"/>
            <a:t>jahody</a:t>
          </a:r>
          <a:r>
            <a:rPr lang="cs-CZ" dirty="0" smtClean="0"/>
            <a:t> 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P</a:t>
          </a:r>
          <a:r>
            <a:rPr lang="cs-CZ" dirty="0" smtClean="0"/>
            <a:t>: </a:t>
          </a:r>
          <a:r>
            <a:rPr lang="cs-CZ" b="1" dirty="0" smtClean="0"/>
            <a:t>maliny</a:t>
          </a:r>
          <a:r>
            <a:rPr lang="cs-CZ" dirty="0" smtClean="0"/>
            <a:t> 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K</a:t>
          </a:r>
          <a:r>
            <a:rPr lang="cs-CZ" dirty="0" smtClean="0"/>
            <a:t>: </a:t>
          </a:r>
          <a:r>
            <a:rPr lang="cs-CZ" b="1" dirty="0" smtClean="0"/>
            <a:t>borůvky</a:t>
          </a:r>
          <a:r>
            <a:rPr lang="cs-CZ" dirty="0" smtClean="0"/>
            <a:t> 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R</a:t>
          </a:r>
          <a:r>
            <a:rPr lang="cs-CZ" dirty="0" smtClean="0"/>
            <a:t>: </a:t>
          </a:r>
          <a:r>
            <a:rPr lang="cs-CZ" b="1" dirty="0" smtClean="0"/>
            <a:t>odpadky</a:t>
          </a:r>
          <a:r>
            <a:rPr lang="cs-CZ" dirty="0" smtClean="0"/>
            <a:t> </a:t>
          </a:r>
          <a:endParaRPr lang="cs-CZ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 custFlipVert="1" custScaleY="13677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 custScaleY="170991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A7D34A77-DD89-45B6-BA52-D972848BD7EE}" type="presOf" srcId="{B7BE7BE0-6EAD-49F5-BFB1-03F8A0137F4C}" destId="{372B9A3F-C52D-47B7-880B-DF4B5A383559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185C9472-CB95-4A9D-A602-FF37111A92A7}" type="presOf" srcId="{C9B4BDAE-6E2E-4443-84D8-E065E0B7B367}" destId="{0A3ACDD4-F0A4-4683-B5C9-BC2F7EDD3BF2}" srcOrd="0" destOrd="0" presId="urn:microsoft.com/office/officeart/2008/layout/SquareAccentList"/>
    <dgm:cxn modelId="{BC070239-D7D4-408D-87B5-864169E7ACBE}" type="presOf" srcId="{D7BA1062-61A2-4184-AD51-1EE291834EAE}" destId="{EDCD6030-1624-463B-AA68-5C3B0F540CAF}" srcOrd="0" destOrd="0" presId="urn:microsoft.com/office/officeart/2008/layout/SquareAccentList"/>
    <dgm:cxn modelId="{E4F1C984-AEE8-4090-80E9-D383FE8F6BCD}" type="presOf" srcId="{6FC6763E-56C5-4AD5-8583-EA90DDC4D212}" destId="{B2DA70FC-744A-4D51-882A-4610CDACD597}" srcOrd="0" destOrd="0" presId="urn:microsoft.com/office/officeart/2008/layout/SquareAccentList"/>
    <dgm:cxn modelId="{5D3D58BD-0D9F-4C4E-B310-1A4DF1420B9F}" type="presOf" srcId="{233376C1-5825-426A-A342-1A5303EC68FD}" destId="{E356363A-DD13-431E-B2EC-D590D60E5DA4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2732444C-2853-458A-B3F5-ABD3D0555B04}" type="presOf" srcId="{AA59F7E5-CFBC-49E5-96D3-FA8B619BF237}" destId="{F782C870-5460-44AC-90F9-2A55CC3AA9AF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916CE340-416A-4C56-91CD-46070D836B4D}" type="presParOf" srcId="{372B9A3F-C52D-47B7-880B-DF4B5A383559}" destId="{D0A6D34B-FFB8-4EE1-AAFE-185CDD97B615}" srcOrd="0" destOrd="0" presId="urn:microsoft.com/office/officeart/2008/layout/SquareAccentList"/>
    <dgm:cxn modelId="{A653C74C-C832-46E4-A81B-D20C35E4B23B}" type="presParOf" srcId="{D0A6D34B-FFB8-4EE1-AAFE-185CDD97B615}" destId="{0564C857-74AE-4767-B9E2-D4CE2424F231}" srcOrd="0" destOrd="0" presId="urn:microsoft.com/office/officeart/2008/layout/SquareAccentList"/>
    <dgm:cxn modelId="{DDA7D976-BF5F-4C81-B420-CF0E35402667}" type="presParOf" srcId="{0564C857-74AE-4767-B9E2-D4CE2424F231}" destId="{A404D332-6BF7-4ECE-B6D3-7E8DB57B09FC}" srcOrd="0" destOrd="0" presId="urn:microsoft.com/office/officeart/2008/layout/SquareAccentList"/>
    <dgm:cxn modelId="{AEE3AF8C-54D5-48F9-9138-34939B2DFB12}" type="presParOf" srcId="{0564C857-74AE-4767-B9E2-D4CE2424F231}" destId="{4F612971-2DF7-42CD-B10C-710E54A664EA}" srcOrd="1" destOrd="0" presId="urn:microsoft.com/office/officeart/2008/layout/SquareAccentList"/>
    <dgm:cxn modelId="{98276834-366F-46E0-9AB3-DAEBE6755E62}" type="presParOf" srcId="{0564C857-74AE-4767-B9E2-D4CE2424F231}" destId="{EDCD6030-1624-463B-AA68-5C3B0F540CAF}" srcOrd="2" destOrd="0" presId="urn:microsoft.com/office/officeart/2008/layout/SquareAccentList"/>
    <dgm:cxn modelId="{876B339D-4C62-4DB8-9FD7-1FD49CFC7C37}" type="presParOf" srcId="{D0A6D34B-FFB8-4EE1-AAFE-185CDD97B615}" destId="{B5929DAA-28FD-4472-AAD4-0497C274762D}" srcOrd="1" destOrd="0" presId="urn:microsoft.com/office/officeart/2008/layout/SquareAccentList"/>
    <dgm:cxn modelId="{900CFE93-9BC5-4EB1-A142-1A90397E47BA}" type="presParOf" srcId="{B5929DAA-28FD-4472-AAD4-0497C274762D}" destId="{BFC1C1BA-412A-403A-8618-91DAAC5D9B08}" srcOrd="0" destOrd="0" presId="urn:microsoft.com/office/officeart/2008/layout/SquareAccentList"/>
    <dgm:cxn modelId="{97B8A553-FAC0-4C84-B69E-F53BABE6B755}" type="presParOf" srcId="{BFC1C1BA-412A-403A-8618-91DAAC5D9B08}" destId="{2079EBBD-CA08-4ACA-B931-0B089B985A62}" srcOrd="0" destOrd="0" presId="urn:microsoft.com/office/officeart/2008/layout/SquareAccentList"/>
    <dgm:cxn modelId="{09C607DF-5406-48AD-B7CA-A4296B224D1C}" type="presParOf" srcId="{BFC1C1BA-412A-403A-8618-91DAAC5D9B08}" destId="{E356363A-DD13-431E-B2EC-D590D60E5DA4}" srcOrd="1" destOrd="0" presId="urn:microsoft.com/office/officeart/2008/layout/SquareAccentList"/>
    <dgm:cxn modelId="{ADD87E84-7455-4926-8AB4-244C5828595E}" type="presParOf" srcId="{B5929DAA-28FD-4472-AAD4-0497C274762D}" destId="{AD843085-E852-4394-823C-20469AB96B7D}" srcOrd="1" destOrd="0" presId="urn:microsoft.com/office/officeart/2008/layout/SquareAccentList"/>
    <dgm:cxn modelId="{80501FE3-1C79-42F6-8C49-E81170A4CCF1}" type="presParOf" srcId="{AD843085-E852-4394-823C-20469AB96B7D}" destId="{9D0CCBD6-1D3C-4A5C-A1E5-F890E847C358}" srcOrd="0" destOrd="0" presId="urn:microsoft.com/office/officeart/2008/layout/SquareAccentList"/>
    <dgm:cxn modelId="{331DD2D0-0E47-49F2-AE0B-00BC3A966ABF}" type="presParOf" srcId="{AD843085-E852-4394-823C-20469AB96B7D}" destId="{B2DA70FC-744A-4D51-882A-4610CDACD597}" srcOrd="1" destOrd="0" presId="urn:microsoft.com/office/officeart/2008/layout/SquareAccentList"/>
    <dgm:cxn modelId="{B16F2BE6-20C2-48CD-8422-A7325609ED21}" type="presParOf" srcId="{B5929DAA-28FD-4472-AAD4-0497C274762D}" destId="{09855FE3-08BF-4FF1-8CA5-591314338D34}" srcOrd="2" destOrd="0" presId="urn:microsoft.com/office/officeart/2008/layout/SquareAccentList"/>
    <dgm:cxn modelId="{92D890D0-20F4-431F-9ADC-F9DAADF36DC9}" type="presParOf" srcId="{09855FE3-08BF-4FF1-8CA5-591314338D34}" destId="{75214E93-7626-4958-8A18-999AF8A50807}" srcOrd="0" destOrd="0" presId="urn:microsoft.com/office/officeart/2008/layout/SquareAccentList"/>
    <dgm:cxn modelId="{E286281F-0676-4718-8C38-CAE13101D085}" type="presParOf" srcId="{09855FE3-08BF-4FF1-8CA5-591314338D34}" destId="{0A3ACDD4-F0A4-4683-B5C9-BC2F7EDD3BF2}" srcOrd="1" destOrd="0" presId="urn:microsoft.com/office/officeart/2008/layout/SquareAccentList"/>
    <dgm:cxn modelId="{DA52E247-02C2-4B24-890D-BD1EE80A313B}" type="presParOf" srcId="{B5929DAA-28FD-4472-AAD4-0497C274762D}" destId="{A717E4FE-2661-4ADB-A263-5F91DE299DFF}" srcOrd="3" destOrd="0" presId="urn:microsoft.com/office/officeart/2008/layout/SquareAccentList"/>
    <dgm:cxn modelId="{0D3D156A-F80B-475B-8D94-ADAC6646D41A}" type="presParOf" srcId="{A717E4FE-2661-4ADB-A263-5F91DE299DFF}" destId="{E0A5A51F-0632-4622-B214-D6178845A854}" srcOrd="0" destOrd="0" presId="urn:microsoft.com/office/officeart/2008/layout/SquareAccentList"/>
    <dgm:cxn modelId="{496FE7B3-6C02-4C11-8660-BBA9ED949C01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2. V pohádce O perníkové chaloupce Jeníček 	a Mařenka šli s tatínkem do lesa. 	Zatímco on sekal dřevo, děti sbíraly: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O</a:t>
          </a:r>
          <a:r>
            <a:rPr lang="cs-CZ" dirty="0" smtClean="0"/>
            <a:t>: </a:t>
          </a:r>
          <a:r>
            <a:rPr lang="cs-CZ" b="1" dirty="0" smtClean="0"/>
            <a:t>jahody</a:t>
          </a:r>
          <a:r>
            <a:rPr lang="cs-CZ" dirty="0" smtClean="0"/>
            <a:t> 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P</a:t>
          </a:r>
          <a:r>
            <a:rPr lang="cs-CZ" dirty="0" smtClean="0"/>
            <a:t>: </a:t>
          </a:r>
          <a:r>
            <a:rPr lang="cs-CZ" b="1" dirty="0" smtClean="0"/>
            <a:t>maliny</a:t>
          </a:r>
          <a:r>
            <a:rPr lang="cs-CZ" dirty="0" smtClean="0"/>
            <a:t> 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K</a:t>
          </a:r>
          <a:r>
            <a:rPr lang="cs-CZ" dirty="0" smtClean="0"/>
            <a:t>: </a:t>
          </a:r>
          <a:r>
            <a:rPr lang="cs-CZ" b="1" dirty="0" smtClean="0"/>
            <a:t>borůvky</a:t>
          </a:r>
          <a:r>
            <a:rPr lang="cs-CZ" dirty="0" smtClean="0"/>
            <a:t> 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R</a:t>
          </a:r>
          <a:r>
            <a:rPr lang="cs-CZ" dirty="0" smtClean="0"/>
            <a:t>: </a:t>
          </a:r>
          <a:r>
            <a:rPr lang="cs-CZ" b="1" dirty="0" smtClean="0"/>
            <a:t>odpadky</a:t>
          </a:r>
          <a:r>
            <a:rPr lang="cs-CZ" dirty="0" smtClean="0"/>
            <a:t> </a:t>
          </a:r>
          <a:endParaRPr lang="cs-CZ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 custFlipVert="1" custScaleY="13677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 custScaleY="170991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FC1EE2-E2CD-4BE6-A4EA-B576372B1230}" type="presOf" srcId="{AA59F7E5-CFBC-49E5-96D3-FA8B619BF237}" destId="{F782C870-5460-44AC-90F9-2A55CC3AA9AF}" srcOrd="0" destOrd="0" presId="urn:microsoft.com/office/officeart/2008/layout/SquareAccentList"/>
    <dgm:cxn modelId="{8BB6A5F9-E54B-48FA-8B8D-5CADAFCD7494}" type="presOf" srcId="{D7BA1062-61A2-4184-AD51-1EE291834EAE}" destId="{EDCD6030-1624-463B-AA68-5C3B0F540CAF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B9C7E993-F007-4978-9A9F-EB602B9B67E7}" type="presOf" srcId="{C9B4BDAE-6E2E-4443-84D8-E065E0B7B367}" destId="{0A3ACDD4-F0A4-4683-B5C9-BC2F7EDD3BF2}" srcOrd="0" destOrd="0" presId="urn:microsoft.com/office/officeart/2008/layout/SquareAccentList"/>
    <dgm:cxn modelId="{610E8112-9188-4330-BBA7-6749E7072BD5}" type="presOf" srcId="{233376C1-5825-426A-A342-1A5303EC68FD}" destId="{E356363A-DD13-431E-B2EC-D590D60E5DA4}" srcOrd="0" destOrd="0" presId="urn:microsoft.com/office/officeart/2008/layout/SquareAccentList"/>
    <dgm:cxn modelId="{61752AD0-5C87-4C0D-9582-DE29F6B55089}" type="presOf" srcId="{6FC6763E-56C5-4AD5-8583-EA90DDC4D212}" destId="{B2DA70FC-744A-4D51-882A-4610CDACD597}" srcOrd="0" destOrd="0" presId="urn:microsoft.com/office/officeart/2008/layout/SquareAccentList"/>
    <dgm:cxn modelId="{1896D9ED-2189-4D72-A101-BF722E2AF904}" type="presOf" srcId="{B7BE7BE0-6EAD-49F5-BFB1-03F8A0137F4C}" destId="{372B9A3F-C52D-47B7-880B-DF4B5A383559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1B75EA1B-212B-4094-8402-A5C9AD138FB4}" type="presParOf" srcId="{372B9A3F-C52D-47B7-880B-DF4B5A383559}" destId="{D0A6D34B-FFB8-4EE1-AAFE-185CDD97B615}" srcOrd="0" destOrd="0" presId="urn:microsoft.com/office/officeart/2008/layout/SquareAccentList"/>
    <dgm:cxn modelId="{8ED779EC-1304-4815-82E7-4A57D60776E1}" type="presParOf" srcId="{D0A6D34B-FFB8-4EE1-AAFE-185CDD97B615}" destId="{0564C857-74AE-4767-B9E2-D4CE2424F231}" srcOrd="0" destOrd="0" presId="urn:microsoft.com/office/officeart/2008/layout/SquareAccentList"/>
    <dgm:cxn modelId="{70EC1916-3C3E-4F80-A19F-BEC0F5A32354}" type="presParOf" srcId="{0564C857-74AE-4767-B9E2-D4CE2424F231}" destId="{A404D332-6BF7-4ECE-B6D3-7E8DB57B09FC}" srcOrd="0" destOrd="0" presId="urn:microsoft.com/office/officeart/2008/layout/SquareAccentList"/>
    <dgm:cxn modelId="{23C036E0-DFFF-416B-8F17-4C0121EA7AA1}" type="presParOf" srcId="{0564C857-74AE-4767-B9E2-D4CE2424F231}" destId="{4F612971-2DF7-42CD-B10C-710E54A664EA}" srcOrd="1" destOrd="0" presId="urn:microsoft.com/office/officeart/2008/layout/SquareAccentList"/>
    <dgm:cxn modelId="{03A733AA-4CFF-415D-A44B-9DF10365DFC1}" type="presParOf" srcId="{0564C857-74AE-4767-B9E2-D4CE2424F231}" destId="{EDCD6030-1624-463B-AA68-5C3B0F540CAF}" srcOrd="2" destOrd="0" presId="urn:microsoft.com/office/officeart/2008/layout/SquareAccentList"/>
    <dgm:cxn modelId="{CCA193B1-9636-4278-AAF5-5F014BA6CC30}" type="presParOf" srcId="{D0A6D34B-FFB8-4EE1-AAFE-185CDD97B615}" destId="{B5929DAA-28FD-4472-AAD4-0497C274762D}" srcOrd="1" destOrd="0" presId="urn:microsoft.com/office/officeart/2008/layout/SquareAccentList"/>
    <dgm:cxn modelId="{4D473641-43F0-4C5E-BEA2-F19014AF0585}" type="presParOf" srcId="{B5929DAA-28FD-4472-AAD4-0497C274762D}" destId="{BFC1C1BA-412A-403A-8618-91DAAC5D9B08}" srcOrd="0" destOrd="0" presId="urn:microsoft.com/office/officeart/2008/layout/SquareAccentList"/>
    <dgm:cxn modelId="{128D5FBA-6A31-4F67-8B4D-E5FD933B23F3}" type="presParOf" srcId="{BFC1C1BA-412A-403A-8618-91DAAC5D9B08}" destId="{2079EBBD-CA08-4ACA-B931-0B089B985A62}" srcOrd="0" destOrd="0" presId="urn:microsoft.com/office/officeart/2008/layout/SquareAccentList"/>
    <dgm:cxn modelId="{AFE2A764-02C4-4C5F-92A9-33EA22D6E9A6}" type="presParOf" srcId="{BFC1C1BA-412A-403A-8618-91DAAC5D9B08}" destId="{E356363A-DD13-431E-B2EC-D590D60E5DA4}" srcOrd="1" destOrd="0" presId="urn:microsoft.com/office/officeart/2008/layout/SquareAccentList"/>
    <dgm:cxn modelId="{3C73FF11-5249-4909-8939-B9C4C7A249E0}" type="presParOf" srcId="{B5929DAA-28FD-4472-AAD4-0497C274762D}" destId="{AD843085-E852-4394-823C-20469AB96B7D}" srcOrd="1" destOrd="0" presId="urn:microsoft.com/office/officeart/2008/layout/SquareAccentList"/>
    <dgm:cxn modelId="{946E08BD-EF32-41DF-88F6-AA9A36A31591}" type="presParOf" srcId="{AD843085-E852-4394-823C-20469AB96B7D}" destId="{9D0CCBD6-1D3C-4A5C-A1E5-F890E847C358}" srcOrd="0" destOrd="0" presId="urn:microsoft.com/office/officeart/2008/layout/SquareAccentList"/>
    <dgm:cxn modelId="{B5F03C3C-0EFD-4607-AC03-AB842772FBA1}" type="presParOf" srcId="{AD843085-E852-4394-823C-20469AB96B7D}" destId="{B2DA70FC-744A-4D51-882A-4610CDACD597}" srcOrd="1" destOrd="0" presId="urn:microsoft.com/office/officeart/2008/layout/SquareAccentList"/>
    <dgm:cxn modelId="{538C5F9A-D6F6-4981-A111-066C87037118}" type="presParOf" srcId="{B5929DAA-28FD-4472-AAD4-0497C274762D}" destId="{09855FE3-08BF-4FF1-8CA5-591314338D34}" srcOrd="2" destOrd="0" presId="urn:microsoft.com/office/officeart/2008/layout/SquareAccentList"/>
    <dgm:cxn modelId="{68EDC85E-ADCE-40FA-8032-B186E0CA356B}" type="presParOf" srcId="{09855FE3-08BF-4FF1-8CA5-591314338D34}" destId="{75214E93-7626-4958-8A18-999AF8A50807}" srcOrd="0" destOrd="0" presId="urn:microsoft.com/office/officeart/2008/layout/SquareAccentList"/>
    <dgm:cxn modelId="{39F6CFCB-0098-46AD-A2B0-E83465EBFD70}" type="presParOf" srcId="{09855FE3-08BF-4FF1-8CA5-591314338D34}" destId="{0A3ACDD4-F0A4-4683-B5C9-BC2F7EDD3BF2}" srcOrd="1" destOrd="0" presId="urn:microsoft.com/office/officeart/2008/layout/SquareAccentList"/>
    <dgm:cxn modelId="{50C8EB1C-85F4-44E4-98C7-50C437C5B298}" type="presParOf" srcId="{B5929DAA-28FD-4472-AAD4-0497C274762D}" destId="{A717E4FE-2661-4ADB-A263-5F91DE299DFF}" srcOrd="3" destOrd="0" presId="urn:microsoft.com/office/officeart/2008/layout/SquareAccentList"/>
    <dgm:cxn modelId="{D21CCB54-715F-4E8F-B11A-68759651CACF}" type="presParOf" srcId="{A717E4FE-2661-4ADB-A263-5F91DE299DFF}" destId="{E0A5A51F-0632-4622-B214-D6178845A854}" srcOrd="0" destOrd="0" presId="urn:microsoft.com/office/officeart/2008/layout/SquareAccentList"/>
    <dgm:cxn modelId="{D6C627FA-93A5-44B4-98DB-99FA707728F7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O</a:t>
          </a:r>
          <a:endParaRPr lang="cs-CZ" sz="7200" b="1" dirty="0">
            <a:solidFill>
              <a:srgbClr val="00B0F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endParaRPr lang="cs-CZ" dirty="0"/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endParaRPr lang="cs-CZ" dirty="0"/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endParaRPr lang="cs-CZ" dirty="0"/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endParaRPr lang="cs-CZ" dirty="0"/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A</a:t>
          </a:r>
          <a:endParaRPr lang="cs-CZ" sz="7200" b="1" dirty="0">
            <a:solidFill>
              <a:srgbClr val="00B0F0"/>
            </a:solidFill>
          </a:endParaRPr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DCB21D6A-203B-4C6E-BF46-B6EC53AA25FD}" type="presOf" srcId="{B496537E-CB8F-4998-AF9F-F796654BD1BD}" destId="{C8F79E64-FA35-4646-AB2B-A199E974EEE3}" srcOrd="0" destOrd="0" presId="urn:microsoft.com/office/officeart/2005/8/layout/venn3"/>
    <dgm:cxn modelId="{491B1EA8-FCA8-4E66-A970-B350AD559F97}" type="presOf" srcId="{235C1AFD-E273-404F-8582-64733BAC6987}" destId="{17152367-7B3C-42DD-B7D4-A7132A58B26E}" srcOrd="0" destOrd="0" presId="urn:microsoft.com/office/officeart/2005/8/layout/venn3"/>
    <dgm:cxn modelId="{D691A369-FDF6-435F-B96C-146EBA8EE4A4}" type="presOf" srcId="{28689603-A36E-459B-A98D-69F742110841}" destId="{D0DA4016-7793-493B-B1EE-EC89D94C122D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99D28665-DE16-4149-92FA-9A6DC426F0B7}" type="presOf" srcId="{FBBD175D-9FD6-40AA-B754-EC8319F0777F}" destId="{62FF079B-E5AF-4059-B21F-789A2E7DA2E5}" srcOrd="0" destOrd="0" presId="urn:microsoft.com/office/officeart/2005/8/layout/venn3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8B0D92BF-7B33-4F87-A59E-519114AA0A49}" type="presOf" srcId="{A13B07EC-5E27-4E4C-BEF7-D7C394215667}" destId="{AC834DA4-6A2A-4621-B872-13549BD950CE}" srcOrd="0" destOrd="0" presId="urn:microsoft.com/office/officeart/2005/8/layout/venn3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D83C87D6-D508-4727-B388-0DAB40789756}" type="presOf" srcId="{10B688D7-C1CD-42E2-9680-C43D2C334FDD}" destId="{90E12670-2B8C-410F-9318-5DCE30EE01AA}" srcOrd="0" destOrd="0" presId="urn:microsoft.com/office/officeart/2005/8/layout/venn3"/>
    <dgm:cxn modelId="{48DAE955-E7B2-4B34-AC39-017315BFE6D6}" type="presOf" srcId="{500213CF-6A73-41BC-9402-6E2EF22B67DD}" destId="{DB97A585-8D09-408E-A7C1-74E035145779}" srcOrd="0" destOrd="0" presId="urn:microsoft.com/office/officeart/2005/8/layout/venn3"/>
    <dgm:cxn modelId="{5040C10C-9CA3-420A-A8D2-11E3C5C03804}" type="presOf" srcId="{D958B823-A2E9-47CE-92D1-09AA863F4077}" destId="{8AF52A8F-7F20-4A01-9423-17CF6932BE3B}" srcOrd="0" destOrd="0" presId="urn:microsoft.com/office/officeart/2005/8/layout/venn3"/>
    <dgm:cxn modelId="{D473EFF5-B9A3-4370-80B1-2BBF66D5BE83}" type="presParOf" srcId="{62FF079B-E5AF-4059-B21F-789A2E7DA2E5}" destId="{90E12670-2B8C-410F-9318-5DCE30EE01AA}" srcOrd="0" destOrd="0" presId="urn:microsoft.com/office/officeart/2005/8/layout/venn3"/>
    <dgm:cxn modelId="{42A305A7-EE1E-411F-844A-26CF7A56F247}" type="presParOf" srcId="{62FF079B-E5AF-4059-B21F-789A2E7DA2E5}" destId="{7B6E152E-58FD-4F3A-98CE-134B8F4E3016}" srcOrd="1" destOrd="0" presId="urn:microsoft.com/office/officeart/2005/8/layout/venn3"/>
    <dgm:cxn modelId="{C355B039-29FC-4278-9903-2FDF0EBF87AB}" type="presParOf" srcId="{62FF079B-E5AF-4059-B21F-789A2E7DA2E5}" destId="{17152367-7B3C-42DD-B7D4-A7132A58B26E}" srcOrd="2" destOrd="0" presId="urn:microsoft.com/office/officeart/2005/8/layout/venn3"/>
    <dgm:cxn modelId="{85F3D0BF-7573-4FF9-87DF-859B0D1044BB}" type="presParOf" srcId="{62FF079B-E5AF-4059-B21F-789A2E7DA2E5}" destId="{72F1FFBB-8455-4F73-829C-6B9D7487E6D7}" srcOrd="3" destOrd="0" presId="urn:microsoft.com/office/officeart/2005/8/layout/venn3"/>
    <dgm:cxn modelId="{66BA92E2-7E25-4DFE-A102-D666B1637D73}" type="presParOf" srcId="{62FF079B-E5AF-4059-B21F-789A2E7DA2E5}" destId="{D0DA4016-7793-493B-B1EE-EC89D94C122D}" srcOrd="4" destOrd="0" presId="urn:microsoft.com/office/officeart/2005/8/layout/venn3"/>
    <dgm:cxn modelId="{5CC135C9-FACE-4955-942A-008052022AC0}" type="presParOf" srcId="{62FF079B-E5AF-4059-B21F-789A2E7DA2E5}" destId="{7132C99E-2500-4CB2-A30D-054EA1E260A1}" srcOrd="5" destOrd="0" presId="urn:microsoft.com/office/officeart/2005/8/layout/venn3"/>
    <dgm:cxn modelId="{CBED1469-A2F8-4E7F-87DE-5B88F9870D54}" type="presParOf" srcId="{62FF079B-E5AF-4059-B21F-789A2E7DA2E5}" destId="{AC834DA4-6A2A-4621-B872-13549BD950CE}" srcOrd="6" destOrd="0" presId="urn:microsoft.com/office/officeart/2005/8/layout/venn3"/>
    <dgm:cxn modelId="{3643A2CF-29EB-42CD-87C6-491CBB25D804}" type="presParOf" srcId="{62FF079B-E5AF-4059-B21F-789A2E7DA2E5}" destId="{CE5E9CEC-3AAF-4506-8128-04457C11517A}" srcOrd="7" destOrd="0" presId="urn:microsoft.com/office/officeart/2005/8/layout/venn3"/>
    <dgm:cxn modelId="{8EA525DF-AB09-46B9-AD5B-2F1C9E2AD574}" type="presParOf" srcId="{62FF079B-E5AF-4059-B21F-789A2E7DA2E5}" destId="{8AF52A8F-7F20-4A01-9423-17CF6932BE3B}" srcOrd="8" destOrd="0" presId="urn:microsoft.com/office/officeart/2005/8/layout/venn3"/>
    <dgm:cxn modelId="{4986DF95-3110-4EF2-A24C-BA846D304B3A}" type="presParOf" srcId="{62FF079B-E5AF-4059-B21F-789A2E7DA2E5}" destId="{AC83BC45-4FAF-4A56-9CA8-393BBAEDE8FB}" srcOrd="9" destOrd="0" presId="urn:microsoft.com/office/officeart/2005/8/layout/venn3"/>
    <dgm:cxn modelId="{1214338A-E99C-4CBD-ABDA-4F40730A84D6}" type="presParOf" srcId="{62FF079B-E5AF-4059-B21F-789A2E7DA2E5}" destId="{C8F79E64-FA35-4646-AB2B-A199E974EEE3}" srcOrd="10" destOrd="0" presId="urn:microsoft.com/office/officeart/2005/8/layout/venn3"/>
    <dgm:cxn modelId="{48D5AC10-BA45-488F-ACB4-13A098A1FD53}" type="presParOf" srcId="{62FF079B-E5AF-4059-B21F-789A2E7DA2E5}" destId="{48F59AAF-BD60-47C3-B646-24F2CF98A09E}" srcOrd="11" destOrd="0" presId="urn:microsoft.com/office/officeart/2005/8/layout/venn3"/>
    <dgm:cxn modelId="{7B8D4862-DB4A-4073-AB4D-297B34877C57}" type="presParOf" srcId="{62FF079B-E5AF-4059-B21F-789A2E7DA2E5}" destId="{DB97A585-8D09-408E-A7C1-74E035145779}" srcOrd="1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6. V pohádce Neohrožený Mikeš se Mikeš 	vyučil: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V </a:t>
          </a:r>
          <a:r>
            <a:rPr lang="cs-CZ" b="1" dirty="0" smtClean="0"/>
            <a:t>:  truhlářem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K </a:t>
          </a:r>
          <a:r>
            <a:rPr lang="cs-CZ" b="1" dirty="0" smtClean="0"/>
            <a:t>:  kovářem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A </a:t>
          </a:r>
          <a:r>
            <a:rPr lang="cs-CZ" b="1" dirty="0" smtClean="0"/>
            <a:t>:  prodavačem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H </a:t>
          </a:r>
          <a:r>
            <a:rPr lang="cs-CZ" sz="2800" b="1" dirty="0" smtClean="0"/>
            <a:t>:  zedníkem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D1785533-14A4-42CA-950B-D5B38BF272B3}" type="presOf" srcId="{D7BA1062-61A2-4184-AD51-1EE291834EAE}" destId="{EDCD6030-1624-463B-AA68-5C3B0F540CAF}" srcOrd="0" destOrd="0" presId="urn:microsoft.com/office/officeart/2008/layout/SquareAccentList"/>
    <dgm:cxn modelId="{D758844A-4599-4599-B692-4447C1723DE9}" type="presOf" srcId="{AA59F7E5-CFBC-49E5-96D3-FA8B619BF237}" destId="{F782C870-5460-44AC-90F9-2A55CC3AA9AF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BF03FD77-D460-42AC-87A4-D075E159720A}" type="presOf" srcId="{C9B4BDAE-6E2E-4443-84D8-E065E0B7B367}" destId="{0A3ACDD4-F0A4-4683-B5C9-BC2F7EDD3BF2}" srcOrd="0" destOrd="0" presId="urn:microsoft.com/office/officeart/2008/layout/SquareAccentList"/>
    <dgm:cxn modelId="{3EA74DB5-6FC6-40FD-AB65-3AE870EF6475}" type="presOf" srcId="{233376C1-5825-426A-A342-1A5303EC68FD}" destId="{E356363A-DD13-431E-B2EC-D590D60E5DA4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4306498C-A0FA-40E4-BFFA-DCF79192A4AE}" type="presOf" srcId="{B7BE7BE0-6EAD-49F5-BFB1-03F8A0137F4C}" destId="{372B9A3F-C52D-47B7-880B-DF4B5A383559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F2D2F78A-F54F-48B2-8144-13DFBA50454C}" type="presOf" srcId="{6FC6763E-56C5-4AD5-8583-EA90DDC4D212}" destId="{B2DA70FC-744A-4D51-882A-4610CDACD597}" srcOrd="0" destOrd="0" presId="urn:microsoft.com/office/officeart/2008/layout/SquareAccentList"/>
    <dgm:cxn modelId="{70967523-C0CF-4438-B3FE-637C450D659D}" type="presParOf" srcId="{372B9A3F-C52D-47B7-880B-DF4B5A383559}" destId="{D0A6D34B-FFB8-4EE1-AAFE-185CDD97B615}" srcOrd="0" destOrd="0" presId="urn:microsoft.com/office/officeart/2008/layout/SquareAccentList"/>
    <dgm:cxn modelId="{456974CE-17D4-4531-BD42-41CE19EF2C35}" type="presParOf" srcId="{D0A6D34B-FFB8-4EE1-AAFE-185CDD97B615}" destId="{0564C857-74AE-4767-B9E2-D4CE2424F231}" srcOrd="0" destOrd="0" presId="urn:microsoft.com/office/officeart/2008/layout/SquareAccentList"/>
    <dgm:cxn modelId="{32515D5D-311D-47C2-BF01-E9E62CE8FABF}" type="presParOf" srcId="{0564C857-74AE-4767-B9E2-D4CE2424F231}" destId="{A404D332-6BF7-4ECE-B6D3-7E8DB57B09FC}" srcOrd="0" destOrd="0" presId="urn:microsoft.com/office/officeart/2008/layout/SquareAccentList"/>
    <dgm:cxn modelId="{F86B6184-B2A2-4BA4-99B0-B90DE05770D7}" type="presParOf" srcId="{0564C857-74AE-4767-B9E2-D4CE2424F231}" destId="{4F612971-2DF7-42CD-B10C-710E54A664EA}" srcOrd="1" destOrd="0" presId="urn:microsoft.com/office/officeart/2008/layout/SquareAccentList"/>
    <dgm:cxn modelId="{260CD03C-4A7F-4939-8318-E017589B88E0}" type="presParOf" srcId="{0564C857-74AE-4767-B9E2-D4CE2424F231}" destId="{EDCD6030-1624-463B-AA68-5C3B0F540CAF}" srcOrd="2" destOrd="0" presId="urn:microsoft.com/office/officeart/2008/layout/SquareAccentList"/>
    <dgm:cxn modelId="{BDDE116A-BA79-4127-AB66-DC413976C3D9}" type="presParOf" srcId="{D0A6D34B-FFB8-4EE1-AAFE-185CDD97B615}" destId="{B5929DAA-28FD-4472-AAD4-0497C274762D}" srcOrd="1" destOrd="0" presId="urn:microsoft.com/office/officeart/2008/layout/SquareAccentList"/>
    <dgm:cxn modelId="{A19C333B-A69D-427B-84DB-893B382C4470}" type="presParOf" srcId="{B5929DAA-28FD-4472-AAD4-0497C274762D}" destId="{BFC1C1BA-412A-403A-8618-91DAAC5D9B08}" srcOrd="0" destOrd="0" presId="urn:microsoft.com/office/officeart/2008/layout/SquareAccentList"/>
    <dgm:cxn modelId="{F748AE7E-0095-4F30-B271-1C28A69E3671}" type="presParOf" srcId="{BFC1C1BA-412A-403A-8618-91DAAC5D9B08}" destId="{2079EBBD-CA08-4ACA-B931-0B089B985A62}" srcOrd="0" destOrd="0" presId="urn:microsoft.com/office/officeart/2008/layout/SquareAccentList"/>
    <dgm:cxn modelId="{F4D83AD6-A40A-40E8-8565-9A56AACE4360}" type="presParOf" srcId="{BFC1C1BA-412A-403A-8618-91DAAC5D9B08}" destId="{E356363A-DD13-431E-B2EC-D590D60E5DA4}" srcOrd="1" destOrd="0" presId="urn:microsoft.com/office/officeart/2008/layout/SquareAccentList"/>
    <dgm:cxn modelId="{99FD9872-D36A-43D9-94A6-0017CCED5AB3}" type="presParOf" srcId="{B5929DAA-28FD-4472-AAD4-0497C274762D}" destId="{AD843085-E852-4394-823C-20469AB96B7D}" srcOrd="1" destOrd="0" presId="urn:microsoft.com/office/officeart/2008/layout/SquareAccentList"/>
    <dgm:cxn modelId="{1EBCCC66-92DC-46E3-8EFB-16C001891EE4}" type="presParOf" srcId="{AD843085-E852-4394-823C-20469AB96B7D}" destId="{9D0CCBD6-1D3C-4A5C-A1E5-F890E847C358}" srcOrd="0" destOrd="0" presId="urn:microsoft.com/office/officeart/2008/layout/SquareAccentList"/>
    <dgm:cxn modelId="{948E01D0-E190-4770-BAE8-0417AEBB8E84}" type="presParOf" srcId="{AD843085-E852-4394-823C-20469AB96B7D}" destId="{B2DA70FC-744A-4D51-882A-4610CDACD597}" srcOrd="1" destOrd="0" presId="urn:microsoft.com/office/officeart/2008/layout/SquareAccentList"/>
    <dgm:cxn modelId="{FB7532F8-C59E-4D7E-8ED9-FA8BDFADC3C7}" type="presParOf" srcId="{B5929DAA-28FD-4472-AAD4-0497C274762D}" destId="{09855FE3-08BF-4FF1-8CA5-591314338D34}" srcOrd="2" destOrd="0" presId="urn:microsoft.com/office/officeart/2008/layout/SquareAccentList"/>
    <dgm:cxn modelId="{C16EB8DB-A55E-43A2-B6F9-7962FD71473A}" type="presParOf" srcId="{09855FE3-08BF-4FF1-8CA5-591314338D34}" destId="{75214E93-7626-4958-8A18-999AF8A50807}" srcOrd="0" destOrd="0" presId="urn:microsoft.com/office/officeart/2008/layout/SquareAccentList"/>
    <dgm:cxn modelId="{7E26F7CE-C9F2-4F06-ADFC-A5C1E07C5994}" type="presParOf" srcId="{09855FE3-08BF-4FF1-8CA5-591314338D34}" destId="{0A3ACDD4-F0A4-4683-B5C9-BC2F7EDD3BF2}" srcOrd="1" destOrd="0" presId="urn:microsoft.com/office/officeart/2008/layout/SquareAccentList"/>
    <dgm:cxn modelId="{C2FC66EA-8C67-4F39-887F-EC2171EC9B31}" type="presParOf" srcId="{B5929DAA-28FD-4472-AAD4-0497C274762D}" destId="{A717E4FE-2661-4ADB-A263-5F91DE299DFF}" srcOrd="3" destOrd="0" presId="urn:microsoft.com/office/officeart/2008/layout/SquareAccentList"/>
    <dgm:cxn modelId="{A345B20B-7976-4C8C-B717-F47D6392B5DE}" type="presParOf" srcId="{A717E4FE-2661-4ADB-A263-5F91DE299DFF}" destId="{E0A5A51F-0632-4622-B214-D6178845A854}" srcOrd="0" destOrd="0" presId="urn:microsoft.com/office/officeart/2008/layout/SquareAccentList"/>
    <dgm:cxn modelId="{4769DDBA-BC7A-4AC2-B6F2-BCBABA3550BA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6. V pohádce Neohrožený Mikeš se Mikeš 	vyučil: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V </a:t>
          </a:r>
          <a:r>
            <a:rPr lang="cs-CZ" b="1" dirty="0" smtClean="0"/>
            <a:t>:  truhlářem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K </a:t>
          </a:r>
          <a:r>
            <a:rPr lang="cs-CZ" b="1" dirty="0" smtClean="0"/>
            <a:t>:  kovářem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A </a:t>
          </a:r>
          <a:r>
            <a:rPr lang="cs-CZ" b="1" dirty="0" smtClean="0"/>
            <a:t>:  prodavačem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H </a:t>
          </a:r>
          <a:r>
            <a:rPr lang="cs-CZ" sz="2800" b="1" dirty="0" smtClean="0"/>
            <a:t>:  zedníkem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88B01B-A8C5-4A2A-B843-6E398EFC925E}" type="presOf" srcId="{AA59F7E5-CFBC-49E5-96D3-FA8B619BF237}" destId="{F782C870-5460-44AC-90F9-2A55CC3AA9AF}" srcOrd="0" destOrd="0" presId="urn:microsoft.com/office/officeart/2008/layout/SquareAccentList"/>
    <dgm:cxn modelId="{17871422-E504-43AE-A72B-E32F0A614722}" type="presOf" srcId="{B7BE7BE0-6EAD-49F5-BFB1-03F8A0137F4C}" destId="{372B9A3F-C52D-47B7-880B-DF4B5A383559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C263CD24-25B4-413F-BB36-AE81F749EC34}" type="presOf" srcId="{C9B4BDAE-6E2E-4443-84D8-E065E0B7B367}" destId="{0A3ACDD4-F0A4-4683-B5C9-BC2F7EDD3BF2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9F437416-2228-499D-A734-5173347B0164}" type="presOf" srcId="{6FC6763E-56C5-4AD5-8583-EA90DDC4D212}" destId="{B2DA70FC-744A-4D51-882A-4610CDACD597}" srcOrd="0" destOrd="0" presId="urn:microsoft.com/office/officeart/2008/layout/SquareAccentList"/>
    <dgm:cxn modelId="{96F6C24E-732E-43D2-9713-3374B281EF20}" type="presOf" srcId="{233376C1-5825-426A-A342-1A5303EC68FD}" destId="{E356363A-DD13-431E-B2EC-D590D60E5DA4}" srcOrd="0" destOrd="0" presId="urn:microsoft.com/office/officeart/2008/layout/SquareAccentList"/>
    <dgm:cxn modelId="{7FC0B62E-38A4-4EEE-8172-902731CA9825}" type="presOf" srcId="{D7BA1062-61A2-4184-AD51-1EE291834EAE}" destId="{EDCD6030-1624-463B-AA68-5C3B0F540CAF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1953152D-18E5-479A-8423-593C1EB512A1}" type="presParOf" srcId="{372B9A3F-C52D-47B7-880B-DF4B5A383559}" destId="{D0A6D34B-FFB8-4EE1-AAFE-185CDD97B615}" srcOrd="0" destOrd="0" presId="urn:microsoft.com/office/officeart/2008/layout/SquareAccentList"/>
    <dgm:cxn modelId="{BC4E5B1A-D03D-4B61-9ECF-8E2A3FB16703}" type="presParOf" srcId="{D0A6D34B-FFB8-4EE1-AAFE-185CDD97B615}" destId="{0564C857-74AE-4767-B9E2-D4CE2424F231}" srcOrd="0" destOrd="0" presId="urn:microsoft.com/office/officeart/2008/layout/SquareAccentList"/>
    <dgm:cxn modelId="{B37E931C-31F8-4B4D-A845-2FFC073808B4}" type="presParOf" srcId="{0564C857-74AE-4767-B9E2-D4CE2424F231}" destId="{A404D332-6BF7-4ECE-B6D3-7E8DB57B09FC}" srcOrd="0" destOrd="0" presId="urn:microsoft.com/office/officeart/2008/layout/SquareAccentList"/>
    <dgm:cxn modelId="{508F52CD-0C85-40A4-9B42-DFA355FD4E9C}" type="presParOf" srcId="{0564C857-74AE-4767-B9E2-D4CE2424F231}" destId="{4F612971-2DF7-42CD-B10C-710E54A664EA}" srcOrd="1" destOrd="0" presId="urn:microsoft.com/office/officeart/2008/layout/SquareAccentList"/>
    <dgm:cxn modelId="{71294519-17BE-4446-B760-2CA1B4F482EF}" type="presParOf" srcId="{0564C857-74AE-4767-B9E2-D4CE2424F231}" destId="{EDCD6030-1624-463B-AA68-5C3B0F540CAF}" srcOrd="2" destOrd="0" presId="urn:microsoft.com/office/officeart/2008/layout/SquareAccentList"/>
    <dgm:cxn modelId="{028ACFF8-F908-4CAB-B7B6-8444066ACAFB}" type="presParOf" srcId="{D0A6D34B-FFB8-4EE1-AAFE-185CDD97B615}" destId="{B5929DAA-28FD-4472-AAD4-0497C274762D}" srcOrd="1" destOrd="0" presId="urn:microsoft.com/office/officeart/2008/layout/SquareAccentList"/>
    <dgm:cxn modelId="{520E00D3-41B6-4F71-BA6A-4084E66581B3}" type="presParOf" srcId="{B5929DAA-28FD-4472-AAD4-0497C274762D}" destId="{BFC1C1BA-412A-403A-8618-91DAAC5D9B08}" srcOrd="0" destOrd="0" presId="urn:microsoft.com/office/officeart/2008/layout/SquareAccentList"/>
    <dgm:cxn modelId="{42E3C2A0-5651-40A0-993A-BB13259D8A99}" type="presParOf" srcId="{BFC1C1BA-412A-403A-8618-91DAAC5D9B08}" destId="{2079EBBD-CA08-4ACA-B931-0B089B985A62}" srcOrd="0" destOrd="0" presId="urn:microsoft.com/office/officeart/2008/layout/SquareAccentList"/>
    <dgm:cxn modelId="{2C8BFE96-D16F-4752-B18D-50BE8057CB3D}" type="presParOf" srcId="{BFC1C1BA-412A-403A-8618-91DAAC5D9B08}" destId="{E356363A-DD13-431E-B2EC-D590D60E5DA4}" srcOrd="1" destOrd="0" presId="urn:microsoft.com/office/officeart/2008/layout/SquareAccentList"/>
    <dgm:cxn modelId="{CEAE56F1-3F0F-4674-B652-C13337B8F965}" type="presParOf" srcId="{B5929DAA-28FD-4472-AAD4-0497C274762D}" destId="{AD843085-E852-4394-823C-20469AB96B7D}" srcOrd="1" destOrd="0" presId="urn:microsoft.com/office/officeart/2008/layout/SquareAccentList"/>
    <dgm:cxn modelId="{30A3E369-3C25-483B-A2E5-4315301BC9BA}" type="presParOf" srcId="{AD843085-E852-4394-823C-20469AB96B7D}" destId="{9D0CCBD6-1D3C-4A5C-A1E5-F890E847C358}" srcOrd="0" destOrd="0" presId="urn:microsoft.com/office/officeart/2008/layout/SquareAccentList"/>
    <dgm:cxn modelId="{1AE94BB6-0089-42A9-BA48-BC8C1A8B7B6E}" type="presParOf" srcId="{AD843085-E852-4394-823C-20469AB96B7D}" destId="{B2DA70FC-744A-4D51-882A-4610CDACD597}" srcOrd="1" destOrd="0" presId="urn:microsoft.com/office/officeart/2008/layout/SquareAccentList"/>
    <dgm:cxn modelId="{E06AA4E6-D1A4-4321-93F0-9AB34282059A}" type="presParOf" srcId="{B5929DAA-28FD-4472-AAD4-0497C274762D}" destId="{09855FE3-08BF-4FF1-8CA5-591314338D34}" srcOrd="2" destOrd="0" presId="urn:microsoft.com/office/officeart/2008/layout/SquareAccentList"/>
    <dgm:cxn modelId="{BE803BDF-D2B6-476A-96BE-4A47E6866A70}" type="presParOf" srcId="{09855FE3-08BF-4FF1-8CA5-591314338D34}" destId="{75214E93-7626-4958-8A18-999AF8A50807}" srcOrd="0" destOrd="0" presId="urn:microsoft.com/office/officeart/2008/layout/SquareAccentList"/>
    <dgm:cxn modelId="{CD1C5DA7-6FC6-486E-9AE5-4AFF43BA8F1F}" type="presParOf" srcId="{09855FE3-08BF-4FF1-8CA5-591314338D34}" destId="{0A3ACDD4-F0A4-4683-B5C9-BC2F7EDD3BF2}" srcOrd="1" destOrd="0" presId="urn:microsoft.com/office/officeart/2008/layout/SquareAccentList"/>
    <dgm:cxn modelId="{581FF67E-A4B5-426A-8D01-37A5C9A2189F}" type="presParOf" srcId="{B5929DAA-28FD-4472-AAD4-0497C274762D}" destId="{A717E4FE-2661-4ADB-A263-5F91DE299DFF}" srcOrd="3" destOrd="0" presId="urn:microsoft.com/office/officeart/2008/layout/SquareAccentList"/>
    <dgm:cxn modelId="{AA9E854B-40F7-4359-9663-986996FC7904}" type="presParOf" srcId="{A717E4FE-2661-4ADB-A263-5F91DE299DFF}" destId="{E0A5A51F-0632-4622-B214-D6178845A854}" srcOrd="0" destOrd="0" presId="urn:microsoft.com/office/officeart/2008/layout/SquareAccentList"/>
    <dgm:cxn modelId="{47F6ABED-5ABD-45F8-A759-F49EBEE6AA53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O</a:t>
          </a:r>
          <a:endParaRPr lang="cs-CZ" sz="7200" b="1" dirty="0">
            <a:solidFill>
              <a:srgbClr val="00B0F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endParaRPr lang="cs-CZ" dirty="0"/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endParaRPr lang="cs-CZ" dirty="0"/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endParaRPr lang="cs-CZ" dirty="0"/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K</a:t>
          </a:r>
          <a:endParaRPr lang="cs-CZ" sz="7200" b="1" dirty="0">
            <a:solidFill>
              <a:srgbClr val="00B0F0"/>
            </a:solidFill>
          </a:endParaRPr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A</a:t>
          </a:r>
          <a:endParaRPr lang="cs-CZ" sz="7200" b="1" dirty="0">
            <a:solidFill>
              <a:srgbClr val="00B0F0"/>
            </a:solidFill>
          </a:endParaRPr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5DC90221-E7FE-4BE8-994B-16AE961F4C69}" type="presOf" srcId="{D958B823-A2E9-47CE-92D1-09AA863F4077}" destId="{8AF52A8F-7F20-4A01-9423-17CF6932BE3B}" srcOrd="0" destOrd="0" presId="urn:microsoft.com/office/officeart/2005/8/layout/venn3"/>
    <dgm:cxn modelId="{D56280C4-8949-44C1-8A22-B8911CD0C965}" type="presOf" srcId="{235C1AFD-E273-404F-8582-64733BAC6987}" destId="{17152367-7B3C-42DD-B7D4-A7132A58B26E}" srcOrd="0" destOrd="0" presId="urn:microsoft.com/office/officeart/2005/8/layout/venn3"/>
    <dgm:cxn modelId="{9C75DD97-67A9-43ED-B474-EE1A9DBF3188}" type="presOf" srcId="{B496537E-CB8F-4998-AF9F-F796654BD1BD}" destId="{C8F79E64-FA35-4646-AB2B-A199E974EEE3}" srcOrd="0" destOrd="0" presId="urn:microsoft.com/office/officeart/2005/8/layout/venn3"/>
    <dgm:cxn modelId="{B4F50C91-47AE-49E9-BFD0-2E38DCB7B1CF}" type="presOf" srcId="{FBBD175D-9FD6-40AA-B754-EC8319F0777F}" destId="{62FF079B-E5AF-4059-B21F-789A2E7DA2E5}" srcOrd="0" destOrd="0" presId="urn:microsoft.com/office/officeart/2005/8/layout/venn3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F7406901-4E8D-4AD1-BDEA-36F8E73A0FD0}" type="presOf" srcId="{500213CF-6A73-41BC-9402-6E2EF22B67DD}" destId="{DB97A585-8D09-408E-A7C1-74E035145779}" srcOrd="0" destOrd="0" presId="urn:microsoft.com/office/officeart/2005/8/layout/venn3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59200D43-BE2C-4F8D-8D4D-FC9BB5373531}" type="presOf" srcId="{10B688D7-C1CD-42E2-9680-C43D2C334FDD}" destId="{90E12670-2B8C-410F-9318-5DCE30EE01AA}" srcOrd="0" destOrd="0" presId="urn:microsoft.com/office/officeart/2005/8/layout/venn3"/>
    <dgm:cxn modelId="{F8814F60-0B56-45B2-A9A9-6351776F9393}" type="presOf" srcId="{28689603-A36E-459B-A98D-69F742110841}" destId="{D0DA4016-7793-493B-B1EE-EC89D94C122D}" srcOrd="0" destOrd="0" presId="urn:microsoft.com/office/officeart/2005/8/layout/venn3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7027F396-9CB1-479E-B3FE-6E049FB1B2D4}" type="presOf" srcId="{A13B07EC-5E27-4E4C-BEF7-D7C394215667}" destId="{AC834DA4-6A2A-4621-B872-13549BD950CE}" srcOrd="0" destOrd="0" presId="urn:microsoft.com/office/officeart/2005/8/layout/venn3"/>
    <dgm:cxn modelId="{AA07F9CF-B3EA-47F9-BD0B-09F2BE816F76}" type="presParOf" srcId="{62FF079B-E5AF-4059-B21F-789A2E7DA2E5}" destId="{90E12670-2B8C-410F-9318-5DCE30EE01AA}" srcOrd="0" destOrd="0" presId="urn:microsoft.com/office/officeart/2005/8/layout/venn3"/>
    <dgm:cxn modelId="{83F8FF95-E4B0-4D17-8D83-0544284C00B0}" type="presParOf" srcId="{62FF079B-E5AF-4059-B21F-789A2E7DA2E5}" destId="{7B6E152E-58FD-4F3A-98CE-134B8F4E3016}" srcOrd="1" destOrd="0" presId="urn:microsoft.com/office/officeart/2005/8/layout/venn3"/>
    <dgm:cxn modelId="{18436D0B-4E9D-4F0F-AB64-B47B187EDFE8}" type="presParOf" srcId="{62FF079B-E5AF-4059-B21F-789A2E7DA2E5}" destId="{17152367-7B3C-42DD-B7D4-A7132A58B26E}" srcOrd="2" destOrd="0" presId="urn:microsoft.com/office/officeart/2005/8/layout/venn3"/>
    <dgm:cxn modelId="{2E09A934-DBC1-4865-BF23-36DEAD5FBAC2}" type="presParOf" srcId="{62FF079B-E5AF-4059-B21F-789A2E7DA2E5}" destId="{72F1FFBB-8455-4F73-829C-6B9D7487E6D7}" srcOrd="3" destOrd="0" presId="urn:microsoft.com/office/officeart/2005/8/layout/venn3"/>
    <dgm:cxn modelId="{0EC67367-3681-4107-A35E-CF880860419A}" type="presParOf" srcId="{62FF079B-E5AF-4059-B21F-789A2E7DA2E5}" destId="{D0DA4016-7793-493B-B1EE-EC89D94C122D}" srcOrd="4" destOrd="0" presId="urn:microsoft.com/office/officeart/2005/8/layout/venn3"/>
    <dgm:cxn modelId="{F130298E-06F1-467A-86EB-9A3FC28D218F}" type="presParOf" srcId="{62FF079B-E5AF-4059-B21F-789A2E7DA2E5}" destId="{7132C99E-2500-4CB2-A30D-054EA1E260A1}" srcOrd="5" destOrd="0" presId="urn:microsoft.com/office/officeart/2005/8/layout/venn3"/>
    <dgm:cxn modelId="{96FE1610-7D0C-41D3-A476-9A144279ED1A}" type="presParOf" srcId="{62FF079B-E5AF-4059-B21F-789A2E7DA2E5}" destId="{AC834DA4-6A2A-4621-B872-13549BD950CE}" srcOrd="6" destOrd="0" presId="urn:microsoft.com/office/officeart/2005/8/layout/venn3"/>
    <dgm:cxn modelId="{A2A2C5BE-2F0D-4159-BC75-8FB9CB4C3C3A}" type="presParOf" srcId="{62FF079B-E5AF-4059-B21F-789A2E7DA2E5}" destId="{CE5E9CEC-3AAF-4506-8128-04457C11517A}" srcOrd="7" destOrd="0" presId="urn:microsoft.com/office/officeart/2005/8/layout/venn3"/>
    <dgm:cxn modelId="{F6CC3BF9-0AFC-483F-9B41-25243E1298D6}" type="presParOf" srcId="{62FF079B-E5AF-4059-B21F-789A2E7DA2E5}" destId="{8AF52A8F-7F20-4A01-9423-17CF6932BE3B}" srcOrd="8" destOrd="0" presId="urn:microsoft.com/office/officeart/2005/8/layout/venn3"/>
    <dgm:cxn modelId="{8B3E6677-CF78-4F2B-86F3-5C006CEB8E7B}" type="presParOf" srcId="{62FF079B-E5AF-4059-B21F-789A2E7DA2E5}" destId="{AC83BC45-4FAF-4A56-9CA8-393BBAEDE8FB}" srcOrd="9" destOrd="0" presId="urn:microsoft.com/office/officeart/2005/8/layout/venn3"/>
    <dgm:cxn modelId="{9909F181-C3CE-4F36-80B4-1AA714226C9A}" type="presParOf" srcId="{62FF079B-E5AF-4059-B21F-789A2E7DA2E5}" destId="{C8F79E64-FA35-4646-AB2B-A199E974EEE3}" srcOrd="10" destOrd="0" presId="urn:microsoft.com/office/officeart/2005/8/layout/venn3"/>
    <dgm:cxn modelId="{1260928D-7D81-49BC-B99A-9C31086B41C6}" type="presParOf" srcId="{62FF079B-E5AF-4059-B21F-789A2E7DA2E5}" destId="{48F59AAF-BD60-47C3-B646-24F2CF98A09E}" srcOrd="11" destOrd="0" presId="urn:microsoft.com/office/officeart/2005/8/layout/venn3"/>
    <dgm:cxn modelId="{A25ACB85-3417-4449-BA0B-7A0DDD3406FC}" type="presParOf" srcId="{62FF079B-E5AF-4059-B21F-789A2E7DA2E5}" destId="{DB97A585-8D09-408E-A7C1-74E035145779}" srcOrd="1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5. V pohádce O Smolíčkovi žije Smolíček u 	jelena, jehož paroží je: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M </a:t>
          </a:r>
          <a:r>
            <a:rPr lang="cs-CZ" b="1" dirty="0" smtClean="0"/>
            <a:t>:  diamantové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N </a:t>
          </a:r>
          <a:r>
            <a:rPr lang="cs-CZ" b="1" dirty="0" smtClean="0"/>
            <a:t>:  stříbrné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O </a:t>
          </a:r>
          <a:r>
            <a:rPr lang="cs-CZ" b="1" dirty="0" smtClean="0"/>
            <a:t>:  obyčejné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L </a:t>
          </a:r>
          <a:r>
            <a:rPr lang="cs-CZ" sz="2800" b="1" dirty="0" smtClean="0"/>
            <a:t>:  zlaté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A75371-635E-4509-BBE9-6F507BFD62D0}" type="presOf" srcId="{C9B4BDAE-6E2E-4443-84D8-E065E0B7B367}" destId="{0A3ACDD4-F0A4-4683-B5C9-BC2F7EDD3BF2}" srcOrd="0" destOrd="0" presId="urn:microsoft.com/office/officeart/2008/layout/SquareAccentList"/>
    <dgm:cxn modelId="{558B59B3-6F61-454A-95D4-F6E6839CEB07}" type="presOf" srcId="{D7BA1062-61A2-4184-AD51-1EE291834EAE}" destId="{EDCD6030-1624-463B-AA68-5C3B0F540CAF}" srcOrd="0" destOrd="0" presId="urn:microsoft.com/office/officeart/2008/layout/SquareAccentList"/>
    <dgm:cxn modelId="{F5498C96-2C22-4E73-8AFD-9298DD9C33FE}" type="presOf" srcId="{233376C1-5825-426A-A342-1A5303EC68FD}" destId="{E356363A-DD13-431E-B2EC-D590D60E5DA4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C00169D3-AF77-4E44-94BB-92BAD193A4D3}" type="presOf" srcId="{6FC6763E-56C5-4AD5-8583-EA90DDC4D212}" destId="{B2DA70FC-744A-4D51-882A-4610CDACD597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0D5DF5CE-D153-42E7-8BAC-102E6E27D4CB}" type="presOf" srcId="{B7BE7BE0-6EAD-49F5-BFB1-03F8A0137F4C}" destId="{372B9A3F-C52D-47B7-880B-DF4B5A383559}" srcOrd="0" destOrd="0" presId="urn:microsoft.com/office/officeart/2008/layout/SquareAccentList"/>
    <dgm:cxn modelId="{4DF3FBE3-ADE1-4302-AB56-FC28BAF10A79}" type="presOf" srcId="{AA59F7E5-CFBC-49E5-96D3-FA8B619BF237}" destId="{F782C870-5460-44AC-90F9-2A55CC3AA9AF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26C2FDC7-4247-4E9C-960A-694D5F710574}" type="presParOf" srcId="{372B9A3F-C52D-47B7-880B-DF4B5A383559}" destId="{D0A6D34B-FFB8-4EE1-AAFE-185CDD97B615}" srcOrd="0" destOrd="0" presId="urn:microsoft.com/office/officeart/2008/layout/SquareAccentList"/>
    <dgm:cxn modelId="{7095C416-8567-4139-BC8F-ACCB0ED654EA}" type="presParOf" srcId="{D0A6D34B-FFB8-4EE1-AAFE-185CDD97B615}" destId="{0564C857-74AE-4767-B9E2-D4CE2424F231}" srcOrd="0" destOrd="0" presId="urn:microsoft.com/office/officeart/2008/layout/SquareAccentList"/>
    <dgm:cxn modelId="{557EFDDA-25BB-4413-8DF6-FC569B248335}" type="presParOf" srcId="{0564C857-74AE-4767-B9E2-D4CE2424F231}" destId="{A404D332-6BF7-4ECE-B6D3-7E8DB57B09FC}" srcOrd="0" destOrd="0" presId="urn:microsoft.com/office/officeart/2008/layout/SquareAccentList"/>
    <dgm:cxn modelId="{A2C3698E-27D9-4A3B-9521-BF5B547876F8}" type="presParOf" srcId="{0564C857-74AE-4767-B9E2-D4CE2424F231}" destId="{4F612971-2DF7-42CD-B10C-710E54A664EA}" srcOrd="1" destOrd="0" presId="urn:microsoft.com/office/officeart/2008/layout/SquareAccentList"/>
    <dgm:cxn modelId="{190325B8-32F0-4E62-B563-AA83831DF9BF}" type="presParOf" srcId="{0564C857-74AE-4767-B9E2-D4CE2424F231}" destId="{EDCD6030-1624-463B-AA68-5C3B0F540CAF}" srcOrd="2" destOrd="0" presId="urn:microsoft.com/office/officeart/2008/layout/SquareAccentList"/>
    <dgm:cxn modelId="{1B049494-0220-4833-BCE5-40E7931B36CA}" type="presParOf" srcId="{D0A6D34B-FFB8-4EE1-AAFE-185CDD97B615}" destId="{B5929DAA-28FD-4472-AAD4-0497C274762D}" srcOrd="1" destOrd="0" presId="urn:microsoft.com/office/officeart/2008/layout/SquareAccentList"/>
    <dgm:cxn modelId="{559B4962-0B50-48BC-A485-D0A53DFB5C20}" type="presParOf" srcId="{B5929DAA-28FD-4472-AAD4-0497C274762D}" destId="{BFC1C1BA-412A-403A-8618-91DAAC5D9B08}" srcOrd="0" destOrd="0" presId="urn:microsoft.com/office/officeart/2008/layout/SquareAccentList"/>
    <dgm:cxn modelId="{4F11D2F2-0891-4FEF-A658-29B0C4C14692}" type="presParOf" srcId="{BFC1C1BA-412A-403A-8618-91DAAC5D9B08}" destId="{2079EBBD-CA08-4ACA-B931-0B089B985A62}" srcOrd="0" destOrd="0" presId="urn:microsoft.com/office/officeart/2008/layout/SquareAccentList"/>
    <dgm:cxn modelId="{06D9A478-D145-4580-8F46-4C9FC1ADCCE9}" type="presParOf" srcId="{BFC1C1BA-412A-403A-8618-91DAAC5D9B08}" destId="{E356363A-DD13-431E-B2EC-D590D60E5DA4}" srcOrd="1" destOrd="0" presId="urn:microsoft.com/office/officeart/2008/layout/SquareAccentList"/>
    <dgm:cxn modelId="{23EFD666-5D0D-407F-B3A1-4305F8D7EA5D}" type="presParOf" srcId="{B5929DAA-28FD-4472-AAD4-0497C274762D}" destId="{AD843085-E852-4394-823C-20469AB96B7D}" srcOrd="1" destOrd="0" presId="urn:microsoft.com/office/officeart/2008/layout/SquareAccentList"/>
    <dgm:cxn modelId="{E48D7553-9562-4799-AADF-29A3AEE2A1B9}" type="presParOf" srcId="{AD843085-E852-4394-823C-20469AB96B7D}" destId="{9D0CCBD6-1D3C-4A5C-A1E5-F890E847C358}" srcOrd="0" destOrd="0" presId="urn:microsoft.com/office/officeart/2008/layout/SquareAccentList"/>
    <dgm:cxn modelId="{B3673307-BC05-480A-A8CC-2B66EE2B0AD5}" type="presParOf" srcId="{AD843085-E852-4394-823C-20469AB96B7D}" destId="{B2DA70FC-744A-4D51-882A-4610CDACD597}" srcOrd="1" destOrd="0" presId="urn:microsoft.com/office/officeart/2008/layout/SquareAccentList"/>
    <dgm:cxn modelId="{A71A979D-DF5A-411B-A110-7452BAD61CB8}" type="presParOf" srcId="{B5929DAA-28FD-4472-AAD4-0497C274762D}" destId="{09855FE3-08BF-4FF1-8CA5-591314338D34}" srcOrd="2" destOrd="0" presId="urn:microsoft.com/office/officeart/2008/layout/SquareAccentList"/>
    <dgm:cxn modelId="{8BCCCA19-9CA1-4E1E-8081-305F1CB0D88E}" type="presParOf" srcId="{09855FE3-08BF-4FF1-8CA5-591314338D34}" destId="{75214E93-7626-4958-8A18-999AF8A50807}" srcOrd="0" destOrd="0" presId="urn:microsoft.com/office/officeart/2008/layout/SquareAccentList"/>
    <dgm:cxn modelId="{3D6C3162-BA66-46F5-993F-EE1B8933E6B0}" type="presParOf" srcId="{09855FE3-08BF-4FF1-8CA5-591314338D34}" destId="{0A3ACDD4-F0A4-4683-B5C9-BC2F7EDD3BF2}" srcOrd="1" destOrd="0" presId="urn:microsoft.com/office/officeart/2008/layout/SquareAccentList"/>
    <dgm:cxn modelId="{89B9B8F0-92A0-48FD-936F-FC9AE99BF9D7}" type="presParOf" srcId="{B5929DAA-28FD-4472-AAD4-0497C274762D}" destId="{A717E4FE-2661-4ADB-A263-5F91DE299DFF}" srcOrd="3" destOrd="0" presId="urn:microsoft.com/office/officeart/2008/layout/SquareAccentList"/>
    <dgm:cxn modelId="{845B3ECF-7A8D-446B-A45D-02BB4CFBFA1F}" type="presParOf" srcId="{A717E4FE-2661-4ADB-A263-5F91DE299DFF}" destId="{E0A5A51F-0632-4622-B214-D6178845A854}" srcOrd="0" destOrd="0" presId="urn:microsoft.com/office/officeart/2008/layout/SquareAccentList"/>
    <dgm:cxn modelId="{95CEBBFD-877A-49AA-B6F5-80F40B374015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5. V pohádce O Smolíčkovi žije Smolíček u 	jelena, jehož paroží je: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M </a:t>
          </a:r>
          <a:r>
            <a:rPr lang="cs-CZ" b="1" dirty="0" smtClean="0"/>
            <a:t>:  diamantové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N </a:t>
          </a:r>
          <a:r>
            <a:rPr lang="cs-CZ" b="1" dirty="0" smtClean="0"/>
            <a:t>:  stříbrné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O </a:t>
          </a:r>
          <a:r>
            <a:rPr lang="cs-CZ" b="1" dirty="0" smtClean="0"/>
            <a:t>:  obyčejné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L </a:t>
          </a:r>
          <a:r>
            <a:rPr lang="cs-CZ" sz="2800" b="1" dirty="0" smtClean="0"/>
            <a:t>:  zlaté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7163E674-A22D-483D-AD7F-CBDE5C0C9232}" type="presOf" srcId="{233376C1-5825-426A-A342-1A5303EC68FD}" destId="{E356363A-DD13-431E-B2EC-D590D60E5DA4}" srcOrd="0" destOrd="0" presId="urn:microsoft.com/office/officeart/2008/layout/SquareAccentList"/>
    <dgm:cxn modelId="{863A595E-822C-4004-AC93-DA36C4E3AF9A}" type="presOf" srcId="{B7BE7BE0-6EAD-49F5-BFB1-03F8A0137F4C}" destId="{372B9A3F-C52D-47B7-880B-DF4B5A383559}" srcOrd="0" destOrd="0" presId="urn:microsoft.com/office/officeart/2008/layout/SquareAccentList"/>
    <dgm:cxn modelId="{6D28258C-685D-4A3E-B0A6-7812D11224FD}" type="presOf" srcId="{6FC6763E-56C5-4AD5-8583-EA90DDC4D212}" destId="{B2DA70FC-744A-4D51-882A-4610CDACD597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DA60C90F-0529-44AA-9B0C-7DEB6240C5D8}" type="presOf" srcId="{D7BA1062-61A2-4184-AD51-1EE291834EAE}" destId="{EDCD6030-1624-463B-AA68-5C3B0F540CAF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49BE7BB9-B15D-4EFA-A6EA-FC35822EBE77}" type="presOf" srcId="{C9B4BDAE-6E2E-4443-84D8-E065E0B7B367}" destId="{0A3ACDD4-F0A4-4683-B5C9-BC2F7EDD3BF2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B0988F29-5987-444B-85C0-221FAC96DF2D}" type="presOf" srcId="{AA59F7E5-CFBC-49E5-96D3-FA8B619BF237}" destId="{F782C870-5460-44AC-90F9-2A55CC3AA9AF}" srcOrd="0" destOrd="0" presId="urn:microsoft.com/office/officeart/2008/layout/SquareAccentList"/>
    <dgm:cxn modelId="{E4725EF5-A3BC-44C0-BDAF-6896861D0421}" type="presParOf" srcId="{372B9A3F-C52D-47B7-880B-DF4B5A383559}" destId="{D0A6D34B-FFB8-4EE1-AAFE-185CDD97B615}" srcOrd="0" destOrd="0" presId="urn:microsoft.com/office/officeart/2008/layout/SquareAccentList"/>
    <dgm:cxn modelId="{9F07BC5B-7AF3-4A91-BD5A-FA4A33204A56}" type="presParOf" srcId="{D0A6D34B-FFB8-4EE1-AAFE-185CDD97B615}" destId="{0564C857-74AE-4767-B9E2-D4CE2424F231}" srcOrd="0" destOrd="0" presId="urn:microsoft.com/office/officeart/2008/layout/SquareAccentList"/>
    <dgm:cxn modelId="{06CC4BE6-2AC7-4286-8514-EDA51AB9A45C}" type="presParOf" srcId="{0564C857-74AE-4767-B9E2-D4CE2424F231}" destId="{A404D332-6BF7-4ECE-B6D3-7E8DB57B09FC}" srcOrd="0" destOrd="0" presId="urn:microsoft.com/office/officeart/2008/layout/SquareAccentList"/>
    <dgm:cxn modelId="{B59DCEE7-EB96-4039-989F-C2AC39E288E0}" type="presParOf" srcId="{0564C857-74AE-4767-B9E2-D4CE2424F231}" destId="{4F612971-2DF7-42CD-B10C-710E54A664EA}" srcOrd="1" destOrd="0" presId="urn:microsoft.com/office/officeart/2008/layout/SquareAccentList"/>
    <dgm:cxn modelId="{A82B8C4C-C8EC-49CF-A54D-EA91A2EFEAFB}" type="presParOf" srcId="{0564C857-74AE-4767-B9E2-D4CE2424F231}" destId="{EDCD6030-1624-463B-AA68-5C3B0F540CAF}" srcOrd="2" destOrd="0" presId="urn:microsoft.com/office/officeart/2008/layout/SquareAccentList"/>
    <dgm:cxn modelId="{56123D80-508F-4B4D-A039-D0EE5D03D8C2}" type="presParOf" srcId="{D0A6D34B-FFB8-4EE1-AAFE-185CDD97B615}" destId="{B5929DAA-28FD-4472-AAD4-0497C274762D}" srcOrd="1" destOrd="0" presId="urn:microsoft.com/office/officeart/2008/layout/SquareAccentList"/>
    <dgm:cxn modelId="{F39FA88C-DDAA-4948-BCA9-129FBD143EDD}" type="presParOf" srcId="{B5929DAA-28FD-4472-AAD4-0497C274762D}" destId="{BFC1C1BA-412A-403A-8618-91DAAC5D9B08}" srcOrd="0" destOrd="0" presId="urn:microsoft.com/office/officeart/2008/layout/SquareAccentList"/>
    <dgm:cxn modelId="{232616EC-3F94-4E3E-BE9D-4E428488F566}" type="presParOf" srcId="{BFC1C1BA-412A-403A-8618-91DAAC5D9B08}" destId="{2079EBBD-CA08-4ACA-B931-0B089B985A62}" srcOrd="0" destOrd="0" presId="urn:microsoft.com/office/officeart/2008/layout/SquareAccentList"/>
    <dgm:cxn modelId="{74099C7B-7017-42DB-AD41-B405844DBE57}" type="presParOf" srcId="{BFC1C1BA-412A-403A-8618-91DAAC5D9B08}" destId="{E356363A-DD13-431E-B2EC-D590D60E5DA4}" srcOrd="1" destOrd="0" presId="urn:microsoft.com/office/officeart/2008/layout/SquareAccentList"/>
    <dgm:cxn modelId="{843EC7EA-61FE-48B9-88C3-5AFEAAD29CB8}" type="presParOf" srcId="{B5929DAA-28FD-4472-AAD4-0497C274762D}" destId="{AD843085-E852-4394-823C-20469AB96B7D}" srcOrd="1" destOrd="0" presId="urn:microsoft.com/office/officeart/2008/layout/SquareAccentList"/>
    <dgm:cxn modelId="{B897C7B2-277A-48F0-811D-683CDC6BC540}" type="presParOf" srcId="{AD843085-E852-4394-823C-20469AB96B7D}" destId="{9D0CCBD6-1D3C-4A5C-A1E5-F890E847C358}" srcOrd="0" destOrd="0" presId="urn:microsoft.com/office/officeart/2008/layout/SquareAccentList"/>
    <dgm:cxn modelId="{EF66E551-09A1-492A-B6BF-9D915BEDED3B}" type="presParOf" srcId="{AD843085-E852-4394-823C-20469AB96B7D}" destId="{B2DA70FC-744A-4D51-882A-4610CDACD597}" srcOrd="1" destOrd="0" presId="urn:microsoft.com/office/officeart/2008/layout/SquareAccentList"/>
    <dgm:cxn modelId="{950F1407-A639-46CD-908F-3E5BD86EB1D6}" type="presParOf" srcId="{B5929DAA-28FD-4472-AAD4-0497C274762D}" destId="{09855FE3-08BF-4FF1-8CA5-591314338D34}" srcOrd="2" destOrd="0" presId="urn:microsoft.com/office/officeart/2008/layout/SquareAccentList"/>
    <dgm:cxn modelId="{0E1F0788-56F0-4625-91B1-D1EABA709BB5}" type="presParOf" srcId="{09855FE3-08BF-4FF1-8CA5-591314338D34}" destId="{75214E93-7626-4958-8A18-999AF8A50807}" srcOrd="0" destOrd="0" presId="urn:microsoft.com/office/officeart/2008/layout/SquareAccentList"/>
    <dgm:cxn modelId="{6E7680EC-B3D3-4C88-87DE-3FDF5E7D828B}" type="presParOf" srcId="{09855FE3-08BF-4FF1-8CA5-591314338D34}" destId="{0A3ACDD4-F0A4-4683-B5C9-BC2F7EDD3BF2}" srcOrd="1" destOrd="0" presId="urn:microsoft.com/office/officeart/2008/layout/SquareAccentList"/>
    <dgm:cxn modelId="{48D6E47C-3B2D-442F-8669-C138707E3145}" type="presParOf" srcId="{B5929DAA-28FD-4472-AAD4-0497C274762D}" destId="{A717E4FE-2661-4ADB-A263-5F91DE299DFF}" srcOrd="3" destOrd="0" presId="urn:microsoft.com/office/officeart/2008/layout/SquareAccentList"/>
    <dgm:cxn modelId="{C4B190F1-A8C6-4650-B84F-924DCD9FDF74}" type="presParOf" srcId="{A717E4FE-2661-4ADB-A263-5F91DE299DFF}" destId="{E0A5A51F-0632-4622-B214-D6178845A854}" srcOrd="0" destOrd="0" presId="urn:microsoft.com/office/officeart/2008/layout/SquareAccentList"/>
    <dgm:cxn modelId="{92B862D0-1FAE-4A31-9204-C0CBFCF11F8B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O</a:t>
          </a:r>
          <a:endParaRPr lang="cs-CZ" sz="7200" b="1" dirty="0">
            <a:solidFill>
              <a:srgbClr val="00B0F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endParaRPr lang="cs-CZ" dirty="0"/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endParaRPr lang="cs-CZ" dirty="0"/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L</a:t>
          </a:r>
          <a:endParaRPr lang="cs-CZ" sz="7200" b="1" dirty="0">
            <a:solidFill>
              <a:srgbClr val="00B0F0"/>
            </a:solidFill>
          </a:endParaRPr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K</a:t>
          </a:r>
          <a:endParaRPr lang="cs-CZ" sz="7200" b="1" dirty="0">
            <a:solidFill>
              <a:srgbClr val="00B0F0"/>
            </a:solidFill>
          </a:endParaRPr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A</a:t>
          </a:r>
          <a:endParaRPr lang="cs-CZ" sz="7200" b="1" dirty="0">
            <a:solidFill>
              <a:srgbClr val="00B0F0"/>
            </a:solidFill>
          </a:endParaRPr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0D6F4C4D-9B66-4A10-9019-378A943FB127}" type="presOf" srcId="{235C1AFD-E273-404F-8582-64733BAC6987}" destId="{17152367-7B3C-42DD-B7D4-A7132A58B26E}" srcOrd="0" destOrd="0" presId="urn:microsoft.com/office/officeart/2005/8/layout/venn3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4723AF6D-E25B-4194-9C38-68FFCB2C2510}" type="presOf" srcId="{500213CF-6A73-41BC-9402-6E2EF22B67DD}" destId="{DB97A585-8D09-408E-A7C1-74E035145779}" srcOrd="0" destOrd="0" presId="urn:microsoft.com/office/officeart/2005/8/layout/venn3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7C243BAE-4A15-451B-87F3-8F4EEECEB816}" type="presOf" srcId="{10B688D7-C1CD-42E2-9680-C43D2C334FDD}" destId="{90E12670-2B8C-410F-9318-5DCE30EE01AA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7C104DD5-C2A4-4925-BAD0-BC7DA53E7633}" type="presOf" srcId="{FBBD175D-9FD6-40AA-B754-EC8319F0777F}" destId="{62FF079B-E5AF-4059-B21F-789A2E7DA2E5}" srcOrd="0" destOrd="0" presId="urn:microsoft.com/office/officeart/2005/8/layout/venn3"/>
    <dgm:cxn modelId="{815BBF8C-4676-4974-8970-D1ACD1F39061}" type="presOf" srcId="{B496537E-CB8F-4998-AF9F-F796654BD1BD}" destId="{C8F79E64-FA35-4646-AB2B-A199E974EEE3}" srcOrd="0" destOrd="0" presId="urn:microsoft.com/office/officeart/2005/8/layout/venn3"/>
    <dgm:cxn modelId="{20782006-53E4-40F5-BC6F-B7048B9C8C1E}" type="presOf" srcId="{A13B07EC-5E27-4E4C-BEF7-D7C394215667}" destId="{AC834DA4-6A2A-4621-B872-13549BD950CE}" srcOrd="0" destOrd="0" presId="urn:microsoft.com/office/officeart/2005/8/layout/venn3"/>
    <dgm:cxn modelId="{DF985965-A06A-497D-89A8-8FB038E36DE9}" type="presOf" srcId="{D958B823-A2E9-47CE-92D1-09AA863F4077}" destId="{8AF52A8F-7F20-4A01-9423-17CF6932BE3B}" srcOrd="0" destOrd="0" presId="urn:microsoft.com/office/officeart/2005/8/layout/venn3"/>
    <dgm:cxn modelId="{22E984CA-57CB-42A9-817A-DB938211C6BB}" type="presOf" srcId="{28689603-A36E-459B-A98D-69F742110841}" destId="{D0DA4016-7793-493B-B1EE-EC89D94C122D}" srcOrd="0" destOrd="0" presId="urn:microsoft.com/office/officeart/2005/8/layout/venn3"/>
    <dgm:cxn modelId="{A9415644-BF38-48D3-9A9A-85790C1D9E30}" type="presParOf" srcId="{62FF079B-E5AF-4059-B21F-789A2E7DA2E5}" destId="{90E12670-2B8C-410F-9318-5DCE30EE01AA}" srcOrd="0" destOrd="0" presId="urn:microsoft.com/office/officeart/2005/8/layout/venn3"/>
    <dgm:cxn modelId="{109E66FF-20CB-4AF7-BD36-796427E4FDD9}" type="presParOf" srcId="{62FF079B-E5AF-4059-B21F-789A2E7DA2E5}" destId="{7B6E152E-58FD-4F3A-98CE-134B8F4E3016}" srcOrd="1" destOrd="0" presId="urn:microsoft.com/office/officeart/2005/8/layout/venn3"/>
    <dgm:cxn modelId="{8558A7D9-59A1-48AF-92DB-91C716393D36}" type="presParOf" srcId="{62FF079B-E5AF-4059-B21F-789A2E7DA2E5}" destId="{17152367-7B3C-42DD-B7D4-A7132A58B26E}" srcOrd="2" destOrd="0" presId="urn:microsoft.com/office/officeart/2005/8/layout/venn3"/>
    <dgm:cxn modelId="{716B9B6B-208F-46C7-9145-5315B1C2D151}" type="presParOf" srcId="{62FF079B-E5AF-4059-B21F-789A2E7DA2E5}" destId="{72F1FFBB-8455-4F73-829C-6B9D7487E6D7}" srcOrd="3" destOrd="0" presId="urn:microsoft.com/office/officeart/2005/8/layout/venn3"/>
    <dgm:cxn modelId="{3B891BC8-3AEB-4FAF-BFFE-17AB4C4A5677}" type="presParOf" srcId="{62FF079B-E5AF-4059-B21F-789A2E7DA2E5}" destId="{D0DA4016-7793-493B-B1EE-EC89D94C122D}" srcOrd="4" destOrd="0" presId="urn:microsoft.com/office/officeart/2005/8/layout/venn3"/>
    <dgm:cxn modelId="{BEF2B2EE-A1DA-42D4-AD6C-2561131FF3AF}" type="presParOf" srcId="{62FF079B-E5AF-4059-B21F-789A2E7DA2E5}" destId="{7132C99E-2500-4CB2-A30D-054EA1E260A1}" srcOrd="5" destOrd="0" presId="urn:microsoft.com/office/officeart/2005/8/layout/venn3"/>
    <dgm:cxn modelId="{07CC9689-2365-4BBF-AE3C-00ABF40CA4D1}" type="presParOf" srcId="{62FF079B-E5AF-4059-B21F-789A2E7DA2E5}" destId="{AC834DA4-6A2A-4621-B872-13549BD950CE}" srcOrd="6" destOrd="0" presId="urn:microsoft.com/office/officeart/2005/8/layout/venn3"/>
    <dgm:cxn modelId="{F311A0C8-3A0E-40F5-AB62-DC3858F0ACA6}" type="presParOf" srcId="{62FF079B-E5AF-4059-B21F-789A2E7DA2E5}" destId="{CE5E9CEC-3AAF-4506-8128-04457C11517A}" srcOrd="7" destOrd="0" presId="urn:microsoft.com/office/officeart/2005/8/layout/venn3"/>
    <dgm:cxn modelId="{1AA5B1C2-0EF3-4130-AAB5-298092ABDDDF}" type="presParOf" srcId="{62FF079B-E5AF-4059-B21F-789A2E7DA2E5}" destId="{8AF52A8F-7F20-4A01-9423-17CF6932BE3B}" srcOrd="8" destOrd="0" presId="urn:microsoft.com/office/officeart/2005/8/layout/venn3"/>
    <dgm:cxn modelId="{81283B12-43F3-4031-A90B-849A89278DEC}" type="presParOf" srcId="{62FF079B-E5AF-4059-B21F-789A2E7DA2E5}" destId="{AC83BC45-4FAF-4A56-9CA8-393BBAEDE8FB}" srcOrd="9" destOrd="0" presId="urn:microsoft.com/office/officeart/2005/8/layout/venn3"/>
    <dgm:cxn modelId="{C87508A2-208E-40BB-94FE-570AF177069C}" type="presParOf" srcId="{62FF079B-E5AF-4059-B21F-789A2E7DA2E5}" destId="{C8F79E64-FA35-4646-AB2B-A199E974EEE3}" srcOrd="10" destOrd="0" presId="urn:microsoft.com/office/officeart/2005/8/layout/venn3"/>
    <dgm:cxn modelId="{212B9837-9C82-4CE1-81F3-09C8201ABC54}" type="presParOf" srcId="{62FF079B-E5AF-4059-B21F-789A2E7DA2E5}" destId="{48F59AAF-BD60-47C3-B646-24F2CF98A09E}" srcOrd="11" destOrd="0" presId="urn:microsoft.com/office/officeart/2005/8/layout/venn3"/>
    <dgm:cxn modelId="{60EEA2D3-B782-4D02-8436-039A13F392EA}" type="presParOf" srcId="{62FF079B-E5AF-4059-B21F-789A2E7DA2E5}" destId="{DB97A585-8D09-408E-A7C1-74E035145779}" srcOrd="1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4. V jedné z pohádek Honza chce být 	pánem, a proto se chce naučit: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H </a:t>
          </a:r>
          <a:r>
            <a:rPr lang="cs-CZ" b="1" dirty="0" smtClean="0"/>
            <a:t>:  německy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A </a:t>
          </a:r>
          <a:r>
            <a:rPr lang="cs-CZ" b="1" dirty="0" smtClean="0"/>
            <a:t>:  anglicky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E </a:t>
          </a:r>
          <a:r>
            <a:rPr lang="cs-CZ" b="1" dirty="0" smtClean="0"/>
            <a:t>:  latinsky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U </a:t>
          </a:r>
          <a:r>
            <a:rPr lang="cs-CZ" sz="2800" b="1" dirty="0" smtClean="0"/>
            <a:t>:  pořádně česky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F78943-9897-451D-A27C-A5A5F08E83A5}" type="presOf" srcId="{B7BE7BE0-6EAD-49F5-BFB1-03F8A0137F4C}" destId="{372B9A3F-C52D-47B7-880B-DF4B5A383559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F0EAAB05-674D-4897-8C51-851558DDD595}" type="presOf" srcId="{AA59F7E5-CFBC-49E5-96D3-FA8B619BF237}" destId="{F782C870-5460-44AC-90F9-2A55CC3AA9AF}" srcOrd="0" destOrd="0" presId="urn:microsoft.com/office/officeart/2008/layout/SquareAccentList"/>
    <dgm:cxn modelId="{AF77608E-E157-46B8-9127-DF1289F3C9F7}" type="presOf" srcId="{233376C1-5825-426A-A342-1A5303EC68FD}" destId="{E356363A-DD13-431E-B2EC-D590D60E5DA4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F08EF69B-721C-4390-8073-0B485D49C063}" type="presOf" srcId="{C9B4BDAE-6E2E-4443-84D8-E065E0B7B367}" destId="{0A3ACDD4-F0A4-4683-B5C9-BC2F7EDD3BF2}" srcOrd="0" destOrd="0" presId="urn:microsoft.com/office/officeart/2008/layout/SquareAccentList"/>
    <dgm:cxn modelId="{CFE3C4E5-263B-40D4-80E4-9D152B3B7FE6}" type="presOf" srcId="{D7BA1062-61A2-4184-AD51-1EE291834EAE}" destId="{EDCD6030-1624-463B-AA68-5C3B0F540CAF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AF906A01-2607-4AB7-93D3-879145AF07E9}" type="presOf" srcId="{6FC6763E-56C5-4AD5-8583-EA90DDC4D212}" destId="{B2DA70FC-744A-4D51-882A-4610CDACD597}" srcOrd="0" destOrd="0" presId="urn:microsoft.com/office/officeart/2008/layout/SquareAccentList"/>
    <dgm:cxn modelId="{21CD0519-AB99-4441-B23D-1AD19D240EA4}" type="presParOf" srcId="{372B9A3F-C52D-47B7-880B-DF4B5A383559}" destId="{D0A6D34B-FFB8-4EE1-AAFE-185CDD97B615}" srcOrd="0" destOrd="0" presId="urn:microsoft.com/office/officeart/2008/layout/SquareAccentList"/>
    <dgm:cxn modelId="{7C39912D-B1E5-452B-BEE8-283AC03EB172}" type="presParOf" srcId="{D0A6D34B-FFB8-4EE1-AAFE-185CDD97B615}" destId="{0564C857-74AE-4767-B9E2-D4CE2424F231}" srcOrd="0" destOrd="0" presId="urn:microsoft.com/office/officeart/2008/layout/SquareAccentList"/>
    <dgm:cxn modelId="{07734662-2FEC-41B8-8A23-49B0ED172E27}" type="presParOf" srcId="{0564C857-74AE-4767-B9E2-D4CE2424F231}" destId="{A404D332-6BF7-4ECE-B6D3-7E8DB57B09FC}" srcOrd="0" destOrd="0" presId="urn:microsoft.com/office/officeart/2008/layout/SquareAccentList"/>
    <dgm:cxn modelId="{27768F20-1A6A-44A7-8503-9D893060226E}" type="presParOf" srcId="{0564C857-74AE-4767-B9E2-D4CE2424F231}" destId="{4F612971-2DF7-42CD-B10C-710E54A664EA}" srcOrd="1" destOrd="0" presId="urn:microsoft.com/office/officeart/2008/layout/SquareAccentList"/>
    <dgm:cxn modelId="{DB0027C5-98FC-4D95-8D53-83C89660DF25}" type="presParOf" srcId="{0564C857-74AE-4767-B9E2-D4CE2424F231}" destId="{EDCD6030-1624-463B-AA68-5C3B0F540CAF}" srcOrd="2" destOrd="0" presId="urn:microsoft.com/office/officeart/2008/layout/SquareAccentList"/>
    <dgm:cxn modelId="{7B90AFD2-90D1-4412-82CF-6A3F1FE008AD}" type="presParOf" srcId="{D0A6D34B-FFB8-4EE1-AAFE-185CDD97B615}" destId="{B5929DAA-28FD-4472-AAD4-0497C274762D}" srcOrd="1" destOrd="0" presId="urn:microsoft.com/office/officeart/2008/layout/SquareAccentList"/>
    <dgm:cxn modelId="{E8592472-D284-43F4-AFD0-71B7C93D685C}" type="presParOf" srcId="{B5929DAA-28FD-4472-AAD4-0497C274762D}" destId="{BFC1C1BA-412A-403A-8618-91DAAC5D9B08}" srcOrd="0" destOrd="0" presId="urn:microsoft.com/office/officeart/2008/layout/SquareAccentList"/>
    <dgm:cxn modelId="{6ECE06AE-855A-4759-9C7B-DF7E4FEF3347}" type="presParOf" srcId="{BFC1C1BA-412A-403A-8618-91DAAC5D9B08}" destId="{2079EBBD-CA08-4ACA-B931-0B089B985A62}" srcOrd="0" destOrd="0" presId="urn:microsoft.com/office/officeart/2008/layout/SquareAccentList"/>
    <dgm:cxn modelId="{875FB4CD-938A-4003-8FED-3AD33062C600}" type="presParOf" srcId="{BFC1C1BA-412A-403A-8618-91DAAC5D9B08}" destId="{E356363A-DD13-431E-B2EC-D590D60E5DA4}" srcOrd="1" destOrd="0" presId="urn:microsoft.com/office/officeart/2008/layout/SquareAccentList"/>
    <dgm:cxn modelId="{52E049E4-ECFD-4B82-9206-A2EC56D67214}" type="presParOf" srcId="{B5929DAA-28FD-4472-AAD4-0497C274762D}" destId="{AD843085-E852-4394-823C-20469AB96B7D}" srcOrd="1" destOrd="0" presId="urn:microsoft.com/office/officeart/2008/layout/SquareAccentList"/>
    <dgm:cxn modelId="{7DA68364-6258-4344-A69D-DE33F27BFFEE}" type="presParOf" srcId="{AD843085-E852-4394-823C-20469AB96B7D}" destId="{9D0CCBD6-1D3C-4A5C-A1E5-F890E847C358}" srcOrd="0" destOrd="0" presId="urn:microsoft.com/office/officeart/2008/layout/SquareAccentList"/>
    <dgm:cxn modelId="{8D36D88B-09D9-4707-911D-28B29F44F8ED}" type="presParOf" srcId="{AD843085-E852-4394-823C-20469AB96B7D}" destId="{B2DA70FC-744A-4D51-882A-4610CDACD597}" srcOrd="1" destOrd="0" presId="urn:microsoft.com/office/officeart/2008/layout/SquareAccentList"/>
    <dgm:cxn modelId="{1B8C9AAF-1EE6-49AA-A2E8-5327D64E3B54}" type="presParOf" srcId="{B5929DAA-28FD-4472-AAD4-0497C274762D}" destId="{09855FE3-08BF-4FF1-8CA5-591314338D34}" srcOrd="2" destOrd="0" presId="urn:microsoft.com/office/officeart/2008/layout/SquareAccentList"/>
    <dgm:cxn modelId="{DDBB5A2F-48F8-4556-B72B-645CD07A072A}" type="presParOf" srcId="{09855FE3-08BF-4FF1-8CA5-591314338D34}" destId="{75214E93-7626-4958-8A18-999AF8A50807}" srcOrd="0" destOrd="0" presId="urn:microsoft.com/office/officeart/2008/layout/SquareAccentList"/>
    <dgm:cxn modelId="{AE44B6FF-08E1-4A17-8B36-133C129901BC}" type="presParOf" srcId="{09855FE3-08BF-4FF1-8CA5-591314338D34}" destId="{0A3ACDD4-F0A4-4683-B5C9-BC2F7EDD3BF2}" srcOrd="1" destOrd="0" presId="urn:microsoft.com/office/officeart/2008/layout/SquareAccentList"/>
    <dgm:cxn modelId="{855AE2E6-7375-4474-A218-A540D2350B80}" type="presParOf" srcId="{B5929DAA-28FD-4472-AAD4-0497C274762D}" destId="{A717E4FE-2661-4ADB-A263-5F91DE299DFF}" srcOrd="3" destOrd="0" presId="urn:microsoft.com/office/officeart/2008/layout/SquareAccentList"/>
    <dgm:cxn modelId="{B7BCB14E-7BCD-411B-AD90-925500E3CB9C}" type="presParOf" srcId="{A717E4FE-2661-4ADB-A263-5F91DE299DFF}" destId="{E0A5A51F-0632-4622-B214-D6178845A854}" srcOrd="0" destOrd="0" presId="urn:microsoft.com/office/officeart/2008/layout/SquareAccentList"/>
    <dgm:cxn modelId="{560D6501-0D6B-4799-8219-BF3CB5F968D6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4. V jedné z pohádek Honza chce být 	pánem, a proto se chce naučit: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H </a:t>
          </a:r>
          <a:r>
            <a:rPr lang="cs-CZ" b="1" dirty="0" smtClean="0"/>
            <a:t>:  německy</a:t>
          </a:r>
          <a:endParaRPr lang="cs-CZ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A </a:t>
          </a:r>
          <a:r>
            <a:rPr lang="cs-CZ" b="1" dirty="0" smtClean="0"/>
            <a:t>:  anglicky</a:t>
          </a:r>
          <a:endParaRPr lang="cs-CZ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00B0F0"/>
              </a:solidFill>
            </a:rPr>
            <a:t>E </a:t>
          </a:r>
          <a:r>
            <a:rPr lang="cs-CZ" b="1" dirty="0" smtClean="0"/>
            <a:t>:  latinsky</a:t>
          </a:r>
          <a:endParaRPr lang="cs-CZ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U </a:t>
          </a:r>
          <a:r>
            <a:rPr lang="cs-CZ" sz="2800" b="1" dirty="0" smtClean="0"/>
            <a:t>:  pořádně česky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A27BFB3B-A26C-4628-AC49-8E40B716F226}" type="presOf" srcId="{C9B4BDAE-6E2E-4443-84D8-E065E0B7B367}" destId="{0A3ACDD4-F0A4-4683-B5C9-BC2F7EDD3BF2}" srcOrd="0" destOrd="0" presId="urn:microsoft.com/office/officeart/2008/layout/SquareAccentList"/>
    <dgm:cxn modelId="{745C73C6-E3C6-4440-A257-12E8B634DA15}" type="presOf" srcId="{B7BE7BE0-6EAD-49F5-BFB1-03F8A0137F4C}" destId="{372B9A3F-C52D-47B7-880B-DF4B5A383559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1D9BB228-3AB1-4BE4-85D2-A5FF16138CAF}" type="presOf" srcId="{233376C1-5825-426A-A342-1A5303EC68FD}" destId="{E356363A-DD13-431E-B2EC-D590D60E5DA4}" srcOrd="0" destOrd="0" presId="urn:microsoft.com/office/officeart/2008/layout/SquareAccentList"/>
    <dgm:cxn modelId="{5D9F7A1B-9422-4381-88D2-6782BB3F62BC}" type="presOf" srcId="{AA59F7E5-CFBC-49E5-96D3-FA8B619BF237}" destId="{F782C870-5460-44AC-90F9-2A55CC3AA9AF}" srcOrd="0" destOrd="0" presId="urn:microsoft.com/office/officeart/2008/layout/SquareAccentList"/>
    <dgm:cxn modelId="{C8C9AB1D-53D5-4F6A-9F90-D4D5B355AF75}" type="presOf" srcId="{6FC6763E-56C5-4AD5-8583-EA90DDC4D212}" destId="{B2DA70FC-744A-4D51-882A-4610CDACD597}" srcOrd="0" destOrd="0" presId="urn:microsoft.com/office/officeart/2008/layout/SquareAccentList"/>
    <dgm:cxn modelId="{37DECD2B-49A7-4EDE-8BAE-80CB208E967A}" type="presOf" srcId="{D7BA1062-61A2-4184-AD51-1EE291834EAE}" destId="{EDCD6030-1624-463B-AA68-5C3B0F540CAF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7A1820FE-AC0A-40A3-9A2E-BED47DD43CB8}" type="presParOf" srcId="{372B9A3F-C52D-47B7-880B-DF4B5A383559}" destId="{D0A6D34B-FFB8-4EE1-AAFE-185CDD97B615}" srcOrd="0" destOrd="0" presId="urn:microsoft.com/office/officeart/2008/layout/SquareAccentList"/>
    <dgm:cxn modelId="{2BD02738-2F6D-402F-B643-A124A88753C5}" type="presParOf" srcId="{D0A6D34B-FFB8-4EE1-AAFE-185CDD97B615}" destId="{0564C857-74AE-4767-B9E2-D4CE2424F231}" srcOrd="0" destOrd="0" presId="urn:microsoft.com/office/officeart/2008/layout/SquareAccentList"/>
    <dgm:cxn modelId="{738D66E3-59E7-44AB-BD3F-82C6EEC9EF2A}" type="presParOf" srcId="{0564C857-74AE-4767-B9E2-D4CE2424F231}" destId="{A404D332-6BF7-4ECE-B6D3-7E8DB57B09FC}" srcOrd="0" destOrd="0" presId="urn:microsoft.com/office/officeart/2008/layout/SquareAccentList"/>
    <dgm:cxn modelId="{5C37EDED-7C2E-4F02-81DF-8838F5B3ABA5}" type="presParOf" srcId="{0564C857-74AE-4767-B9E2-D4CE2424F231}" destId="{4F612971-2DF7-42CD-B10C-710E54A664EA}" srcOrd="1" destOrd="0" presId="urn:microsoft.com/office/officeart/2008/layout/SquareAccentList"/>
    <dgm:cxn modelId="{D90FFE6E-200C-41A3-8497-355799A9C1D4}" type="presParOf" srcId="{0564C857-74AE-4767-B9E2-D4CE2424F231}" destId="{EDCD6030-1624-463B-AA68-5C3B0F540CAF}" srcOrd="2" destOrd="0" presId="urn:microsoft.com/office/officeart/2008/layout/SquareAccentList"/>
    <dgm:cxn modelId="{8929D341-EC56-449D-8370-5AE6D4031D9F}" type="presParOf" srcId="{D0A6D34B-FFB8-4EE1-AAFE-185CDD97B615}" destId="{B5929DAA-28FD-4472-AAD4-0497C274762D}" srcOrd="1" destOrd="0" presId="urn:microsoft.com/office/officeart/2008/layout/SquareAccentList"/>
    <dgm:cxn modelId="{5CEF5CF8-E3A3-4E4C-A972-4092B9F6A8E3}" type="presParOf" srcId="{B5929DAA-28FD-4472-AAD4-0497C274762D}" destId="{BFC1C1BA-412A-403A-8618-91DAAC5D9B08}" srcOrd="0" destOrd="0" presId="urn:microsoft.com/office/officeart/2008/layout/SquareAccentList"/>
    <dgm:cxn modelId="{A602318E-BE5A-41A1-986D-58ED2C48D36D}" type="presParOf" srcId="{BFC1C1BA-412A-403A-8618-91DAAC5D9B08}" destId="{2079EBBD-CA08-4ACA-B931-0B089B985A62}" srcOrd="0" destOrd="0" presId="urn:microsoft.com/office/officeart/2008/layout/SquareAccentList"/>
    <dgm:cxn modelId="{603EED61-F17D-47CE-BCE7-129E05E533DF}" type="presParOf" srcId="{BFC1C1BA-412A-403A-8618-91DAAC5D9B08}" destId="{E356363A-DD13-431E-B2EC-D590D60E5DA4}" srcOrd="1" destOrd="0" presId="urn:microsoft.com/office/officeart/2008/layout/SquareAccentList"/>
    <dgm:cxn modelId="{276035A2-677A-4B49-B058-2E1DB456BC90}" type="presParOf" srcId="{B5929DAA-28FD-4472-AAD4-0497C274762D}" destId="{AD843085-E852-4394-823C-20469AB96B7D}" srcOrd="1" destOrd="0" presId="urn:microsoft.com/office/officeart/2008/layout/SquareAccentList"/>
    <dgm:cxn modelId="{DE7B282E-BB50-42EA-854E-B0F725544B94}" type="presParOf" srcId="{AD843085-E852-4394-823C-20469AB96B7D}" destId="{9D0CCBD6-1D3C-4A5C-A1E5-F890E847C358}" srcOrd="0" destOrd="0" presId="urn:microsoft.com/office/officeart/2008/layout/SquareAccentList"/>
    <dgm:cxn modelId="{00DD13F8-C2D3-40A6-917E-94B04D01BA08}" type="presParOf" srcId="{AD843085-E852-4394-823C-20469AB96B7D}" destId="{B2DA70FC-744A-4D51-882A-4610CDACD597}" srcOrd="1" destOrd="0" presId="urn:microsoft.com/office/officeart/2008/layout/SquareAccentList"/>
    <dgm:cxn modelId="{825AAED6-C7C6-43B0-BFC9-C182C1BD9118}" type="presParOf" srcId="{B5929DAA-28FD-4472-AAD4-0497C274762D}" destId="{09855FE3-08BF-4FF1-8CA5-591314338D34}" srcOrd="2" destOrd="0" presId="urn:microsoft.com/office/officeart/2008/layout/SquareAccentList"/>
    <dgm:cxn modelId="{D18AB018-19FC-4ED5-89D9-796A68F7A297}" type="presParOf" srcId="{09855FE3-08BF-4FF1-8CA5-591314338D34}" destId="{75214E93-7626-4958-8A18-999AF8A50807}" srcOrd="0" destOrd="0" presId="urn:microsoft.com/office/officeart/2008/layout/SquareAccentList"/>
    <dgm:cxn modelId="{A442F669-2225-46EF-A53F-9AB00904A5D8}" type="presParOf" srcId="{09855FE3-08BF-4FF1-8CA5-591314338D34}" destId="{0A3ACDD4-F0A4-4683-B5C9-BC2F7EDD3BF2}" srcOrd="1" destOrd="0" presId="urn:microsoft.com/office/officeart/2008/layout/SquareAccentList"/>
    <dgm:cxn modelId="{797ABDD5-512F-468B-9595-7ED57F0705FD}" type="presParOf" srcId="{B5929DAA-28FD-4472-AAD4-0497C274762D}" destId="{A717E4FE-2661-4ADB-A263-5F91DE299DFF}" srcOrd="3" destOrd="0" presId="urn:microsoft.com/office/officeart/2008/layout/SquareAccentList"/>
    <dgm:cxn modelId="{0DFB2058-A102-4FA7-A195-493CE81D67FC}" type="presParOf" srcId="{A717E4FE-2661-4ADB-A263-5F91DE299DFF}" destId="{E0A5A51F-0632-4622-B214-D6178845A854}" srcOrd="0" destOrd="0" presId="urn:microsoft.com/office/officeart/2008/layout/SquareAccentList"/>
    <dgm:cxn modelId="{7B06D477-D297-42A8-AF22-F493E531C914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O</a:t>
          </a:r>
          <a:endParaRPr lang="cs-CZ" sz="7200" b="1" dirty="0">
            <a:solidFill>
              <a:srgbClr val="00B0F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endParaRPr lang="cs-CZ" dirty="0"/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E</a:t>
          </a:r>
          <a:endParaRPr lang="cs-CZ" sz="7200" b="1" dirty="0">
            <a:solidFill>
              <a:srgbClr val="00B0F0"/>
            </a:solidFill>
          </a:endParaRPr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L</a:t>
          </a:r>
          <a:endParaRPr lang="cs-CZ" sz="7200" b="1" dirty="0">
            <a:solidFill>
              <a:srgbClr val="00B0F0"/>
            </a:solidFill>
          </a:endParaRPr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K</a:t>
          </a:r>
          <a:endParaRPr lang="cs-CZ" sz="7200" b="1" dirty="0">
            <a:solidFill>
              <a:srgbClr val="00B0F0"/>
            </a:solidFill>
          </a:endParaRPr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A</a:t>
          </a:r>
          <a:endParaRPr lang="cs-CZ" sz="7200" b="1" dirty="0">
            <a:solidFill>
              <a:srgbClr val="00B0F0"/>
            </a:solidFill>
          </a:endParaRPr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2DEE8BF6-C09F-4476-825D-D6D481BE2782}" type="presOf" srcId="{FBBD175D-9FD6-40AA-B754-EC8319F0777F}" destId="{62FF079B-E5AF-4059-B21F-789A2E7DA2E5}" srcOrd="0" destOrd="0" presId="urn:microsoft.com/office/officeart/2005/8/layout/venn3"/>
    <dgm:cxn modelId="{0CE9EFF6-467C-46B6-8D02-DF09AFC93972}" type="presOf" srcId="{10B688D7-C1CD-42E2-9680-C43D2C334FDD}" destId="{90E12670-2B8C-410F-9318-5DCE30EE01AA}" srcOrd="0" destOrd="0" presId="urn:microsoft.com/office/officeart/2005/8/layout/venn3"/>
    <dgm:cxn modelId="{3C07AB44-2E22-4442-BA7E-7933A2F88897}" type="presOf" srcId="{B496537E-CB8F-4998-AF9F-F796654BD1BD}" destId="{C8F79E64-FA35-4646-AB2B-A199E974EEE3}" srcOrd="0" destOrd="0" presId="urn:microsoft.com/office/officeart/2005/8/layout/venn3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FF5D89EF-1ADD-4B4A-8573-AAD8A3BB1553}" type="presOf" srcId="{D958B823-A2E9-47CE-92D1-09AA863F4077}" destId="{8AF52A8F-7F20-4A01-9423-17CF6932BE3B}" srcOrd="0" destOrd="0" presId="urn:microsoft.com/office/officeart/2005/8/layout/venn3"/>
    <dgm:cxn modelId="{8013589A-577C-41A1-9451-F25C46804EC7}" type="presOf" srcId="{A13B07EC-5E27-4E4C-BEF7-D7C394215667}" destId="{AC834DA4-6A2A-4621-B872-13549BD950CE}" srcOrd="0" destOrd="0" presId="urn:microsoft.com/office/officeart/2005/8/layout/venn3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FBF5BE38-8429-4EC9-8F23-69A50ED7EF0B}" type="presOf" srcId="{500213CF-6A73-41BC-9402-6E2EF22B67DD}" destId="{DB97A585-8D09-408E-A7C1-74E035145779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35410D0E-63A2-4D22-9033-302BDD015685}" type="presOf" srcId="{28689603-A36E-459B-A98D-69F742110841}" destId="{D0DA4016-7793-493B-B1EE-EC89D94C122D}" srcOrd="0" destOrd="0" presId="urn:microsoft.com/office/officeart/2005/8/layout/venn3"/>
    <dgm:cxn modelId="{C0FC0060-1563-48FF-BEB4-83D326946671}" type="presOf" srcId="{235C1AFD-E273-404F-8582-64733BAC6987}" destId="{17152367-7B3C-42DD-B7D4-A7132A58B26E}" srcOrd="0" destOrd="0" presId="urn:microsoft.com/office/officeart/2005/8/layout/venn3"/>
    <dgm:cxn modelId="{C7D9EF48-7F54-4425-9436-8942A8A2A2CE}" type="presParOf" srcId="{62FF079B-E5AF-4059-B21F-789A2E7DA2E5}" destId="{90E12670-2B8C-410F-9318-5DCE30EE01AA}" srcOrd="0" destOrd="0" presId="urn:microsoft.com/office/officeart/2005/8/layout/venn3"/>
    <dgm:cxn modelId="{E65C2575-A979-47C7-9FCE-EAF67B764EC4}" type="presParOf" srcId="{62FF079B-E5AF-4059-B21F-789A2E7DA2E5}" destId="{7B6E152E-58FD-4F3A-98CE-134B8F4E3016}" srcOrd="1" destOrd="0" presId="urn:microsoft.com/office/officeart/2005/8/layout/venn3"/>
    <dgm:cxn modelId="{3D70E422-47B0-4F4C-B79C-1E42C9016DB0}" type="presParOf" srcId="{62FF079B-E5AF-4059-B21F-789A2E7DA2E5}" destId="{17152367-7B3C-42DD-B7D4-A7132A58B26E}" srcOrd="2" destOrd="0" presId="urn:microsoft.com/office/officeart/2005/8/layout/venn3"/>
    <dgm:cxn modelId="{E7297E1B-6AE1-4099-81A1-B46D574555E5}" type="presParOf" srcId="{62FF079B-E5AF-4059-B21F-789A2E7DA2E5}" destId="{72F1FFBB-8455-4F73-829C-6B9D7487E6D7}" srcOrd="3" destOrd="0" presId="urn:microsoft.com/office/officeart/2005/8/layout/venn3"/>
    <dgm:cxn modelId="{EDEB768F-E8E3-4EF2-BF65-4E2677F7F055}" type="presParOf" srcId="{62FF079B-E5AF-4059-B21F-789A2E7DA2E5}" destId="{D0DA4016-7793-493B-B1EE-EC89D94C122D}" srcOrd="4" destOrd="0" presId="urn:microsoft.com/office/officeart/2005/8/layout/venn3"/>
    <dgm:cxn modelId="{02E6D06C-B1DB-4B4D-971B-5FB7231A45F6}" type="presParOf" srcId="{62FF079B-E5AF-4059-B21F-789A2E7DA2E5}" destId="{7132C99E-2500-4CB2-A30D-054EA1E260A1}" srcOrd="5" destOrd="0" presId="urn:microsoft.com/office/officeart/2005/8/layout/venn3"/>
    <dgm:cxn modelId="{AB3F4BF7-7107-487A-9C14-CE63D2F0A029}" type="presParOf" srcId="{62FF079B-E5AF-4059-B21F-789A2E7DA2E5}" destId="{AC834DA4-6A2A-4621-B872-13549BD950CE}" srcOrd="6" destOrd="0" presId="urn:microsoft.com/office/officeart/2005/8/layout/venn3"/>
    <dgm:cxn modelId="{3A3B8D59-7D87-437C-8812-8587B88ABC36}" type="presParOf" srcId="{62FF079B-E5AF-4059-B21F-789A2E7DA2E5}" destId="{CE5E9CEC-3AAF-4506-8128-04457C11517A}" srcOrd="7" destOrd="0" presId="urn:microsoft.com/office/officeart/2005/8/layout/venn3"/>
    <dgm:cxn modelId="{0E2DCDE2-BF3F-49A3-B99F-B3A523E127B8}" type="presParOf" srcId="{62FF079B-E5AF-4059-B21F-789A2E7DA2E5}" destId="{8AF52A8F-7F20-4A01-9423-17CF6932BE3B}" srcOrd="8" destOrd="0" presId="urn:microsoft.com/office/officeart/2005/8/layout/venn3"/>
    <dgm:cxn modelId="{05E2F181-18E2-4B56-83E9-8D14471A5500}" type="presParOf" srcId="{62FF079B-E5AF-4059-B21F-789A2E7DA2E5}" destId="{AC83BC45-4FAF-4A56-9CA8-393BBAEDE8FB}" srcOrd="9" destOrd="0" presId="urn:microsoft.com/office/officeart/2005/8/layout/venn3"/>
    <dgm:cxn modelId="{781AEC45-176F-4962-9444-1D35884E4C43}" type="presParOf" srcId="{62FF079B-E5AF-4059-B21F-789A2E7DA2E5}" destId="{C8F79E64-FA35-4646-AB2B-A199E974EEE3}" srcOrd="10" destOrd="0" presId="urn:microsoft.com/office/officeart/2005/8/layout/venn3"/>
    <dgm:cxn modelId="{F68B6A24-3F14-4674-A9C5-05F65821E454}" type="presParOf" srcId="{62FF079B-E5AF-4059-B21F-789A2E7DA2E5}" destId="{48F59AAF-BD60-47C3-B646-24F2CF98A09E}" srcOrd="11" destOrd="0" presId="urn:microsoft.com/office/officeart/2005/8/layout/venn3"/>
    <dgm:cxn modelId="{0D6BDB0A-2F23-4B4E-86BB-78DEFA9DC9E4}" type="presParOf" srcId="{62FF079B-E5AF-4059-B21F-789A2E7DA2E5}" destId="{DB97A585-8D09-408E-A7C1-74E035145779}" srcOrd="1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3. V pohádce Chytrá horákyně se Manka 	nakonec provdá za: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 custT="1"/>
      <dgm:spPr/>
      <dgm:t>
        <a:bodyPr/>
        <a:lstStyle/>
        <a:p>
          <a:r>
            <a:rPr lang="cs-CZ" sz="2600" b="1" dirty="0" smtClean="0">
              <a:solidFill>
                <a:srgbClr val="00B0F0"/>
              </a:solidFill>
            </a:rPr>
            <a:t>V </a:t>
          </a:r>
          <a:r>
            <a:rPr lang="cs-CZ" sz="2600" b="1" dirty="0" smtClean="0"/>
            <a:t>:  </a:t>
          </a:r>
          <a:r>
            <a:rPr lang="cs-CZ" sz="2800" b="1" dirty="0" smtClean="0"/>
            <a:t>starostu</a:t>
          </a:r>
          <a:endParaRPr lang="cs-CZ" sz="2800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 custT="1"/>
      <dgm:spPr/>
      <dgm:t>
        <a:bodyPr/>
        <a:lstStyle/>
        <a:p>
          <a:r>
            <a:rPr lang="cs-CZ" sz="2600" b="1" dirty="0" smtClean="0">
              <a:solidFill>
                <a:srgbClr val="00B0F0"/>
              </a:solidFill>
            </a:rPr>
            <a:t>S </a:t>
          </a:r>
          <a:r>
            <a:rPr lang="cs-CZ" sz="2600" b="1" dirty="0" smtClean="0"/>
            <a:t>:  </a:t>
          </a:r>
          <a:r>
            <a:rPr lang="cs-CZ" sz="2800" b="1" dirty="0" smtClean="0"/>
            <a:t>knížete</a:t>
          </a:r>
          <a:endParaRPr lang="cs-CZ" sz="2800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K </a:t>
          </a:r>
          <a:r>
            <a:rPr lang="cs-CZ" sz="2400" b="1" dirty="0" smtClean="0"/>
            <a:t>:  </a:t>
          </a:r>
          <a:r>
            <a:rPr lang="cs-CZ" sz="2800" b="1" dirty="0" smtClean="0"/>
            <a:t>závodníka</a:t>
          </a:r>
          <a:endParaRPr lang="cs-CZ" sz="2800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P </a:t>
          </a:r>
          <a:r>
            <a:rPr lang="cs-CZ" sz="2800" b="1" dirty="0" smtClean="0"/>
            <a:t>:  prokurátora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0819EF-EF4A-4CB8-ABDB-1A2F429C1A75}" type="presOf" srcId="{C9B4BDAE-6E2E-4443-84D8-E065E0B7B367}" destId="{0A3ACDD4-F0A4-4683-B5C9-BC2F7EDD3BF2}" srcOrd="0" destOrd="0" presId="urn:microsoft.com/office/officeart/2008/layout/SquareAccentList"/>
    <dgm:cxn modelId="{11BFFA60-6B69-4BDE-898F-819A3F1A82A4}" type="presOf" srcId="{B7BE7BE0-6EAD-49F5-BFB1-03F8A0137F4C}" destId="{372B9A3F-C52D-47B7-880B-DF4B5A383559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27E38B50-6C75-4A74-A3D3-3CB539CBA510}" type="presOf" srcId="{233376C1-5825-426A-A342-1A5303EC68FD}" destId="{E356363A-DD13-431E-B2EC-D590D60E5DA4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F1E2CA4A-1B2C-452F-AA96-8B753A4DF0BE}" type="presOf" srcId="{D7BA1062-61A2-4184-AD51-1EE291834EAE}" destId="{EDCD6030-1624-463B-AA68-5C3B0F540CAF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08D212BE-9C4A-46DC-A935-937987536153}" type="presOf" srcId="{6FC6763E-56C5-4AD5-8583-EA90DDC4D212}" destId="{B2DA70FC-744A-4D51-882A-4610CDACD597}" srcOrd="0" destOrd="0" presId="urn:microsoft.com/office/officeart/2008/layout/SquareAccentList"/>
    <dgm:cxn modelId="{9FD53E37-B5ED-4486-AC50-6D0D1A206C55}" type="presOf" srcId="{AA59F7E5-CFBC-49E5-96D3-FA8B619BF237}" destId="{F782C870-5460-44AC-90F9-2A55CC3AA9AF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4DBA6694-EE35-4870-8CA5-5B3CDDDDD328}" type="presParOf" srcId="{372B9A3F-C52D-47B7-880B-DF4B5A383559}" destId="{D0A6D34B-FFB8-4EE1-AAFE-185CDD97B615}" srcOrd="0" destOrd="0" presId="urn:microsoft.com/office/officeart/2008/layout/SquareAccentList"/>
    <dgm:cxn modelId="{4FA055FD-D276-4623-A6CD-CDFABFD73465}" type="presParOf" srcId="{D0A6D34B-FFB8-4EE1-AAFE-185CDD97B615}" destId="{0564C857-74AE-4767-B9E2-D4CE2424F231}" srcOrd="0" destOrd="0" presId="urn:microsoft.com/office/officeart/2008/layout/SquareAccentList"/>
    <dgm:cxn modelId="{3905A581-80B7-4968-8EFA-552C97E78683}" type="presParOf" srcId="{0564C857-74AE-4767-B9E2-D4CE2424F231}" destId="{A404D332-6BF7-4ECE-B6D3-7E8DB57B09FC}" srcOrd="0" destOrd="0" presId="urn:microsoft.com/office/officeart/2008/layout/SquareAccentList"/>
    <dgm:cxn modelId="{977D8447-714C-4922-A10A-B4E8745C0CA4}" type="presParOf" srcId="{0564C857-74AE-4767-B9E2-D4CE2424F231}" destId="{4F612971-2DF7-42CD-B10C-710E54A664EA}" srcOrd="1" destOrd="0" presId="urn:microsoft.com/office/officeart/2008/layout/SquareAccentList"/>
    <dgm:cxn modelId="{586D877D-7309-4065-87D5-BD1EC678B128}" type="presParOf" srcId="{0564C857-74AE-4767-B9E2-D4CE2424F231}" destId="{EDCD6030-1624-463B-AA68-5C3B0F540CAF}" srcOrd="2" destOrd="0" presId="urn:microsoft.com/office/officeart/2008/layout/SquareAccentList"/>
    <dgm:cxn modelId="{EDE487F2-34D1-4C66-95E4-F013797A00F8}" type="presParOf" srcId="{D0A6D34B-FFB8-4EE1-AAFE-185CDD97B615}" destId="{B5929DAA-28FD-4472-AAD4-0497C274762D}" srcOrd="1" destOrd="0" presId="urn:microsoft.com/office/officeart/2008/layout/SquareAccentList"/>
    <dgm:cxn modelId="{C810E817-C71E-4B4B-A47D-422203BA49F6}" type="presParOf" srcId="{B5929DAA-28FD-4472-AAD4-0497C274762D}" destId="{BFC1C1BA-412A-403A-8618-91DAAC5D9B08}" srcOrd="0" destOrd="0" presId="urn:microsoft.com/office/officeart/2008/layout/SquareAccentList"/>
    <dgm:cxn modelId="{9E9A2407-A23B-4A3B-815C-BD70041270D4}" type="presParOf" srcId="{BFC1C1BA-412A-403A-8618-91DAAC5D9B08}" destId="{2079EBBD-CA08-4ACA-B931-0B089B985A62}" srcOrd="0" destOrd="0" presId="urn:microsoft.com/office/officeart/2008/layout/SquareAccentList"/>
    <dgm:cxn modelId="{875799B8-4109-40E1-8A06-82BA620DB0B4}" type="presParOf" srcId="{BFC1C1BA-412A-403A-8618-91DAAC5D9B08}" destId="{E356363A-DD13-431E-B2EC-D590D60E5DA4}" srcOrd="1" destOrd="0" presId="urn:microsoft.com/office/officeart/2008/layout/SquareAccentList"/>
    <dgm:cxn modelId="{220FC9DE-E572-4B0D-9C96-43A6ECC0AAAF}" type="presParOf" srcId="{B5929DAA-28FD-4472-AAD4-0497C274762D}" destId="{AD843085-E852-4394-823C-20469AB96B7D}" srcOrd="1" destOrd="0" presId="urn:microsoft.com/office/officeart/2008/layout/SquareAccentList"/>
    <dgm:cxn modelId="{7E100DE1-7273-4448-A009-0F3872065F0B}" type="presParOf" srcId="{AD843085-E852-4394-823C-20469AB96B7D}" destId="{9D0CCBD6-1D3C-4A5C-A1E5-F890E847C358}" srcOrd="0" destOrd="0" presId="urn:microsoft.com/office/officeart/2008/layout/SquareAccentList"/>
    <dgm:cxn modelId="{A690E59A-AD9E-458A-B26C-18C991A01AEF}" type="presParOf" srcId="{AD843085-E852-4394-823C-20469AB96B7D}" destId="{B2DA70FC-744A-4D51-882A-4610CDACD597}" srcOrd="1" destOrd="0" presId="urn:microsoft.com/office/officeart/2008/layout/SquareAccentList"/>
    <dgm:cxn modelId="{F6205325-B93F-4F47-96F5-D61EA0413BDF}" type="presParOf" srcId="{B5929DAA-28FD-4472-AAD4-0497C274762D}" destId="{09855FE3-08BF-4FF1-8CA5-591314338D34}" srcOrd="2" destOrd="0" presId="urn:microsoft.com/office/officeart/2008/layout/SquareAccentList"/>
    <dgm:cxn modelId="{87F9FFB7-5BAF-42AA-8722-A16C971B9EEE}" type="presParOf" srcId="{09855FE3-08BF-4FF1-8CA5-591314338D34}" destId="{75214E93-7626-4958-8A18-999AF8A50807}" srcOrd="0" destOrd="0" presId="urn:microsoft.com/office/officeart/2008/layout/SquareAccentList"/>
    <dgm:cxn modelId="{08B45E4F-4971-4C38-88AB-ADB5D89F8991}" type="presParOf" srcId="{09855FE3-08BF-4FF1-8CA5-591314338D34}" destId="{0A3ACDD4-F0A4-4683-B5C9-BC2F7EDD3BF2}" srcOrd="1" destOrd="0" presId="urn:microsoft.com/office/officeart/2008/layout/SquareAccentList"/>
    <dgm:cxn modelId="{C2CD4944-ECA4-4782-9F52-EA6FDD6B130B}" type="presParOf" srcId="{B5929DAA-28FD-4472-AAD4-0497C274762D}" destId="{A717E4FE-2661-4ADB-A263-5F91DE299DFF}" srcOrd="3" destOrd="0" presId="urn:microsoft.com/office/officeart/2008/layout/SquareAccentList"/>
    <dgm:cxn modelId="{B6ECE950-1F78-4A87-A73D-33EC29418FDE}" type="presParOf" srcId="{A717E4FE-2661-4ADB-A263-5F91DE299DFF}" destId="{E0A5A51F-0632-4622-B214-D6178845A854}" srcOrd="0" destOrd="0" presId="urn:microsoft.com/office/officeart/2008/layout/SquareAccentList"/>
    <dgm:cxn modelId="{2A079E66-45C7-4D84-916D-72A1620F288F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3. V pohádce Chytrá horákyně se Manka 	nakonec provdá za: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 custT="1"/>
      <dgm:spPr/>
      <dgm:t>
        <a:bodyPr/>
        <a:lstStyle/>
        <a:p>
          <a:r>
            <a:rPr lang="cs-CZ" sz="2600" b="1" dirty="0" smtClean="0">
              <a:solidFill>
                <a:srgbClr val="00B0F0"/>
              </a:solidFill>
            </a:rPr>
            <a:t>V </a:t>
          </a:r>
          <a:r>
            <a:rPr lang="cs-CZ" sz="2600" b="1" dirty="0" smtClean="0"/>
            <a:t>:  </a:t>
          </a:r>
          <a:r>
            <a:rPr lang="cs-CZ" sz="2800" b="1" dirty="0" smtClean="0"/>
            <a:t>starostu</a:t>
          </a:r>
          <a:endParaRPr lang="cs-CZ" sz="2800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 custT="1"/>
      <dgm:spPr/>
      <dgm:t>
        <a:bodyPr/>
        <a:lstStyle/>
        <a:p>
          <a:r>
            <a:rPr lang="cs-CZ" sz="2600" b="1" dirty="0" smtClean="0">
              <a:solidFill>
                <a:srgbClr val="00B0F0"/>
              </a:solidFill>
            </a:rPr>
            <a:t>S </a:t>
          </a:r>
          <a:r>
            <a:rPr lang="cs-CZ" sz="2600" b="1" dirty="0" smtClean="0"/>
            <a:t>:  </a:t>
          </a:r>
          <a:r>
            <a:rPr lang="cs-CZ" sz="2800" b="1" dirty="0" smtClean="0"/>
            <a:t>knížete</a:t>
          </a:r>
          <a:endParaRPr lang="cs-CZ" sz="2800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K </a:t>
          </a:r>
          <a:r>
            <a:rPr lang="cs-CZ" sz="2400" b="1" dirty="0" smtClean="0"/>
            <a:t>:  </a:t>
          </a:r>
          <a:r>
            <a:rPr lang="cs-CZ" sz="2800" b="1" dirty="0" smtClean="0"/>
            <a:t>závodníka</a:t>
          </a:r>
          <a:endParaRPr lang="cs-CZ" sz="2800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P </a:t>
          </a:r>
          <a:r>
            <a:rPr lang="cs-CZ" sz="2800" b="1" dirty="0" smtClean="0"/>
            <a:t>:  prokurátora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7F7D81FF-8864-4D94-B583-8D2D83C51246}" type="presOf" srcId="{233376C1-5825-426A-A342-1A5303EC68FD}" destId="{E356363A-DD13-431E-B2EC-D590D60E5DA4}" srcOrd="0" destOrd="0" presId="urn:microsoft.com/office/officeart/2008/layout/SquareAccentList"/>
    <dgm:cxn modelId="{451044B1-C7D5-436B-AA30-AE254475DB9A}" type="presOf" srcId="{D7BA1062-61A2-4184-AD51-1EE291834EAE}" destId="{EDCD6030-1624-463B-AA68-5C3B0F540CAF}" srcOrd="0" destOrd="0" presId="urn:microsoft.com/office/officeart/2008/layout/SquareAccentList"/>
    <dgm:cxn modelId="{AC4B145D-A43A-4201-865C-720867E7D3C2}" type="presOf" srcId="{6FC6763E-56C5-4AD5-8583-EA90DDC4D212}" destId="{B2DA70FC-744A-4D51-882A-4610CDACD597}" srcOrd="0" destOrd="0" presId="urn:microsoft.com/office/officeart/2008/layout/SquareAccentList"/>
    <dgm:cxn modelId="{0B43CFE1-D1D4-400E-A564-56F03CD0F6DB}" type="presOf" srcId="{C9B4BDAE-6E2E-4443-84D8-E065E0B7B367}" destId="{0A3ACDD4-F0A4-4683-B5C9-BC2F7EDD3BF2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50409B46-507C-4585-86EE-B12C87941ADA}" type="presOf" srcId="{B7BE7BE0-6EAD-49F5-BFB1-03F8A0137F4C}" destId="{372B9A3F-C52D-47B7-880B-DF4B5A383559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1D5BAB8E-C11B-4B8B-BF76-272FB9E16DA7}" type="presOf" srcId="{AA59F7E5-CFBC-49E5-96D3-FA8B619BF237}" destId="{F782C870-5460-44AC-90F9-2A55CC3AA9AF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704BF251-207D-463F-99A4-A56325F86894}" type="presParOf" srcId="{372B9A3F-C52D-47B7-880B-DF4B5A383559}" destId="{D0A6D34B-FFB8-4EE1-AAFE-185CDD97B615}" srcOrd="0" destOrd="0" presId="urn:microsoft.com/office/officeart/2008/layout/SquareAccentList"/>
    <dgm:cxn modelId="{DEF560E1-29C5-4808-8D4F-0D24FA680862}" type="presParOf" srcId="{D0A6D34B-FFB8-4EE1-AAFE-185CDD97B615}" destId="{0564C857-74AE-4767-B9E2-D4CE2424F231}" srcOrd="0" destOrd="0" presId="urn:microsoft.com/office/officeart/2008/layout/SquareAccentList"/>
    <dgm:cxn modelId="{EF1D97BC-2493-41FF-B426-A535213BF889}" type="presParOf" srcId="{0564C857-74AE-4767-B9E2-D4CE2424F231}" destId="{A404D332-6BF7-4ECE-B6D3-7E8DB57B09FC}" srcOrd="0" destOrd="0" presId="urn:microsoft.com/office/officeart/2008/layout/SquareAccentList"/>
    <dgm:cxn modelId="{3DA13C65-3A52-4DDA-A530-C932A201C23E}" type="presParOf" srcId="{0564C857-74AE-4767-B9E2-D4CE2424F231}" destId="{4F612971-2DF7-42CD-B10C-710E54A664EA}" srcOrd="1" destOrd="0" presId="urn:microsoft.com/office/officeart/2008/layout/SquareAccentList"/>
    <dgm:cxn modelId="{0D637316-0429-4D7E-9879-398FF15B8EA4}" type="presParOf" srcId="{0564C857-74AE-4767-B9E2-D4CE2424F231}" destId="{EDCD6030-1624-463B-AA68-5C3B0F540CAF}" srcOrd="2" destOrd="0" presId="urn:microsoft.com/office/officeart/2008/layout/SquareAccentList"/>
    <dgm:cxn modelId="{F384236D-599D-4117-A9E5-F41FD52F77ED}" type="presParOf" srcId="{D0A6D34B-FFB8-4EE1-AAFE-185CDD97B615}" destId="{B5929DAA-28FD-4472-AAD4-0497C274762D}" srcOrd="1" destOrd="0" presId="urn:microsoft.com/office/officeart/2008/layout/SquareAccentList"/>
    <dgm:cxn modelId="{4A7B16FD-014C-44BE-AAD2-F28BEBDEA44C}" type="presParOf" srcId="{B5929DAA-28FD-4472-AAD4-0497C274762D}" destId="{BFC1C1BA-412A-403A-8618-91DAAC5D9B08}" srcOrd="0" destOrd="0" presId="urn:microsoft.com/office/officeart/2008/layout/SquareAccentList"/>
    <dgm:cxn modelId="{6408EBAD-C241-4F21-902C-968887103EF8}" type="presParOf" srcId="{BFC1C1BA-412A-403A-8618-91DAAC5D9B08}" destId="{2079EBBD-CA08-4ACA-B931-0B089B985A62}" srcOrd="0" destOrd="0" presId="urn:microsoft.com/office/officeart/2008/layout/SquareAccentList"/>
    <dgm:cxn modelId="{2676B204-D1B9-45E7-817F-9306598520A7}" type="presParOf" srcId="{BFC1C1BA-412A-403A-8618-91DAAC5D9B08}" destId="{E356363A-DD13-431E-B2EC-D590D60E5DA4}" srcOrd="1" destOrd="0" presId="urn:microsoft.com/office/officeart/2008/layout/SquareAccentList"/>
    <dgm:cxn modelId="{4D088BC9-163D-4B69-BD0D-48CA75AE44C0}" type="presParOf" srcId="{B5929DAA-28FD-4472-AAD4-0497C274762D}" destId="{AD843085-E852-4394-823C-20469AB96B7D}" srcOrd="1" destOrd="0" presId="urn:microsoft.com/office/officeart/2008/layout/SquareAccentList"/>
    <dgm:cxn modelId="{59885478-F7EB-49CF-A2D4-6E52B30BBCCB}" type="presParOf" srcId="{AD843085-E852-4394-823C-20469AB96B7D}" destId="{9D0CCBD6-1D3C-4A5C-A1E5-F890E847C358}" srcOrd="0" destOrd="0" presId="urn:microsoft.com/office/officeart/2008/layout/SquareAccentList"/>
    <dgm:cxn modelId="{A4120888-C70E-42AF-8A8A-94B6C0518368}" type="presParOf" srcId="{AD843085-E852-4394-823C-20469AB96B7D}" destId="{B2DA70FC-744A-4D51-882A-4610CDACD597}" srcOrd="1" destOrd="0" presId="urn:microsoft.com/office/officeart/2008/layout/SquareAccentList"/>
    <dgm:cxn modelId="{849FD573-2FDD-418A-8F3F-C8A8C56D42C7}" type="presParOf" srcId="{B5929DAA-28FD-4472-AAD4-0497C274762D}" destId="{09855FE3-08BF-4FF1-8CA5-591314338D34}" srcOrd="2" destOrd="0" presId="urn:microsoft.com/office/officeart/2008/layout/SquareAccentList"/>
    <dgm:cxn modelId="{2872CDE1-BAD4-439E-9762-B359719C67C8}" type="presParOf" srcId="{09855FE3-08BF-4FF1-8CA5-591314338D34}" destId="{75214E93-7626-4958-8A18-999AF8A50807}" srcOrd="0" destOrd="0" presId="urn:microsoft.com/office/officeart/2008/layout/SquareAccentList"/>
    <dgm:cxn modelId="{712FC7DC-262C-42F6-89B0-715E5852D0C8}" type="presParOf" srcId="{09855FE3-08BF-4FF1-8CA5-591314338D34}" destId="{0A3ACDD4-F0A4-4683-B5C9-BC2F7EDD3BF2}" srcOrd="1" destOrd="0" presId="urn:microsoft.com/office/officeart/2008/layout/SquareAccentList"/>
    <dgm:cxn modelId="{C2C8078C-9A10-4D47-BD44-A451684B54AD}" type="presParOf" srcId="{B5929DAA-28FD-4472-AAD4-0497C274762D}" destId="{A717E4FE-2661-4ADB-A263-5F91DE299DFF}" srcOrd="3" destOrd="0" presId="urn:microsoft.com/office/officeart/2008/layout/SquareAccentList"/>
    <dgm:cxn modelId="{EB49AEC1-6639-4BA6-BCF7-B4BF3034AF3B}" type="presParOf" srcId="{A717E4FE-2661-4ADB-A263-5F91DE299DFF}" destId="{E0A5A51F-0632-4622-B214-D6178845A854}" srcOrd="0" destOrd="0" presId="urn:microsoft.com/office/officeart/2008/layout/SquareAccentList"/>
    <dgm:cxn modelId="{3D2C612C-49C4-40A3-AFC2-7A6FC325B8E6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O</a:t>
          </a:r>
          <a:endParaRPr lang="cs-CZ" sz="7200" b="1" dirty="0">
            <a:solidFill>
              <a:srgbClr val="00B0F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P</a:t>
          </a:r>
          <a:endParaRPr lang="cs-CZ" sz="7200" b="1" dirty="0">
            <a:solidFill>
              <a:srgbClr val="00B0F0"/>
            </a:solidFill>
          </a:endParaRPr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E</a:t>
          </a:r>
          <a:endParaRPr lang="cs-CZ" sz="7200" b="1" dirty="0">
            <a:solidFill>
              <a:srgbClr val="00B0F0"/>
            </a:solidFill>
          </a:endParaRPr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L</a:t>
          </a:r>
          <a:endParaRPr lang="cs-CZ" sz="7200" b="1" dirty="0">
            <a:solidFill>
              <a:srgbClr val="00B0F0"/>
            </a:solidFill>
          </a:endParaRPr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K</a:t>
          </a:r>
          <a:endParaRPr lang="cs-CZ" sz="7200" b="1" dirty="0">
            <a:solidFill>
              <a:srgbClr val="00B0F0"/>
            </a:solidFill>
          </a:endParaRPr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A</a:t>
          </a:r>
          <a:endParaRPr lang="cs-CZ" sz="7200" b="1" dirty="0">
            <a:solidFill>
              <a:srgbClr val="00B0F0"/>
            </a:solidFill>
          </a:endParaRPr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376E86-6B2A-481C-A643-4987D3C64638}" type="presOf" srcId="{D958B823-A2E9-47CE-92D1-09AA863F4077}" destId="{8AF52A8F-7F20-4A01-9423-17CF6932BE3B}" srcOrd="0" destOrd="0" presId="urn:microsoft.com/office/officeart/2005/8/layout/venn3"/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5B679108-2705-4A68-94CB-B6763BC5D917}" type="presOf" srcId="{235C1AFD-E273-404F-8582-64733BAC6987}" destId="{17152367-7B3C-42DD-B7D4-A7132A58B26E}" srcOrd="0" destOrd="0" presId="urn:microsoft.com/office/officeart/2005/8/layout/venn3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9C1C9C86-088E-406F-92ED-E6D34724BE6E}" type="presOf" srcId="{B496537E-CB8F-4998-AF9F-F796654BD1BD}" destId="{C8F79E64-FA35-4646-AB2B-A199E974EEE3}" srcOrd="0" destOrd="0" presId="urn:microsoft.com/office/officeart/2005/8/layout/venn3"/>
    <dgm:cxn modelId="{0829AB87-8742-43C6-8AE7-E40B79655DDF}" type="presOf" srcId="{28689603-A36E-459B-A98D-69F742110841}" destId="{D0DA4016-7793-493B-B1EE-EC89D94C122D}" srcOrd="0" destOrd="0" presId="urn:microsoft.com/office/officeart/2005/8/layout/venn3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73BC74FD-0723-4BF9-8C85-FC547C0DF617}" type="presOf" srcId="{500213CF-6A73-41BC-9402-6E2EF22B67DD}" destId="{DB97A585-8D09-408E-A7C1-74E035145779}" srcOrd="0" destOrd="0" presId="urn:microsoft.com/office/officeart/2005/8/layout/venn3"/>
    <dgm:cxn modelId="{2DE40327-48C9-4FEF-9E5E-07D1E833E843}" type="presOf" srcId="{A13B07EC-5E27-4E4C-BEF7-D7C394215667}" destId="{AC834DA4-6A2A-4621-B872-13549BD950CE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3F6EE5D5-AF00-4A4E-8A24-C8723226770A}" type="presOf" srcId="{10B688D7-C1CD-42E2-9680-C43D2C334FDD}" destId="{90E12670-2B8C-410F-9318-5DCE30EE01AA}" srcOrd="0" destOrd="0" presId="urn:microsoft.com/office/officeart/2005/8/layout/venn3"/>
    <dgm:cxn modelId="{02C81198-B5C7-48E4-9BE5-1128FF8EC983}" type="presOf" srcId="{FBBD175D-9FD6-40AA-B754-EC8319F0777F}" destId="{62FF079B-E5AF-4059-B21F-789A2E7DA2E5}" srcOrd="0" destOrd="0" presId="urn:microsoft.com/office/officeart/2005/8/layout/venn3"/>
    <dgm:cxn modelId="{D7A8588A-CC2D-4DB5-8397-6A732D4D2E71}" type="presParOf" srcId="{62FF079B-E5AF-4059-B21F-789A2E7DA2E5}" destId="{90E12670-2B8C-410F-9318-5DCE30EE01AA}" srcOrd="0" destOrd="0" presId="urn:microsoft.com/office/officeart/2005/8/layout/venn3"/>
    <dgm:cxn modelId="{03481ED5-0F02-44D7-972C-6F9B40307144}" type="presParOf" srcId="{62FF079B-E5AF-4059-B21F-789A2E7DA2E5}" destId="{7B6E152E-58FD-4F3A-98CE-134B8F4E3016}" srcOrd="1" destOrd="0" presId="urn:microsoft.com/office/officeart/2005/8/layout/venn3"/>
    <dgm:cxn modelId="{FF5009C7-2883-4247-B82C-6ABB66DB9756}" type="presParOf" srcId="{62FF079B-E5AF-4059-B21F-789A2E7DA2E5}" destId="{17152367-7B3C-42DD-B7D4-A7132A58B26E}" srcOrd="2" destOrd="0" presId="urn:microsoft.com/office/officeart/2005/8/layout/venn3"/>
    <dgm:cxn modelId="{2A25CC92-121F-42C7-BF94-EFC771A4A3A0}" type="presParOf" srcId="{62FF079B-E5AF-4059-B21F-789A2E7DA2E5}" destId="{72F1FFBB-8455-4F73-829C-6B9D7487E6D7}" srcOrd="3" destOrd="0" presId="urn:microsoft.com/office/officeart/2005/8/layout/venn3"/>
    <dgm:cxn modelId="{0FCAE610-C0E2-4E6A-BC8F-A1AD34BF6769}" type="presParOf" srcId="{62FF079B-E5AF-4059-B21F-789A2E7DA2E5}" destId="{D0DA4016-7793-493B-B1EE-EC89D94C122D}" srcOrd="4" destOrd="0" presId="urn:microsoft.com/office/officeart/2005/8/layout/venn3"/>
    <dgm:cxn modelId="{4304B83D-8B77-47D4-B156-CAA97664A1FE}" type="presParOf" srcId="{62FF079B-E5AF-4059-B21F-789A2E7DA2E5}" destId="{7132C99E-2500-4CB2-A30D-054EA1E260A1}" srcOrd="5" destOrd="0" presId="urn:microsoft.com/office/officeart/2005/8/layout/venn3"/>
    <dgm:cxn modelId="{0B22F826-05EC-4CDA-9D4C-5810CC851192}" type="presParOf" srcId="{62FF079B-E5AF-4059-B21F-789A2E7DA2E5}" destId="{AC834DA4-6A2A-4621-B872-13549BD950CE}" srcOrd="6" destOrd="0" presId="urn:microsoft.com/office/officeart/2005/8/layout/venn3"/>
    <dgm:cxn modelId="{704B4E49-05AB-42C1-A819-E1435D443A8A}" type="presParOf" srcId="{62FF079B-E5AF-4059-B21F-789A2E7DA2E5}" destId="{CE5E9CEC-3AAF-4506-8128-04457C11517A}" srcOrd="7" destOrd="0" presId="urn:microsoft.com/office/officeart/2005/8/layout/venn3"/>
    <dgm:cxn modelId="{20639CFB-3F83-44E4-A97F-2341E0A32EF2}" type="presParOf" srcId="{62FF079B-E5AF-4059-B21F-789A2E7DA2E5}" destId="{8AF52A8F-7F20-4A01-9423-17CF6932BE3B}" srcOrd="8" destOrd="0" presId="urn:microsoft.com/office/officeart/2005/8/layout/venn3"/>
    <dgm:cxn modelId="{25C5BE03-48D2-46C2-8947-AC14E7BE76C4}" type="presParOf" srcId="{62FF079B-E5AF-4059-B21F-789A2E7DA2E5}" destId="{AC83BC45-4FAF-4A56-9CA8-393BBAEDE8FB}" srcOrd="9" destOrd="0" presId="urn:microsoft.com/office/officeart/2005/8/layout/venn3"/>
    <dgm:cxn modelId="{EFA31E8E-CD0A-4DEF-B7BA-8BE4E85CA4F8}" type="presParOf" srcId="{62FF079B-E5AF-4059-B21F-789A2E7DA2E5}" destId="{C8F79E64-FA35-4646-AB2B-A199E974EEE3}" srcOrd="10" destOrd="0" presId="urn:microsoft.com/office/officeart/2005/8/layout/venn3"/>
    <dgm:cxn modelId="{5722675C-D1D4-4732-A60D-AB92AC4A0D09}" type="presParOf" srcId="{62FF079B-E5AF-4059-B21F-789A2E7DA2E5}" destId="{48F59AAF-BD60-47C3-B646-24F2CF98A09E}" srcOrd="11" destOrd="0" presId="urn:microsoft.com/office/officeart/2005/8/layout/venn3"/>
    <dgm:cxn modelId="{3DCC9F87-717A-4AAC-B077-A959CD3822B1}" type="presParOf" srcId="{62FF079B-E5AF-4059-B21F-789A2E7DA2E5}" destId="{DB97A585-8D09-408E-A7C1-74E035145779}" srcOrd="1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1. V pohádce matka řekne synům: </a:t>
          </a:r>
        </a:p>
        <a:p>
          <a:r>
            <a:rPr lang="cs-CZ" sz="2800" b="1" dirty="0" smtClean="0"/>
            <a:t>	„Kéž byste se všichni stali krkavci!“ </a:t>
          </a:r>
        </a:p>
        <a:p>
          <a:r>
            <a:rPr lang="cs-CZ" sz="2800" b="1" dirty="0" smtClean="0"/>
            <a:t>	Těch synů bylo: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 custT="1"/>
      <dgm:spPr/>
      <dgm:t>
        <a:bodyPr/>
        <a:lstStyle/>
        <a:p>
          <a:r>
            <a:rPr lang="cs-CZ" sz="2600" b="1" dirty="0" smtClean="0">
              <a:solidFill>
                <a:srgbClr val="00B0F0"/>
              </a:solidFill>
            </a:rPr>
            <a:t>Z </a:t>
          </a:r>
          <a:r>
            <a:rPr lang="cs-CZ" sz="2600" b="1" dirty="0" smtClean="0"/>
            <a:t>: šest </a:t>
          </a:r>
          <a:endParaRPr lang="cs-CZ" sz="2800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 custT="1"/>
      <dgm:spPr/>
      <dgm:t>
        <a:bodyPr/>
        <a:lstStyle/>
        <a:p>
          <a:r>
            <a:rPr lang="cs-CZ" sz="2600" b="1" dirty="0" smtClean="0">
              <a:solidFill>
                <a:srgbClr val="00B0F0"/>
              </a:solidFill>
            </a:rPr>
            <a:t>P </a:t>
          </a:r>
          <a:r>
            <a:rPr lang="cs-CZ" sz="2600" b="1" dirty="0" smtClean="0"/>
            <a:t>: sedm </a:t>
          </a:r>
          <a:endParaRPr lang="cs-CZ" sz="2800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R </a:t>
          </a:r>
          <a:r>
            <a:rPr lang="cs-CZ" sz="2400" b="1" dirty="0" smtClean="0"/>
            <a:t>: osm </a:t>
          </a:r>
          <a:endParaRPr lang="cs-CZ" sz="2800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S </a:t>
          </a:r>
          <a:r>
            <a:rPr lang="cs-CZ" sz="2800" b="1" dirty="0" smtClean="0"/>
            <a:t>: devět 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 custFlipVert="1" custScaleY="13776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 custScaleY="139537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FAADD9-4B17-4BEA-AD33-240FCB79DA53}" type="presOf" srcId="{D7BA1062-61A2-4184-AD51-1EE291834EAE}" destId="{EDCD6030-1624-463B-AA68-5C3B0F540CAF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3E1F9F8F-CFCB-4C38-BDA9-9ADFA44E22B4}" type="presOf" srcId="{B7BE7BE0-6EAD-49F5-BFB1-03F8A0137F4C}" destId="{372B9A3F-C52D-47B7-880B-DF4B5A383559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D9F2C56C-B23A-4054-AF5B-4F74418E21AA}" type="presOf" srcId="{C9B4BDAE-6E2E-4443-84D8-E065E0B7B367}" destId="{0A3ACDD4-F0A4-4683-B5C9-BC2F7EDD3BF2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03CF1C8D-A528-4BBC-BA68-117B52F9B6D3}" type="presOf" srcId="{6FC6763E-56C5-4AD5-8583-EA90DDC4D212}" destId="{B2DA70FC-744A-4D51-882A-4610CDACD597}" srcOrd="0" destOrd="0" presId="urn:microsoft.com/office/officeart/2008/layout/SquareAccentList"/>
    <dgm:cxn modelId="{B69EC255-B017-4B56-81F2-6B8AF45CAF29}" type="presOf" srcId="{233376C1-5825-426A-A342-1A5303EC68FD}" destId="{E356363A-DD13-431E-B2EC-D590D60E5DA4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071F2F99-C3C2-4615-BA0F-B37C44310F3C}" type="presOf" srcId="{AA59F7E5-CFBC-49E5-96D3-FA8B619BF237}" destId="{F782C870-5460-44AC-90F9-2A55CC3AA9AF}" srcOrd="0" destOrd="0" presId="urn:microsoft.com/office/officeart/2008/layout/SquareAccentList"/>
    <dgm:cxn modelId="{7FEFAF9A-CC05-43BA-89DE-84985323DEC9}" type="presParOf" srcId="{372B9A3F-C52D-47B7-880B-DF4B5A383559}" destId="{D0A6D34B-FFB8-4EE1-AAFE-185CDD97B615}" srcOrd="0" destOrd="0" presId="urn:microsoft.com/office/officeart/2008/layout/SquareAccentList"/>
    <dgm:cxn modelId="{8E18EB74-38A9-448E-9C63-E66821FD1D93}" type="presParOf" srcId="{D0A6D34B-FFB8-4EE1-AAFE-185CDD97B615}" destId="{0564C857-74AE-4767-B9E2-D4CE2424F231}" srcOrd="0" destOrd="0" presId="urn:microsoft.com/office/officeart/2008/layout/SquareAccentList"/>
    <dgm:cxn modelId="{B9FECF35-2705-4336-9E6F-C43647AA8E09}" type="presParOf" srcId="{0564C857-74AE-4767-B9E2-D4CE2424F231}" destId="{A404D332-6BF7-4ECE-B6D3-7E8DB57B09FC}" srcOrd="0" destOrd="0" presId="urn:microsoft.com/office/officeart/2008/layout/SquareAccentList"/>
    <dgm:cxn modelId="{83497D7B-F95F-455B-9DE8-DAF82EC1772D}" type="presParOf" srcId="{0564C857-74AE-4767-B9E2-D4CE2424F231}" destId="{4F612971-2DF7-42CD-B10C-710E54A664EA}" srcOrd="1" destOrd="0" presId="urn:microsoft.com/office/officeart/2008/layout/SquareAccentList"/>
    <dgm:cxn modelId="{61D14B49-C32D-4CA6-8CDC-593B25E70241}" type="presParOf" srcId="{0564C857-74AE-4767-B9E2-D4CE2424F231}" destId="{EDCD6030-1624-463B-AA68-5C3B0F540CAF}" srcOrd="2" destOrd="0" presId="urn:microsoft.com/office/officeart/2008/layout/SquareAccentList"/>
    <dgm:cxn modelId="{005721A1-5CC8-4A21-A782-C3600A2EE602}" type="presParOf" srcId="{D0A6D34B-FFB8-4EE1-AAFE-185CDD97B615}" destId="{B5929DAA-28FD-4472-AAD4-0497C274762D}" srcOrd="1" destOrd="0" presId="urn:microsoft.com/office/officeart/2008/layout/SquareAccentList"/>
    <dgm:cxn modelId="{DCF092F7-9F62-4B44-9327-27206D363C8D}" type="presParOf" srcId="{B5929DAA-28FD-4472-AAD4-0497C274762D}" destId="{BFC1C1BA-412A-403A-8618-91DAAC5D9B08}" srcOrd="0" destOrd="0" presId="urn:microsoft.com/office/officeart/2008/layout/SquareAccentList"/>
    <dgm:cxn modelId="{202FBABA-C481-4378-BF7B-433041785287}" type="presParOf" srcId="{BFC1C1BA-412A-403A-8618-91DAAC5D9B08}" destId="{2079EBBD-CA08-4ACA-B931-0B089B985A62}" srcOrd="0" destOrd="0" presId="urn:microsoft.com/office/officeart/2008/layout/SquareAccentList"/>
    <dgm:cxn modelId="{736FAB45-7C72-4D9D-93C5-E7E79D94DF7B}" type="presParOf" srcId="{BFC1C1BA-412A-403A-8618-91DAAC5D9B08}" destId="{E356363A-DD13-431E-B2EC-D590D60E5DA4}" srcOrd="1" destOrd="0" presId="urn:microsoft.com/office/officeart/2008/layout/SquareAccentList"/>
    <dgm:cxn modelId="{122260C3-29A4-4E73-88D8-5DABE46FB3E8}" type="presParOf" srcId="{B5929DAA-28FD-4472-AAD4-0497C274762D}" destId="{AD843085-E852-4394-823C-20469AB96B7D}" srcOrd="1" destOrd="0" presId="urn:microsoft.com/office/officeart/2008/layout/SquareAccentList"/>
    <dgm:cxn modelId="{A3E9C3A5-FBAE-42D6-948B-AA6D27DCC892}" type="presParOf" srcId="{AD843085-E852-4394-823C-20469AB96B7D}" destId="{9D0CCBD6-1D3C-4A5C-A1E5-F890E847C358}" srcOrd="0" destOrd="0" presId="urn:microsoft.com/office/officeart/2008/layout/SquareAccentList"/>
    <dgm:cxn modelId="{4528A1A8-8A49-43F9-8785-8DA1FF8B7F1E}" type="presParOf" srcId="{AD843085-E852-4394-823C-20469AB96B7D}" destId="{B2DA70FC-744A-4D51-882A-4610CDACD597}" srcOrd="1" destOrd="0" presId="urn:microsoft.com/office/officeart/2008/layout/SquareAccentList"/>
    <dgm:cxn modelId="{F6E7EB38-5FE1-4987-9E5E-22AC73283B76}" type="presParOf" srcId="{B5929DAA-28FD-4472-AAD4-0497C274762D}" destId="{09855FE3-08BF-4FF1-8CA5-591314338D34}" srcOrd="2" destOrd="0" presId="urn:microsoft.com/office/officeart/2008/layout/SquareAccentList"/>
    <dgm:cxn modelId="{99585258-0801-4E80-B03F-1D2A31583D7B}" type="presParOf" srcId="{09855FE3-08BF-4FF1-8CA5-591314338D34}" destId="{75214E93-7626-4958-8A18-999AF8A50807}" srcOrd="0" destOrd="0" presId="urn:microsoft.com/office/officeart/2008/layout/SquareAccentList"/>
    <dgm:cxn modelId="{D26264B0-DC46-417D-91E8-537E7A69FCF3}" type="presParOf" srcId="{09855FE3-08BF-4FF1-8CA5-591314338D34}" destId="{0A3ACDD4-F0A4-4683-B5C9-BC2F7EDD3BF2}" srcOrd="1" destOrd="0" presId="urn:microsoft.com/office/officeart/2008/layout/SquareAccentList"/>
    <dgm:cxn modelId="{0A2839B5-773F-4FF1-A5EE-3A89865E4E6D}" type="presParOf" srcId="{B5929DAA-28FD-4472-AAD4-0497C274762D}" destId="{A717E4FE-2661-4ADB-A263-5F91DE299DFF}" srcOrd="3" destOrd="0" presId="urn:microsoft.com/office/officeart/2008/layout/SquareAccentList"/>
    <dgm:cxn modelId="{3CE12806-CE65-4844-A886-9BEEA3B84601}" type="presParOf" srcId="{A717E4FE-2661-4ADB-A263-5F91DE299DFF}" destId="{E0A5A51F-0632-4622-B214-D6178845A854}" srcOrd="0" destOrd="0" presId="urn:microsoft.com/office/officeart/2008/layout/SquareAccentList"/>
    <dgm:cxn modelId="{F715E4CB-7564-445D-98F1-C4415FE3E44F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b="1" dirty="0" smtClean="0"/>
            <a:t>1. V pohádce matka řekne synům: </a:t>
          </a:r>
        </a:p>
        <a:p>
          <a:r>
            <a:rPr lang="cs-CZ" sz="2800" b="1" dirty="0" smtClean="0"/>
            <a:t>	„Kéž byste se všichni stali krkavci!“ </a:t>
          </a:r>
        </a:p>
        <a:p>
          <a:r>
            <a:rPr lang="cs-CZ" sz="2800" b="1" dirty="0" smtClean="0"/>
            <a:t>	Těch synů bylo:</a:t>
          </a:r>
          <a:endParaRPr lang="cs-CZ" sz="2800" b="1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 custT="1"/>
      <dgm:spPr/>
      <dgm:t>
        <a:bodyPr/>
        <a:lstStyle/>
        <a:p>
          <a:r>
            <a:rPr lang="cs-CZ" sz="2600" b="1" dirty="0" smtClean="0">
              <a:solidFill>
                <a:srgbClr val="00B0F0"/>
              </a:solidFill>
            </a:rPr>
            <a:t>Z </a:t>
          </a:r>
          <a:r>
            <a:rPr lang="cs-CZ" sz="2600" b="1" dirty="0" smtClean="0"/>
            <a:t>: šest </a:t>
          </a:r>
          <a:endParaRPr lang="cs-CZ" sz="2800" b="1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 custT="1"/>
      <dgm:spPr/>
      <dgm:t>
        <a:bodyPr/>
        <a:lstStyle/>
        <a:p>
          <a:r>
            <a:rPr lang="cs-CZ" sz="2600" b="1" dirty="0" smtClean="0">
              <a:solidFill>
                <a:srgbClr val="00B0F0"/>
              </a:solidFill>
            </a:rPr>
            <a:t>P </a:t>
          </a:r>
          <a:r>
            <a:rPr lang="cs-CZ" sz="2600" b="1" dirty="0" smtClean="0"/>
            <a:t>: sedm </a:t>
          </a:r>
          <a:endParaRPr lang="cs-CZ" sz="2800" b="1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R </a:t>
          </a:r>
          <a:r>
            <a:rPr lang="cs-CZ" sz="2400" b="1" dirty="0" smtClean="0"/>
            <a:t>: osm </a:t>
          </a:r>
          <a:endParaRPr lang="cs-CZ" sz="2800" b="1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B0F0"/>
              </a:solidFill>
            </a:rPr>
            <a:t>S </a:t>
          </a:r>
          <a:r>
            <a:rPr lang="cs-CZ" sz="2800" b="1" dirty="0" smtClean="0"/>
            <a:t>: devět </a:t>
          </a:r>
          <a:endParaRPr lang="cs-CZ" sz="2800" b="1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 custFlipVert="1" custScaleY="13776"/>
      <dgm:spPr>
        <a:solidFill>
          <a:schemeClr val="accent2"/>
        </a:solidFill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F612971-2DF7-42CD-B10C-710E54A664EA}" type="pres">
      <dgm:prSet presAssocID="{D7BA1062-61A2-4184-AD51-1EE291834EAE}" presName="ParentSmallAccent" presStyleLbl="fgAcc1" presStyleIdx="0" presStyleCnt="1"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cs-CZ"/>
        </a:p>
      </dgm:t>
    </dgm:pt>
    <dgm:pt modelId="{EDCD6030-1624-463B-AA68-5C3B0F540CAF}" type="pres">
      <dgm:prSet presAssocID="{D7BA1062-61A2-4184-AD51-1EE291834EAE}" presName="Parent" presStyleLbl="revTx" presStyleIdx="0" presStyleCnt="5" custScaleX="159914" custScaleY="139537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accent2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 custScale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484C6C71-7A4B-44AD-A38A-9455A663A897}" type="presOf" srcId="{D7BA1062-61A2-4184-AD51-1EE291834EAE}" destId="{EDCD6030-1624-463B-AA68-5C3B0F540CAF}" srcOrd="0" destOrd="0" presId="urn:microsoft.com/office/officeart/2008/layout/SquareAccentList"/>
    <dgm:cxn modelId="{3F3A18CC-2F7E-4E8D-A033-1CD06E6CE337}" type="presOf" srcId="{C9B4BDAE-6E2E-4443-84D8-E065E0B7B367}" destId="{0A3ACDD4-F0A4-4683-B5C9-BC2F7EDD3BF2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708AB19-BFA5-4CE3-BF85-5FE55C835134}" type="presOf" srcId="{B7BE7BE0-6EAD-49F5-BFB1-03F8A0137F4C}" destId="{372B9A3F-C52D-47B7-880B-DF4B5A383559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50600C2F-4663-4226-967B-B218E6242D2A}" type="presOf" srcId="{AA59F7E5-CFBC-49E5-96D3-FA8B619BF237}" destId="{F782C870-5460-44AC-90F9-2A55CC3AA9AF}" srcOrd="0" destOrd="0" presId="urn:microsoft.com/office/officeart/2008/layout/SquareAccentList"/>
    <dgm:cxn modelId="{41BC0A7F-7189-4D6F-95F3-D6A28DCB55F4}" type="presOf" srcId="{233376C1-5825-426A-A342-1A5303EC68FD}" destId="{E356363A-DD13-431E-B2EC-D590D60E5DA4}" srcOrd="0" destOrd="0" presId="urn:microsoft.com/office/officeart/2008/layout/SquareAccentList"/>
    <dgm:cxn modelId="{3D06A362-F7F1-4CF3-A564-E1A4B3114075}" type="presOf" srcId="{6FC6763E-56C5-4AD5-8583-EA90DDC4D212}" destId="{B2DA70FC-744A-4D51-882A-4610CDACD597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08E8AA05-8A9E-482A-AB11-0106F4D0DFF5}" type="presParOf" srcId="{372B9A3F-C52D-47B7-880B-DF4B5A383559}" destId="{D0A6D34B-FFB8-4EE1-AAFE-185CDD97B615}" srcOrd="0" destOrd="0" presId="urn:microsoft.com/office/officeart/2008/layout/SquareAccentList"/>
    <dgm:cxn modelId="{3A68B028-020C-4E8C-8C77-769F8B86D1D3}" type="presParOf" srcId="{D0A6D34B-FFB8-4EE1-AAFE-185CDD97B615}" destId="{0564C857-74AE-4767-B9E2-D4CE2424F231}" srcOrd="0" destOrd="0" presId="urn:microsoft.com/office/officeart/2008/layout/SquareAccentList"/>
    <dgm:cxn modelId="{F7B2B5A3-96F3-44E1-A1E8-81300837701D}" type="presParOf" srcId="{0564C857-74AE-4767-B9E2-D4CE2424F231}" destId="{A404D332-6BF7-4ECE-B6D3-7E8DB57B09FC}" srcOrd="0" destOrd="0" presId="urn:microsoft.com/office/officeart/2008/layout/SquareAccentList"/>
    <dgm:cxn modelId="{8F706573-BFCC-4D7F-8C54-CD9184BBB1CA}" type="presParOf" srcId="{0564C857-74AE-4767-B9E2-D4CE2424F231}" destId="{4F612971-2DF7-42CD-B10C-710E54A664EA}" srcOrd="1" destOrd="0" presId="urn:microsoft.com/office/officeart/2008/layout/SquareAccentList"/>
    <dgm:cxn modelId="{5778023B-A199-4805-A6BD-4628AD215ECD}" type="presParOf" srcId="{0564C857-74AE-4767-B9E2-D4CE2424F231}" destId="{EDCD6030-1624-463B-AA68-5C3B0F540CAF}" srcOrd="2" destOrd="0" presId="urn:microsoft.com/office/officeart/2008/layout/SquareAccentList"/>
    <dgm:cxn modelId="{9AE7CB7B-75B1-40F8-B4EE-19B7B73876B6}" type="presParOf" srcId="{D0A6D34B-FFB8-4EE1-AAFE-185CDD97B615}" destId="{B5929DAA-28FD-4472-AAD4-0497C274762D}" srcOrd="1" destOrd="0" presId="urn:microsoft.com/office/officeart/2008/layout/SquareAccentList"/>
    <dgm:cxn modelId="{F687952B-30EB-4BA3-96EC-3199DF0B5AD8}" type="presParOf" srcId="{B5929DAA-28FD-4472-AAD4-0497C274762D}" destId="{BFC1C1BA-412A-403A-8618-91DAAC5D9B08}" srcOrd="0" destOrd="0" presId="urn:microsoft.com/office/officeart/2008/layout/SquareAccentList"/>
    <dgm:cxn modelId="{482E7A1F-7B3A-4E5E-9FAA-8428EBF4A0F7}" type="presParOf" srcId="{BFC1C1BA-412A-403A-8618-91DAAC5D9B08}" destId="{2079EBBD-CA08-4ACA-B931-0B089B985A62}" srcOrd="0" destOrd="0" presId="urn:microsoft.com/office/officeart/2008/layout/SquareAccentList"/>
    <dgm:cxn modelId="{FC650F4D-9BAB-471F-97DA-B0DF67AE8556}" type="presParOf" srcId="{BFC1C1BA-412A-403A-8618-91DAAC5D9B08}" destId="{E356363A-DD13-431E-B2EC-D590D60E5DA4}" srcOrd="1" destOrd="0" presId="urn:microsoft.com/office/officeart/2008/layout/SquareAccentList"/>
    <dgm:cxn modelId="{0A8EC8F1-78A2-4DD9-822C-4363F3D31D42}" type="presParOf" srcId="{B5929DAA-28FD-4472-AAD4-0497C274762D}" destId="{AD843085-E852-4394-823C-20469AB96B7D}" srcOrd="1" destOrd="0" presId="urn:microsoft.com/office/officeart/2008/layout/SquareAccentList"/>
    <dgm:cxn modelId="{97BC1616-92FD-478D-89CE-954A51844443}" type="presParOf" srcId="{AD843085-E852-4394-823C-20469AB96B7D}" destId="{9D0CCBD6-1D3C-4A5C-A1E5-F890E847C358}" srcOrd="0" destOrd="0" presId="urn:microsoft.com/office/officeart/2008/layout/SquareAccentList"/>
    <dgm:cxn modelId="{F7C1ADBF-5BEC-42C5-A32A-5ED357188FA5}" type="presParOf" srcId="{AD843085-E852-4394-823C-20469AB96B7D}" destId="{B2DA70FC-744A-4D51-882A-4610CDACD597}" srcOrd="1" destOrd="0" presId="urn:microsoft.com/office/officeart/2008/layout/SquareAccentList"/>
    <dgm:cxn modelId="{B7BC5EC0-A260-49CC-AFBE-0F6243C92522}" type="presParOf" srcId="{B5929DAA-28FD-4472-AAD4-0497C274762D}" destId="{09855FE3-08BF-4FF1-8CA5-591314338D34}" srcOrd="2" destOrd="0" presId="urn:microsoft.com/office/officeart/2008/layout/SquareAccentList"/>
    <dgm:cxn modelId="{2BF6C037-3A6D-4F0C-B2E5-97A6AA7D8DFF}" type="presParOf" srcId="{09855FE3-08BF-4FF1-8CA5-591314338D34}" destId="{75214E93-7626-4958-8A18-999AF8A50807}" srcOrd="0" destOrd="0" presId="urn:microsoft.com/office/officeart/2008/layout/SquareAccentList"/>
    <dgm:cxn modelId="{43E9A261-E3CC-42C0-8325-FAE711A7E57A}" type="presParOf" srcId="{09855FE3-08BF-4FF1-8CA5-591314338D34}" destId="{0A3ACDD4-F0A4-4683-B5C9-BC2F7EDD3BF2}" srcOrd="1" destOrd="0" presId="urn:microsoft.com/office/officeart/2008/layout/SquareAccentList"/>
    <dgm:cxn modelId="{5CD4E37B-9437-423F-9D90-01278B9C51DA}" type="presParOf" srcId="{B5929DAA-28FD-4472-AAD4-0497C274762D}" destId="{A717E4FE-2661-4ADB-A263-5F91DE299DFF}" srcOrd="3" destOrd="0" presId="urn:microsoft.com/office/officeart/2008/layout/SquareAccentList"/>
    <dgm:cxn modelId="{8BD2F034-C136-4BD1-B986-36D2304C47BE}" type="presParOf" srcId="{A717E4FE-2661-4ADB-A263-5F91DE299DFF}" destId="{E0A5A51F-0632-4622-B214-D6178845A854}" srcOrd="0" destOrd="0" presId="urn:microsoft.com/office/officeart/2008/layout/SquareAccentList"/>
    <dgm:cxn modelId="{CD1A36B2-7D76-4B8E-ADBC-0257310D762C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P</a:t>
          </a:r>
          <a:endParaRPr lang="cs-CZ" sz="7200" b="1" dirty="0">
            <a:solidFill>
              <a:srgbClr val="00B0F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O</a:t>
          </a:r>
          <a:endParaRPr lang="cs-CZ" sz="7200" b="1" dirty="0">
            <a:solidFill>
              <a:srgbClr val="00B0F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P</a:t>
          </a:r>
          <a:endParaRPr lang="cs-CZ" sz="7200" b="1" dirty="0">
            <a:solidFill>
              <a:srgbClr val="00B0F0"/>
            </a:solidFill>
          </a:endParaRPr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E</a:t>
          </a:r>
          <a:endParaRPr lang="cs-CZ" sz="7200" b="1" dirty="0">
            <a:solidFill>
              <a:srgbClr val="00B0F0"/>
            </a:solidFill>
          </a:endParaRPr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L</a:t>
          </a:r>
          <a:endParaRPr lang="cs-CZ" sz="7200" b="1" dirty="0">
            <a:solidFill>
              <a:srgbClr val="00B0F0"/>
            </a:solidFill>
          </a:endParaRPr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K</a:t>
          </a:r>
          <a:endParaRPr lang="cs-CZ" sz="7200" b="1" dirty="0">
            <a:solidFill>
              <a:srgbClr val="00B0F0"/>
            </a:solidFill>
          </a:endParaRPr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 custT="1"/>
      <dgm:spPr/>
      <dgm:t>
        <a:bodyPr/>
        <a:lstStyle/>
        <a:p>
          <a:r>
            <a:rPr lang="cs-CZ" sz="7200" b="1" dirty="0" smtClean="0">
              <a:solidFill>
                <a:srgbClr val="00B0F0"/>
              </a:solidFill>
            </a:rPr>
            <a:t>A</a:t>
          </a:r>
          <a:endParaRPr lang="cs-CZ" sz="7200" b="1" dirty="0">
            <a:solidFill>
              <a:srgbClr val="00B0F0"/>
            </a:solidFill>
          </a:endParaRPr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9BD1B44C-C7CE-4ABD-97E5-55BC6B4A13EF}" type="presOf" srcId="{D958B823-A2E9-47CE-92D1-09AA863F4077}" destId="{8AF52A8F-7F20-4A01-9423-17CF6932BE3B}" srcOrd="0" destOrd="0" presId="urn:microsoft.com/office/officeart/2005/8/layout/venn3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5E6D2F7B-EB2F-4068-BEE0-B3F50B1DD115}" type="presOf" srcId="{A13B07EC-5E27-4E4C-BEF7-D7C394215667}" destId="{AC834DA4-6A2A-4621-B872-13549BD950CE}" srcOrd="0" destOrd="0" presId="urn:microsoft.com/office/officeart/2005/8/layout/venn3"/>
    <dgm:cxn modelId="{50192FDD-7F05-45E5-AF92-F988B30C977C}" type="presOf" srcId="{235C1AFD-E273-404F-8582-64733BAC6987}" destId="{17152367-7B3C-42DD-B7D4-A7132A58B26E}" srcOrd="0" destOrd="0" presId="urn:microsoft.com/office/officeart/2005/8/layout/venn3"/>
    <dgm:cxn modelId="{E23CCB67-AEE1-448D-B27F-1BD2D28DB70A}" type="presOf" srcId="{10B688D7-C1CD-42E2-9680-C43D2C334FDD}" destId="{90E12670-2B8C-410F-9318-5DCE30EE01AA}" srcOrd="0" destOrd="0" presId="urn:microsoft.com/office/officeart/2005/8/layout/venn3"/>
    <dgm:cxn modelId="{9728DD87-76FD-4BF0-A2F1-E5EA3D708EF4}" type="presOf" srcId="{B496537E-CB8F-4998-AF9F-F796654BD1BD}" destId="{C8F79E64-FA35-4646-AB2B-A199E974EEE3}" srcOrd="0" destOrd="0" presId="urn:microsoft.com/office/officeart/2005/8/layout/venn3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DB9E4901-9449-4F18-BC45-0FD9EE2A9715}" type="presOf" srcId="{28689603-A36E-459B-A98D-69F742110841}" destId="{D0DA4016-7793-493B-B1EE-EC89D94C122D}" srcOrd="0" destOrd="0" presId="urn:microsoft.com/office/officeart/2005/8/layout/venn3"/>
    <dgm:cxn modelId="{2DFB676A-4CF9-4705-8DD9-BA6D8AC9CD9F}" type="presOf" srcId="{500213CF-6A73-41BC-9402-6E2EF22B67DD}" destId="{DB97A585-8D09-408E-A7C1-74E035145779}" srcOrd="0" destOrd="0" presId="urn:microsoft.com/office/officeart/2005/8/layout/venn3"/>
    <dgm:cxn modelId="{EF48CCFE-D1AC-41EA-820F-9B95EA316A67}" type="presOf" srcId="{FBBD175D-9FD6-40AA-B754-EC8319F0777F}" destId="{62FF079B-E5AF-4059-B21F-789A2E7DA2E5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2ACA9439-BF12-4A9A-AA9E-D973BB90D34A}" type="presParOf" srcId="{62FF079B-E5AF-4059-B21F-789A2E7DA2E5}" destId="{90E12670-2B8C-410F-9318-5DCE30EE01AA}" srcOrd="0" destOrd="0" presId="urn:microsoft.com/office/officeart/2005/8/layout/venn3"/>
    <dgm:cxn modelId="{AEB0EF80-8AE5-4B4C-B9CB-7BADE79CA0B1}" type="presParOf" srcId="{62FF079B-E5AF-4059-B21F-789A2E7DA2E5}" destId="{7B6E152E-58FD-4F3A-98CE-134B8F4E3016}" srcOrd="1" destOrd="0" presId="urn:microsoft.com/office/officeart/2005/8/layout/venn3"/>
    <dgm:cxn modelId="{80088AEE-3EF1-4158-9E1D-EC65DB9019A7}" type="presParOf" srcId="{62FF079B-E5AF-4059-B21F-789A2E7DA2E5}" destId="{17152367-7B3C-42DD-B7D4-A7132A58B26E}" srcOrd="2" destOrd="0" presId="urn:microsoft.com/office/officeart/2005/8/layout/venn3"/>
    <dgm:cxn modelId="{DAED8032-2C37-46B1-87F3-58F42D62392F}" type="presParOf" srcId="{62FF079B-E5AF-4059-B21F-789A2E7DA2E5}" destId="{72F1FFBB-8455-4F73-829C-6B9D7487E6D7}" srcOrd="3" destOrd="0" presId="urn:microsoft.com/office/officeart/2005/8/layout/venn3"/>
    <dgm:cxn modelId="{D228CBB9-B66A-45F0-9186-465CB47250C6}" type="presParOf" srcId="{62FF079B-E5AF-4059-B21F-789A2E7DA2E5}" destId="{D0DA4016-7793-493B-B1EE-EC89D94C122D}" srcOrd="4" destOrd="0" presId="urn:microsoft.com/office/officeart/2005/8/layout/venn3"/>
    <dgm:cxn modelId="{F16AFCA5-9E9F-46B6-A269-72C1C86897E4}" type="presParOf" srcId="{62FF079B-E5AF-4059-B21F-789A2E7DA2E5}" destId="{7132C99E-2500-4CB2-A30D-054EA1E260A1}" srcOrd="5" destOrd="0" presId="urn:microsoft.com/office/officeart/2005/8/layout/venn3"/>
    <dgm:cxn modelId="{9416974F-BFB5-46B9-B3EF-C0F03105EE46}" type="presParOf" srcId="{62FF079B-E5AF-4059-B21F-789A2E7DA2E5}" destId="{AC834DA4-6A2A-4621-B872-13549BD950CE}" srcOrd="6" destOrd="0" presId="urn:microsoft.com/office/officeart/2005/8/layout/venn3"/>
    <dgm:cxn modelId="{01590F65-5431-4DCB-8444-5C4F785EF583}" type="presParOf" srcId="{62FF079B-E5AF-4059-B21F-789A2E7DA2E5}" destId="{CE5E9CEC-3AAF-4506-8128-04457C11517A}" srcOrd="7" destOrd="0" presId="urn:microsoft.com/office/officeart/2005/8/layout/venn3"/>
    <dgm:cxn modelId="{936A0C53-40CA-4CE6-B46C-67E342CD3593}" type="presParOf" srcId="{62FF079B-E5AF-4059-B21F-789A2E7DA2E5}" destId="{8AF52A8F-7F20-4A01-9423-17CF6932BE3B}" srcOrd="8" destOrd="0" presId="urn:microsoft.com/office/officeart/2005/8/layout/venn3"/>
    <dgm:cxn modelId="{E6334646-83BF-40D2-B77F-C3234EBED020}" type="presParOf" srcId="{62FF079B-E5AF-4059-B21F-789A2E7DA2E5}" destId="{AC83BC45-4FAF-4A56-9CA8-393BBAEDE8FB}" srcOrd="9" destOrd="0" presId="urn:microsoft.com/office/officeart/2005/8/layout/venn3"/>
    <dgm:cxn modelId="{3EFF3063-84C7-40CE-9E30-0EE3661D4E52}" type="presParOf" srcId="{62FF079B-E5AF-4059-B21F-789A2E7DA2E5}" destId="{C8F79E64-FA35-4646-AB2B-A199E974EEE3}" srcOrd="10" destOrd="0" presId="urn:microsoft.com/office/officeart/2005/8/layout/venn3"/>
    <dgm:cxn modelId="{B164675B-BC54-4AB6-89F3-6582961CAA3B}" type="presParOf" srcId="{62FF079B-E5AF-4059-B21F-789A2E7DA2E5}" destId="{48F59AAF-BD60-47C3-B646-24F2CF98A09E}" srcOrd="11" destOrd="0" presId="urn:microsoft.com/office/officeart/2005/8/layout/venn3"/>
    <dgm:cxn modelId="{EB9AE2F4-507D-429F-99EA-302F20A15D83}" type="presParOf" srcId="{62FF079B-E5AF-4059-B21F-789A2E7DA2E5}" destId="{DB97A585-8D09-408E-A7C1-74E035145779}" srcOrd="1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4D332-6BF7-4ECE-B6D3-7E8DB57B09FC}">
      <dsp:nvSpPr>
        <dsp:cNvPr id="0" name=""/>
        <dsp:cNvSpPr/>
      </dsp:nvSpPr>
      <dsp:spPr>
        <a:xfrm>
          <a:off x="1282977" y="903452"/>
          <a:ext cx="4274805" cy="502918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12971-2DF7-42CD-B10C-710E54A664EA}">
      <dsp:nvSpPr>
        <dsp:cNvPr id="0" name=""/>
        <dsp:cNvSpPr/>
      </dsp:nvSpPr>
      <dsp:spPr>
        <a:xfrm>
          <a:off x="1282977" y="1092328"/>
          <a:ext cx="314042" cy="314042"/>
        </a:xfrm>
        <a:prstGeom prst="rect">
          <a:avLst/>
        </a:prstGeom>
        <a:solidFill>
          <a:schemeClr val="accent2"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D6030-1624-463B-AA68-5C3B0F540CAF}">
      <dsp:nvSpPr>
        <dsp:cNvPr id="0" name=""/>
        <dsp:cNvSpPr/>
      </dsp:nvSpPr>
      <dsp:spPr>
        <a:xfrm>
          <a:off x="2373" y="0"/>
          <a:ext cx="6836012" cy="90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7. V pohádce Čert a Káča má na konci 	vyprávění čert z Káči:</a:t>
          </a:r>
          <a:endParaRPr lang="cs-CZ" sz="2800" b="1" kern="1200" dirty="0"/>
        </a:p>
      </dsp:txBody>
      <dsp:txXfrm>
        <a:off x="2373" y="0"/>
        <a:ext cx="6836012" cy="903452"/>
      </dsp:txXfrm>
    </dsp:sp>
    <dsp:sp modelId="{2079EBBD-CA08-4ACA-B931-0B089B985A62}">
      <dsp:nvSpPr>
        <dsp:cNvPr id="0" name=""/>
        <dsp:cNvSpPr/>
      </dsp:nvSpPr>
      <dsp:spPr>
        <a:xfrm>
          <a:off x="2373" y="1824352"/>
          <a:ext cx="314034" cy="31403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56363A-DD13-431E-B2EC-D590D60E5DA4}">
      <dsp:nvSpPr>
        <dsp:cNvPr id="0" name=""/>
        <dsp:cNvSpPr/>
      </dsp:nvSpPr>
      <dsp:spPr>
        <a:xfrm>
          <a:off x="301610" y="1615361"/>
          <a:ext cx="3975569" cy="732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00B0F0"/>
              </a:solidFill>
            </a:rPr>
            <a:t>V</a:t>
          </a:r>
          <a:r>
            <a:rPr lang="cs-CZ" sz="2600" kern="1200" dirty="0" smtClean="0"/>
            <a:t>:  </a:t>
          </a:r>
          <a:r>
            <a:rPr lang="cs-CZ" sz="2600" b="1" kern="1200" dirty="0" smtClean="0"/>
            <a:t>radost</a:t>
          </a:r>
          <a:endParaRPr lang="cs-CZ" sz="2600" b="1" kern="1200" dirty="0"/>
        </a:p>
      </dsp:txBody>
      <dsp:txXfrm>
        <a:off x="301610" y="1615361"/>
        <a:ext cx="3975569" cy="732016"/>
      </dsp:txXfrm>
    </dsp:sp>
    <dsp:sp modelId="{9D0CCBD6-1D3C-4A5C-A1E5-F890E847C358}">
      <dsp:nvSpPr>
        <dsp:cNvPr id="0" name=""/>
        <dsp:cNvSpPr/>
      </dsp:nvSpPr>
      <dsp:spPr>
        <a:xfrm>
          <a:off x="2373" y="2556368"/>
          <a:ext cx="314034" cy="31403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A70FC-744A-4D51-882A-4610CDACD597}">
      <dsp:nvSpPr>
        <dsp:cNvPr id="0" name=""/>
        <dsp:cNvSpPr/>
      </dsp:nvSpPr>
      <dsp:spPr>
        <a:xfrm>
          <a:off x="301610" y="2347377"/>
          <a:ext cx="3975569" cy="732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00B0F0"/>
              </a:solidFill>
            </a:rPr>
            <a:t>S</a:t>
          </a:r>
          <a:r>
            <a:rPr lang="cs-CZ" sz="2600" kern="1200" dirty="0" smtClean="0"/>
            <a:t>:  </a:t>
          </a:r>
          <a:r>
            <a:rPr lang="cs-CZ" sz="2600" b="1" kern="1200" dirty="0" smtClean="0"/>
            <a:t>legraci</a:t>
          </a:r>
          <a:endParaRPr lang="cs-CZ" sz="2600" b="1" kern="1200" dirty="0"/>
        </a:p>
      </dsp:txBody>
      <dsp:txXfrm>
        <a:off x="301610" y="2347377"/>
        <a:ext cx="3975569" cy="732016"/>
      </dsp:txXfrm>
    </dsp:sp>
    <dsp:sp modelId="{75214E93-7626-4958-8A18-999AF8A50807}">
      <dsp:nvSpPr>
        <dsp:cNvPr id="0" name=""/>
        <dsp:cNvSpPr/>
      </dsp:nvSpPr>
      <dsp:spPr>
        <a:xfrm>
          <a:off x="2373" y="3288384"/>
          <a:ext cx="314034" cy="31403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3ACDD4-F0A4-4683-B5C9-BC2F7EDD3BF2}">
      <dsp:nvSpPr>
        <dsp:cNvPr id="0" name=""/>
        <dsp:cNvSpPr/>
      </dsp:nvSpPr>
      <dsp:spPr>
        <a:xfrm>
          <a:off x="301610" y="3079394"/>
          <a:ext cx="3975569" cy="732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00B0F0"/>
              </a:solidFill>
            </a:rPr>
            <a:t>A</a:t>
          </a:r>
          <a:r>
            <a:rPr lang="cs-CZ" sz="2600" kern="1200" dirty="0" smtClean="0"/>
            <a:t>:  </a:t>
          </a:r>
          <a:r>
            <a:rPr lang="cs-CZ" sz="2600" b="1" kern="1200" dirty="0" smtClean="0"/>
            <a:t>strach</a:t>
          </a:r>
          <a:endParaRPr lang="cs-CZ" sz="2600" b="1" kern="1200" dirty="0"/>
        </a:p>
      </dsp:txBody>
      <dsp:txXfrm>
        <a:off x="301610" y="3079394"/>
        <a:ext cx="3975569" cy="732016"/>
      </dsp:txXfrm>
    </dsp:sp>
    <dsp:sp modelId="{E0A5A51F-0632-4622-B214-D6178845A854}">
      <dsp:nvSpPr>
        <dsp:cNvPr id="0" name=""/>
        <dsp:cNvSpPr/>
      </dsp:nvSpPr>
      <dsp:spPr>
        <a:xfrm>
          <a:off x="2373" y="4020400"/>
          <a:ext cx="314034" cy="31403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2C870-5460-44AC-90F9-2A55CC3AA9AF}">
      <dsp:nvSpPr>
        <dsp:cNvPr id="0" name=""/>
        <dsp:cNvSpPr/>
      </dsp:nvSpPr>
      <dsp:spPr>
        <a:xfrm>
          <a:off x="301610" y="3811410"/>
          <a:ext cx="3975569" cy="732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00B0F0"/>
              </a:solidFill>
            </a:rPr>
            <a:t>F</a:t>
          </a:r>
          <a:r>
            <a:rPr lang="cs-CZ" sz="2600" kern="1200" dirty="0" smtClean="0"/>
            <a:t>:  </a:t>
          </a:r>
          <a:r>
            <a:rPr lang="cs-CZ" sz="2600" b="1" kern="1200" dirty="0" smtClean="0"/>
            <a:t>prospěch</a:t>
          </a:r>
          <a:endParaRPr lang="cs-CZ" sz="2600" b="1" kern="1200" dirty="0"/>
        </a:p>
      </dsp:txBody>
      <dsp:txXfrm>
        <a:off x="301610" y="3811410"/>
        <a:ext cx="3975569" cy="7320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4D332-6BF7-4ECE-B6D3-7E8DB57B09FC}">
      <dsp:nvSpPr>
        <dsp:cNvPr id="0" name=""/>
        <dsp:cNvSpPr/>
      </dsp:nvSpPr>
      <dsp:spPr>
        <a:xfrm>
          <a:off x="1282977" y="903452"/>
          <a:ext cx="4274805" cy="502918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12971-2DF7-42CD-B10C-710E54A664EA}">
      <dsp:nvSpPr>
        <dsp:cNvPr id="0" name=""/>
        <dsp:cNvSpPr/>
      </dsp:nvSpPr>
      <dsp:spPr>
        <a:xfrm>
          <a:off x="1282977" y="1092328"/>
          <a:ext cx="314042" cy="314042"/>
        </a:xfrm>
        <a:prstGeom prst="rect">
          <a:avLst/>
        </a:prstGeom>
        <a:solidFill>
          <a:schemeClr val="accent2"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D6030-1624-463B-AA68-5C3B0F540CAF}">
      <dsp:nvSpPr>
        <dsp:cNvPr id="0" name=""/>
        <dsp:cNvSpPr/>
      </dsp:nvSpPr>
      <dsp:spPr>
        <a:xfrm>
          <a:off x="2373" y="0"/>
          <a:ext cx="6836012" cy="90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7. V pohádce Čert a Káča má na konci 	vyprávění čert z Káči:</a:t>
          </a:r>
          <a:endParaRPr lang="cs-CZ" sz="2800" b="1" kern="1200" dirty="0"/>
        </a:p>
      </dsp:txBody>
      <dsp:txXfrm>
        <a:off x="2373" y="0"/>
        <a:ext cx="6836012" cy="903452"/>
      </dsp:txXfrm>
    </dsp:sp>
    <dsp:sp modelId="{2079EBBD-CA08-4ACA-B931-0B089B985A62}">
      <dsp:nvSpPr>
        <dsp:cNvPr id="0" name=""/>
        <dsp:cNvSpPr/>
      </dsp:nvSpPr>
      <dsp:spPr>
        <a:xfrm>
          <a:off x="2373" y="1824352"/>
          <a:ext cx="314034" cy="31403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56363A-DD13-431E-B2EC-D590D60E5DA4}">
      <dsp:nvSpPr>
        <dsp:cNvPr id="0" name=""/>
        <dsp:cNvSpPr/>
      </dsp:nvSpPr>
      <dsp:spPr>
        <a:xfrm>
          <a:off x="301610" y="1615361"/>
          <a:ext cx="3975569" cy="732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00B0F0"/>
              </a:solidFill>
            </a:rPr>
            <a:t>V</a:t>
          </a:r>
          <a:r>
            <a:rPr lang="cs-CZ" sz="2600" kern="1200" dirty="0" smtClean="0"/>
            <a:t>:  </a:t>
          </a:r>
          <a:r>
            <a:rPr lang="cs-CZ" sz="2600" b="1" kern="1200" dirty="0" smtClean="0"/>
            <a:t>radost</a:t>
          </a:r>
          <a:endParaRPr lang="cs-CZ" sz="2600" b="1" kern="1200" dirty="0"/>
        </a:p>
      </dsp:txBody>
      <dsp:txXfrm>
        <a:off x="301610" y="1615361"/>
        <a:ext cx="3975569" cy="732016"/>
      </dsp:txXfrm>
    </dsp:sp>
    <dsp:sp modelId="{9D0CCBD6-1D3C-4A5C-A1E5-F890E847C358}">
      <dsp:nvSpPr>
        <dsp:cNvPr id="0" name=""/>
        <dsp:cNvSpPr/>
      </dsp:nvSpPr>
      <dsp:spPr>
        <a:xfrm>
          <a:off x="2373" y="2556368"/>
          <a:ext cx="314034" cy="31403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A70FC-744A-4D51-882A-4610CDACD597}">
      <dsp:nvSpPr>
        <dsp:cNvPr id="0" name=""/>
        <dsp:cNvSpPr/>
      </dsp:nvSpPr>
      <dsp:spPr>
        <a:xfrm>
          <a:off x="301610" y="2347377"/>
          <a:ext cx="3975569" cy="732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00B0F0"/>
              </a:solidFill>
            </a:rPr>
            <a:t>S</a:t>
          </a:r>
          <a:r>
            <a:rPr lang="cs-CZ" sz="2600" kern="1200" dirty="0" smtClean="0"/>
            <a:t>:  </a:t>
          </a:r>
          <a:r>
            <a:rPr lang="cs-CZ" sz="2600" b="1" kern="1200" dirty="0" smtClean="0"/>
            <a:t>legraci</a:t>
          </a:r>
          <a:endParaRPr lang="cs-CZ" sz="2600" b="1" kern="1200" dirty="0"/>
        </a:p>
      </dsp:txBody>
      <dsp:txXfrm>
        <a:off x="301610" y="2347377"/>
        <a:ext cx="3975569" cy="732016"/>
      </dsp:txXfrm>
    </dsp:sp>
    <dsp:sp modelId="{75214E93-7626-4958-8A18-999AF8A50807}">
      <dsp:nvSpPr>
        <dsp:cNvPr id="0" name=""/>
        <dsp:cNvSpPr/>
      </dsp:nvSpPr>
      <dsp:spPr>
        <a:xfrm>
          <a:off x="2373" y="3288384"/>
          <a:ext cx="314034" cy="314034"/>
        </a:xfrm>
        <a:prstGeom prst="rect">
          <a:avLst/>
        </a:prstGeom>
        <a:solidFill>
          <a:srgbClr val="00B0F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3ACDD4-F0A4-4683-B5C9-BC2F7EDD3BF2}">
      <dsp:nvSpPr>
        <dsp:cNvPr id="0" name=""/>
        <dsp:cNvSpPr/>
      </dsp:nvSpPr>
      <dsp:spPr>
        <a:xfrm>
          <a:off x="301610" y="3079394"/>
          <a:ext cx="3975569" cy="732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00B0F0"/>
              </a:solidFill>
            </a:rPr>
            <a:t>A</a:t>
          </a:r>
          <a:r>
            <a:rPr lang="cs-CZ" sz="2600" kern="1200" dirty="0" smtClean="0"/>
            <a:t>:  </a:t>
          </a:r>
          <a:r>
            <a:rPr lang="cs-CZ" sz="2600" b="1" kern="1200" dirty="0" smtClean="0"/>
            <a:t>strach</a:t>
          </a:r>
          <a:endParaRPr lang="cs-CZ" sz="2600" b="1" kern="1200" dirty="0"/>
        </a:p>
      </dsp:txBody>
      <dsp:txXfrm>
        <a:off x="301610" y="3079394"/>
        <a:ext cx="3975569" cy="732016"/>
      </dsp:txXfrm>
    </dsp:sp>
    <dsp:sp modelId="{E0A5A51F-0632-4622-B214-D6178845A854}">
      <dsp:nvSpPr>
        <dsp:cNvPr id="0" name=""/>
        <dsp:cNvSpPr/>
      </dsp:nvSpPr>
      <dsp:spPr>
        <a:xfrm>
          <a:off x="2373" y="4020400"/>
          <a:ext cx="314034" cy="31403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2C870-5460-44AC-90F9-2A55CC3AA9AF}">
      <dsp:nvSpPr>
        <dsp:cNvPr id="0" name=""/>
        <dsp:cNvSpPr/>
      </dsp:nvSpPr>
      <dsp:spPr>
        <a:xfrm>
          <a:off x="301610" y="3811410"/>
          <a:ext cx="3975569" cy="732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rgbClr val="00B0F0"/>
              </a:solidFill>
            </a:rPr>
            <a:t>F</a:t>
          </a:r>
          <a:r>
            <a:rPr lang="cs-CZ" sz="2600" kern="1200" dirty="0" smtClean="0"/>
            <a:t>:  </a:t>
          </a:r>
          <a:r>
            <a:rPr lang="cs-CZ" sz="2600" b="1" kern="1200" dirty="0" smtClean="0"/>
            <a:t>prospěch</a:t>
          </a:r>
          <a:endParaRPr lang="cs-CZ" sz="2600" b="1" kern="1200" dirty="0"/>
        </a:p>
      </dsp:txBody>
      <dsp:txXfrm>
        <a:off x="301610" y="3811410"/>
        <a:ext cx="3975569" cy="732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0" y="0"/>
            <a:ext cx="9145588" cy="685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419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546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2057400"/>
            <a:ext cx="3886200" cy="4068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3886200" cy="4068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53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4879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9569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36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417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121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184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38200"/>
            <a:ext cx="2057400" cy="52879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38200"/>
            <a:ext cx="6019800" cy="52879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025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click.wav"/>
          </p:stSnd>
        </p:sndAc>
      </p:transition>
    </mc:Choice>
    <mc:Fallback xmlns="">
      <p:transition spd="med">
        <p:fade/>
        <p:sndAc>
          <p:stSnd>
            <p:snd r:embed="rId14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0" y="0"/>
            <a:ext cx="9145588" cy="685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8382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057400"/>
            <a:ext cx="7924800" cy="406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click.wav"/>
          </p:stSnd>
        </p:sndAc>
      </p:transition>
    </mc:Choice>
    <mc:Fallback xmlns="">
      <p:transition spd="med">
        <p:fade/>
        <p:sndAc>
          <p:stSnd>
            <p:snd r:embed="rId1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2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8/Artu%C5%A1_Scheiner_-_Neohro%C5%BEen%C3%BD_Mike%C5%A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92324"/>
            <a:ext cx="7490792" cy="393383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Název </a:t>
            </a:r>
            <a:r>
              <a:rPr lang="cs-CZ" sz="2000" b="1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	</a:t>
            </a:r>
            <a:r>
              <a:rPr lang="cs-CZ" sz="2000" b="1" dirty="0" smtClean="0">
                <a:solidFill>
                  <a:schemeClr val="tx1"/>
                </a:solidFill>
              </a:rPr>
              <a:t>Svoboda </a:t>
            </a:r>
            <a:r>
              <a:rPr lang="cs-CZ" sz="2000" b="1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Datum: </a:t>
            </a:r>
            <a:r>
              <a:rPr lang="cs-CZ" sz="2000" b="1" dirty="0" smtClean="0"/>
              <a:t>30</a:t>
            </a:r>
            <a:r>
              <a:rPr lang="cs-CZ" sz="2000" b="1" dirty="0" smtClean="0">
                <a:solidFill>
                  <a:schemeClr val="tx1"/>
                </a:solidFill>
              </a:rPr>
              <a:t>. 1. 2013 </a:t>
            </a:r>
            <a:endParaRPr lang="cs-CZ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Název: </a:t>
            </a:r>
            <a:r>
              <a:rPr lang="cs-CZ" sz="2000" b="1" dirty="0" smtClean="0">
                <a:solidFill>
                  <a:schemeClr val="tx1"/>
                </a:solidFill>
              </a:rPr>
              <a:t>VY_12_INOVACE_1.2.2ČJ2,3_29 </a:t>
            </a:r>
            <a:endParaRPr lang="cs-CZ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Téma: </a:t>
            </a:r>
            <a:r>
              <a:rPr lang="cs-CZ" sz="2000" b="1" dirty="0" smtClean="0">
                <a:solidFill>
                  <a:schemeClr val="tx1"/>
                </a:solidFill>
              </a:rPr>
              <a:t> Pohádky </a:t>
            </a:r>
            <a:r>
              <a:rPr lang="cs-CZ" sz="2000" b="1" dirty="0" smtClean="0"/>
              <a:t>Boženy Němcové</a:t>
            </a:r>
            <a:endParaRPr lang="cs-CZ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Ročník</a:t>
            </a:r>
            <a:r>
              <a:rPr lang="cs-CZ" sz="2000" b="1" dirty="0" smtClean="0">
                <a:solidFill>
                  <a:schemeClr val="tx1"/>
                </a:solidFill>
              </a:rPr>
              <a:t>: </a:t>
            </a:r>
            <a:r>
              <a:rPr lang="cs-CZ" sz="2000" b="1" dirty="0">
                <a:solidFill>
                  <a:schemeClr val="tx1"/>
                </a:solidFill>
              </a:rPr>
              <a:t>3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endParaRPr lang="cs-CZ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632" y="90872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30169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arrow.wav"/>
          </p:stSnd>
        </p:sndAc>
      </p:transition>
    </mc:Choice>
    <mc:Fallback xmlns="">
      <p:transition spd="med">
        <p:fade/>
        <p:sndAc>
          <p:stSnd>
            <p:snd r:embed="rId4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764704"/>
            <a:ext cx="4433664" cy="936104"/>
          </a:xfrm>
        </p:spPr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00200"/>
            <a:ext cx="7416824" cy="49251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Materiál </a:t>
            </a:r>
            <a:r>
              <a:rPr lang="cs-CZ" sz="2000" dirty="0">
                <a:solidFill>
                  <a:schemeClr val="tx1"/>
                </a:solidFill>
              </a:rPr>
              <a:t>je určen žákům </a:t>
            </a:r>
            <a:r>
              <a:rPr lang="cs-CZ" sz="2000" dirty="0" smtClean="0">
                <a:solidFill>
                  <a:schemeClr val="tx1"/>
                </a:solidFill>
              </a:rPr>
              <a:t>3.třídy </a:t>
            </a:r>
            <a:r>
              <a:rPr lang="cs-CZ" sz="2000" dirty="0">
                <a:solidFill>
                  <a:schemeClr val="tx1"/>
                </a:solidFill>
              </a:rPr>
              <a:t>k procvičení čtení s </a:t>
            </a:r>
            <a:r>
              <a:rPr lang="cs-CZ" sz="2000" dirty="0" smtClean="0">
                <a:solidFill>
                  <a:schemeClr val="tx1"/>
                </a:solidFill>
              </a:rPr>
              <a:t>porozuměním a k rozšíření vědomostí, rozšiřuje čtenářskou a informační gramotnost. </a:t>
            </a:r>
          </a:p>
          <a:p>
            <a:pPr marL="0" indent="0" algn="just">
              <a:buNone/>
            </a:pPr>
            <a:r>
              <a:rPr lang="cs-CZ" sz="2000" dirty="0"/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Materiál </a:t>
            </a:r>
            <a:r>
              <a:rPr lang="cs-CZ" sz="2000" dirty="0">
                <a:solidFill>
                  <a:schemeClr val="tx1"/>
                </a:solidFill>
              </a:rPr>
              <a:t>je vhodný ke společné </a:t>
            </a:r>
            <a:r>
              <a:rPr lang="cs-CZ" sz="2000" dirty="0" smtClean="0">
                <a:solidFill>
                  <a:schemeClr val="tx1"/>
                </a:solidFill>
              </a:rPr>
              <a:t>práci. 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Materiál </a:t>
            </a:r>
            <a:r>
              <a:rPr lang="cs-CZ" sz="2000" dirty="0">
                <a:solidFill>
                  <a:schemeClr val="tx1"/>
                </a:solidFill>
              </a:rPr>
              <a:t>je inovativní tím, </a:t>
            </a:r>
            <a:r>
              <a:rPr lang="cs-CZ" sz="2000" dirty="0" smtClean="0">
                <a:solidFill>
                  <a:schemeClr val="tx1"/>
                </a:solidFill>
              </a:rPr>
              <a:t>že </a:t>
            </a:r>
            <a:r>
              <a:rPr lang="cs-CZ" sz="2000" dirty="0">
                <a:solidFill>
                  <a:schemeClr val="tx1"/>
                </a:solidFill>
              </a:rPr>
              <a:t>umožňuje </a:t>
            </a:r>
            <a:r>
              <a:rPr lang="cs-CZ" sz="2000" dirty="0" smtClean="0">
                <a:solidFill>
                  <a:schemeClr val="tx1"/>
                </a:solidFill>
              </a:rPr>
              <a:t>použití </a:t>
            </a:r>
            <a:r>
              <a:rPr lang="cs-CZ" sz="2000" dirty="0">
                <a:solidFill>
                  <a:schemeClr val="tx1"/>
                </a:solidFill>
              </a:rPr>
              <a:t>na interaktivní tabuli</a:t>
            </a:r>
            <a:r>
              <a:rPr lang="cs-CZ" sz="2000" dirty="0" smtClean="0">
                <a:solidFill>
                  <a:schemeClr val="tx1"/>
                </a:solidFill>
              </a:rPr>
              <a:t>. Pro zpestření výuky je obohacen o animované prvky.</a:t>
            </a:r>
          </a:p>
          <a:p>
            <a:pPr marL="0" indent="0" algn="just">
              <a:buNone/>
            </a:pPr>
            <a:r>
              <a:rPr lang="cs-CZ" sz="2000" dirty="0"/>
              <a:t>	</a:t>
            </a:r>
            <a:r>
              <a:rPr lang="cs-CZ" sz="2000" dirty="0" smtClean="0"/>
              <a:t>Materiál je koncipován jako test, při správném řešení žákům vyjde tajenka. Test nefunguje automaticky! </a:t>
            </a:r>
            <a:r>
              <a:rPr lang="cs-CZ" sz="2000" dirty="0"/>
              <a:t>J</a:t>
            </a:r>
            <a:r>
              <a:rPr lang="cs-CZ" sz="2000" dirty="0" smtClean="0"/>
              <a:t>e třeba, aby učitel kontroloval správnost odpovědí. </a:t>
            </a:r>
            <a:r>
              <a:rPr lang="cs-CZ" sz="2000" dirty="0"/>
              <a:t>V</a:t>
            </a:r>
            <a:r>
              <a:rPr lang="cs-CZ" sz="2000" dirty="0" smtClean="0"/>
              <a:t> případě nesprávné odpovědi musí žáky na správnou odpověď navést.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000" dirty="0">
                <a:solidFill>
                  <a:schemeClr val="tx1"/>
                </a:solidFill>
              </a:rPr>
              <a:t>	K </a:t>
            </a:r>
            <a:r>
              <a:rPr lang="cs-CZ" sz="2000" dirty="0" smtClean="0">
                <a:solidFill>
                  <a:schemeClr val="tx1"/>
                </a:solidFill>
              </a:rPr>
              <a:t>tomuto tématu je od autorky zpracován </a:t>
            </a:r>
            <a:r>
              <a:rPr lang="cs-CZ" sz="2000" dirty="0" smtClean="0"/>
              <a:t>další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>
                <a:solidFill>
                  <a:schemeClr val="tx1"/>
                </a:solidFill>
              </a:rPr>
              <a:t>samostatný </a:t>
            </a:r>
            <a:r>
              <a:rPr lang="cs-CZ" sz="2000" smtClean="0">
                <a:solidFill>
                  <a:schemeClr val="tx1"/>
                </a:solidFill>
              </a:rPr>
              <a:t>DUM </a:t>
            </a:r>
            <a:r>
              <a:rPr lang="cs-CZ" sz="2000" dirty="0" smtClean="0">
                <a:solidFill>
                  <a:schemeClr val="tx1"/>
                </a:solidFill>
              </a:rPr>
              <a:t>Božena Němcová.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67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908720"/>
            <a:ext cx="6840760" cy="1584176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92D050"/>
                </a:solidFill>
              </a:rPr>
              <a:t>Božena Němcová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276872"/>
            <a:ext cx="8136904" cy="864096"/>
          </a:xfrm>
        </p:spPr>
        <p:txBody>
          <a:bodyPr>
            <a:normAutofit/>
          </a:bodyPr>
          <a:lstStyle/>
          <a:p>
            <a:pPr algn="ctr"/>
            <a:r>
              <a:rPr lang="cs-CZ" sz="4000" b="1" i="0" dirty="0" smtClean="0">
                <a:solidFill>
                  <a:srgbClr val="FFC000"/>
                </a:solidFill>
              </a:rPr>
              <a:t>Znáš pohádky </a:t>
            </a:r>
            <a:r>
              <a:rPr lang="cs-CZ" sz="4000" b="1" dirty="0" smtClean="0">
                <a:solidFill>
                  <a:srgbClr val="FFC000"/>
                </a:solidFill>
              </a:rPr>
              <a:t>Boženy Němcové</a:t>
            </a:r>
            <a:r>
              <a:rPr lang="cs-CZ" sz="4000" b="1" i="0" dirty="0" smtClean="0">
                <a:solidFill>
                  <a:srgbClr val="FFC000"/>
                </a:solidFill>
              </a:rPr>
              <a:t>?</a:t>
            </a:r>
            <a:endParaRPr lang="cs-CZ" sz="4000" b="1" i="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3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052737"/>
            <a:ext cx="7992888" cy="3096343"/>
          </a:xfrm>
        </p:spPr>
        <p:txBody>
          <a:bodyPr/>
          <a:lstStyle/>
          <a:p>
            <a:r>
              <a:rPr lang="cs-CZ" sz="3600" dirty="0" smtClean="0">
                <a:solidFill>
                  <a:srgbClr val="92D050"/>
                </a:solidFill>
              </a:rPr>
              <a:t>Určitě je znáš, protože její knížky má každý z nás v knihovničce. Patří mezi nejoblíbenější dětské knihy, a proto víc než sto let vycházejí pořád znovu.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4725144"/>
            <a:ext cx="8928992" cy="1224136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Ale znáš ty pohádky opravdu dobře?</a:t>
            </a:r>
            <a:endParaRPr lang="cs-CZ" sz="4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47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988840"/>
            <a:ext cx="8712968" cy="151216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Ke každému úkolu přiřaďte 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správnou odpověď: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313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78723038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389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126699338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776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39075818"/>
              </p:ext>
            </p:extLst>
          </p:nvPr>
        </p:nvGraphicFramePr>
        <p:xfrm>
          <a:off x="1043608" y="3933056"/>
          <a:ext cx="7128792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762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07481915"/>
              </p:ext>
            </p:extLst>
          </p:nvPr>
        </p:nvGraphicFramePr>
        <p:xfrm>
          <a:off x="1187624" y="836712"/>
          <a:ext cx="684076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345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1333164"/>
              </p:ext>
            </p:extLst>
          </p:nvPr>
        </p:nvGraphicFramePr>
        <p:xfrm>
          <a:off x="1187624" y="836712"/>
          <a:ext cx="684076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6513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28528633"/>
              </p:ext>
            </p:extLst>
          </p:nvPr>
        </p:nvGraphicFramePr>
        <p:xfrm>
          <a:off x="1043608" y="3933056"/>
          <a:ext cx="7128792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2093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531" y="836712"/>
            <a:ext cx="4274721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12252" y="4437112"/>
            <a:ext cx="27642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92D050"/>
                </a:solidFill>
              </a:rPr>
              <a:t>Neohrožený Mikeš</a:t>
            </a:r>
            <a:endParaRPr lang="cs-CZ" sz="40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596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35659147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5476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658858278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4731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91107071"/>
              </p:ext>
            </p:extLst>
          </p:nvPr>
        </p:nvGraphicFramePr>
        <p:xfrm>
          <a:off x="1043608" y="3933056"/>
          <a:ext cx="7128792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3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70369647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08400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248825713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86749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30069412"/>
              </p:ext>
            </p:extLst>
          </p:nvPr>
        </p:nvGraphicFramePr>
        <p:xfrm>
          <a:off x="1043608" y="3933056"/>
          <a:ext cx="7128792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40709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97795733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865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14072517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7523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78572592"/>
              </p:ext>
            </p:extLst>
          </p:nvPr>
        </p:nvGraphicFramePr>
        <p:xfrm>
          <a:off x="1043608" y="3933056"/>
          <a:ext cx="7128792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7182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821783800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006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58565511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6604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19069622"/>
              </p:ext>
            </p:extLst>
          </p:nvPr>
        </p:nvGraphicFramePr>
        <p:xfrm>
          <a:off x="1043608" y="3933056"/>
          <a:ext cx="7128792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3418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69870817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6763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244658118"/>
              </p:ext>
            </p:extLst>
          </p:nvPr>
        </p:nvGraphicFramePr>
        <p:xfrm>
          <a:off x="1187624" y="908720"/>
          <a:ext cx="684076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176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69325220"/>
              </p:ext>
            </p:extLst>
          </p:nvPr>
        </p:nvGraphicFramePr>
        <p:xfrm>
          <a:off x="1043608" y="3933056"/>
          <a:ext cx="7128792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Osmicípá hvězda 2"/>
          <p:cNvSpPr/>
          <p:nvPr/>
        </p:nvSpPr>
        <p:spPr>
          <a:xfrm>
            <a:off x="467544" y="746440"/>
            <a:ext cx="2987824" cy="2952328"/>
          </a:xfrm>
          <a:prstGeom prst="star8">
            <a:avLst>
              <a:gd name="adj" fmla="val 41217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Co znamená tajenka?</a:t>
            </a:r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tužka zahnutá dolů 3"/>
          <p:cNvSpPr/>
          <p:nvPr/>
        </p:nvSpPr>
        <p:spPr>
          <a:xfrm>
            <a:off x="2771800" y="998468"/>
            <a:ext cx="5472608" cy="2448272"/>
          </a:xfrm>
          <a:prstGeom prst="ellipseRibbon">
            <a:avLst>
              <a:gd name="adj1" fmla="val 13995"/>
              <a:gd name="adj2" fmla="val 65293"/>
              <a:gd name="adj3" fmla="val 4458"/>
            </a:avLst>
          </a:prstGeom>
          <a:solidFill>
            <a:srgbClr val="FFC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Dovedeš vypravovat tuto pohádku?</a:t>
            </a:r>
            <a:endParaRPr lang="cs-CZ" sz="3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643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 animBg="1"/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Zazvonil zvonec a pohádky je …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dirty="0" smtClean="0"/>
              <a:t>KONEC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88446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96753"/>
            <a:ext cx="7772400" cy="1440159"/>
          </a:xfrm>
        </p:spPr>
        <p:txBody>
          <a:bodyPr/>
          <a:lstStyle/>
          <a:p>
            <a:r>
              <a:rPr lang="cs-CZ" sz="2400" b="1" dirty="0">
                <a:solidFill>
                  <a:srgbClr val="00B0F0"/>
                </a:solidFill>
              </a:rPr>
              <a:t>Seznam použitých materiálů: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348880"/>
            <a:ext cx="6984776" cy="4032448"/>
          </a:xfrm>
        </p:spPr>
        <p:txBody>
          <a:bodyPr/>
          <a:lstStyle/>
          <a:p>
            <a:pPr marL="342900" lvl="0" algn="l">
              <a:spcBef>
                <a:spcPts val="0"/>
              </a:spcBef>
            </a:pPr>
            <a:endParaRPr lang="cs-CZ" sz="1400" dirty="0" smtClean="0">
              <a:solidFill>
                <a:srgbClr val="FFFFFF"/>
              </a:solidFill>
              <a:latin typeface="Tw Cen MT"/>
            </a:endParaRPr>
          </a:p>
          <a:p>
            <a:pPr marL="342900" lvl="0" algn="l">
              <a:spcBef>
                <a:spcPts val="0"/>
              </a:spcBef>
            </a:pPr>
            <a:r>
              <a:rPr lang="cs-CZ" sz="1400" dirty="0" smtClean="0">
                <a:solidFill>
                  <a:srgbClr val="FFFFFF"/>
                </a:solidFill>
                <a:latin typeface="Tw Cen MT"/>
              </a:rPr>
              <a:t>JANÁČKOVÁ</a:t>
            </a:r>
            <a:r>
              <a:rPr lang="cs-CZ" sz="1400" dirty="0">
                <a:solidFill>
                  <a:srgbClr val="FFFFFF"/>
                </a:solidFill>
                <a:latin typeface="Tw Cen MT"/>
              </a:rPr>
              <a:t>, Zita. </a:t>
            </a:r>
            <a:r>
              <a:rPr lang="cs-CZ" sz="1400" i="1" dirty="0">
                <a:solidFill>
                  <a:srgbClr val="FFFFFF"/>
                </a:solidFill>
                <a:latin typeface="Tw Cen MT"/>
              </a:rPr>
              <a:t>Čítanka pro 3.ročník základní školy</a:t>
            </a:r>
            <a:r>
              <a:rPr lang="cs-CZ" sz="1400" dirty="0">
                <a:solidFill>
                  <a:srgbClr val="FFFFFF"/>
                </a:solidFill>
                <a:latin typeface="Tw Cen MT"/>
              </a:rPr>
              <a:t>. Bratislavská 23d, Brno: NOVÁ Škola s. r. o., 2004, ISBN 80-7289-047-6</a:t>
            </a:r>
            <a:r>
              <a:rPr lang="cs-CZ" sz="1400" dirty="0" smtClean="0">
                <a:solidFill>
                  <a:srgbClr val="FFFFFF"/>
                </a:solidFill>
                <a:latin typeface="Tw Cen MT"/>
              </a:rPr>
              <a:t>.</a:t>
            </a:r>
          </a:p>
          <a:p>
            <a:pPr marL="342900" lvl="0" indent="-342900" algn="l" fontAlgn="auto">
              <a:spcAft>
                <a:spcPts val="0"/>
              </a:spcAft>
              <a:buFont typeface="Arial" pitchFamily="34" charset="0"/>
              <a:buChar char="»"/>
            </a:pPr>
            <a:endParaRPr kumimoji="0" lang="cs-CZ" sz="1200" b="0" i="0" u="none" strike="noStrike" kern="1200" cap="none" spc="0" normalizeH="0" baseline="0" noProof="0" smtClean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lvl="0" indent="-342900" algn="l" fontAlgn="auto">
              <a:spcAft>
                <a:spcPts val="0"/>
              </a:spcAft>
              <a:buFont typeface="Arial" pitchFamily="34" charset="0"/>
              <a:buChar char="»"/>
            </a:pPr>
            <a:r>
              <a:rPr kumimoji="0" lang="cs-CZ" sz="1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SCHEINER</a:t>
            </a: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, Artuš. 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Wikimedia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Commons</a:t>
            </a: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[online]. [cit. 31.1.2013]. Dostupný na WWW: </a:t>
            </a: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75D59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http://upload.wikimedia.org/wikipedia/commons/6/68/Artu%C5%A1_Scheiner_-_Neohro%C5%BEen%C3%BD_Mike%C5%A1.jpg</a:t>
            </a: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675D59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</a:t>
            </a:r>
          </a:p>
          <a:p>
            <a:pPr marL="342900" lvl="0" algn="l">
              <a:spcBef>
                <a:spcPts val="0"/>
              </a:spcBef>
            </a:pPr>
            <a:endParaRPr lang="cs-CZ" sz="1400" dirty="0">
              <a:solidFill>
                <a:srgbClr val="FFFFFF"/>
              </a:solidFill>
              <a:latin typeface="Tw Cen M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54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Šablona návrhu Představení">
  <a:themeElements>
    <a:clrScheme name="Motiv systému Office 13">
      <a:dk1>
        <a:srgbClr val="808080"/>
      </a:dk1>
      <a:lt1>
        <a:srgbClr val="FFFFFF"/>
      </a:lt1>
      <a:dk2>
        <a:srgbClr val="5E2420"/>
      </a:dk2>
      <a:lt2>
        <a:srgbClr val="FFFFFF"/>
      </a:lt2>
      <a:accent1>
        <a:srgbClr val="D29F29"/>
      </a:accent1>
      <a:accent2>
        <a:srgbClr val="C04527"/>
      </a:accent2>
      <a:accent3>
        <a:srgbClr val="B6ACAB"/>
      </a:accent3>
      <a:accent4>
        <a:srgbClr val="DADADA"/>
      </a:accent4>
      <a:accent5>
        <a:srgbClr val="E5CDAC"/>
      </a:accent5>
      <a:accent6>
        <a:srgbClr val="AE3E22"/>
      </a:accent6>
      <a:hlink>
        <a:srgbClr val="B89749"/>
      </a:hlink>
      <a:folHlink>
        <a:srgbClr val="B58346"/>
      </a:folHlink>
    </a:clrScheme>
    <a:fontScheme name="Motiv systému Office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3">
        <a:dk1>
          <a:srgbClr val="808080"/>
        </a:dk1>
        <a:lt1>
          <a:srgbClr val="FFFFFF"/>
        </a:lt1>
        <a:dk2>
          <a:srgbClr val="5E2420"/>
        </a:dk2>
        <a:lt2>
          <a:srgbClr val="FFFFFF"/>
        </a:lt2>
        <a:accent1>
          <a:srgbClr val="D29F29"/>
        </a:accent1>
        <a:accent2>
          <a:srgbClr val="C04527"/>
        </a:accent2>
        <a:accent3>
          <a:srgbClr val="B6ACAB"/>
        </a:accent3>
        <a:accent4>
          <a:srgbClr val="DADADA"/>
        </a:accent4>
        <a:accent5>
          <a:srgbClr val="E5CDAC"/>
        </a:accent5>
        <a:accent6>
          <a:srgbClr val="AE3E22"/>
        </a:accent6>
        <a:hlink>
          <a:srgbClr val="B89749"/>
        </a:hlink>
        <a:folHlink>
          <a:srgbClr val="B5834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4">
        <a:dk1>
          <a:srgbClr val="5C1F00"/>
        </a:dk1>
        <a:lt1>
          <a:srgbClr val="FFFFFF"/>
        </a:lt1>
        <a:dk2>
          <a:srgbClr val="5E2420"/>
        </a:dk2>
        <a:lt2>
          <a:srgbClr val="FFFFFF"/>
        </a:lt2>
        <a:accent1>
          <a:srgbClr val="713E39"/>
        </a:accent1>
        <a:accent2>
          <a:srgbClr val="BE7960"/>
        </a:accent2>
        <a:accent3>
          <a:srgbClr val="B6ACAB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1020</TotalTime>
  <Words>449</Words>
  <Application>Microsoft Office PowerPoint</Application>
  <PresentationFormat>Předvádění na obrazovce (4:3)</PresentationFormat>
  <Paragraphs>132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Motiv sady Office</vt:lpstr>
      <vt:lpstr>Šablona návrhu Představení</vt:lpstr>
      <vt:lpstr>Prezentace aplikace PowerPoint</vt:lpstr>
      <vt:lpstr>Anotace</vt:lpstr>
      <vt:lpstr>Božena Němcová</vt:lpstr>
      <vt:lpstr>Určitě je znáš, protože její knížky má každý z nás v knihovničce. Patří mezi nejoblíbenější dětské knihy, a proto víc než sto let vycházejí pořád znovu.</vt:lpstr>
      <vt:lpstr>Ke každému úkolu přiřaďte   správnou odpověď: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Zazvonil zvonec a pohádky je …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79</cp:revision>
  <dcterms:created xsi:type="dcterms:W3CDTF">2013-01-18T15:24:45Z</dcterms:created>
  <dcterms:modified xsi:type="dcterms:W3CDTF">2013-02-23T07:42:29Z</dcterms:modified>
</cp:coreProperties>
</file>