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4" r:id="rId3"/>
    <p:sldId id="265" r:id="rId4"/>
    <p:sldId id="256" r:id="rId5"/>
    <p:sldId id="260" r:id="rId6"/>
    <p:sldId id="261" r:id="rId7"/>
    <p:sldId id="263" r:id="rId8"/>
    <p:sldId id="262" r:id="rId9"/>
    <p:sldId id="257" r:id="rId10"/>
    <p:sldId id="25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VY_52_INOVACE_08_Těžiště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Těžiště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3D751F-A820-4B2F-93AB-F35B7D563CB4}" type="presOf" srcId="{DAEA276B-ECF9-46F6-A7D3-4693B2D32BC4}" destId="{CDED6FE3-AD8F-4ACC-B6B8-710EDDD97598}" srcOrd="0" destOrd="0" presId="urn:microsoft.com/office/officeart/2005/8/layout/target3"/>
    <dgm:cxn modelId="{16AC3BDB-A018-4949-B856-364B5EC2DAE5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D74CABD-DACE-427B-BBC1-C2240A9A3F9E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43D6700-1F44-4551-A6B3-1CEE4737492D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18DFC2E-94BE-4A9B-A6E5-82D94D6709F6}" type="presOf" srcId="{FBBFC3EA-9D9D-4F3A-BEA6-9C2C0E46BF20}" destId="{832BF48F-0145-4429-9E02-8FCA946CCE9E}" srcOrd="1" destOrd="0" presId="urn:microsoft.com/office/officeart/2005/8/layout/target3"/>
    <dgm:cxn modelId="{77146553-08FB-4C7D-9FF9-AEFD3845EE2B}" type="presOf" srcId="{39F8B381-5807-488E-AC22-73DD4140ED4A}" destId="{71045F8C-00FA-488E-A7BD-E2E6753D979D}" srcOrd="0" destOrd="0" presId="urn:microsoft.com/office/officeart/2005/8/layout/target3"/>
    <dgm:cxn modelId="{EE1C2066-9782-495C-A63E-9C75944CD07A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632C154-F227-4B2A-998A-15F1F7EAACE3}" type="presOf" srcId="{EBC41103-E2E5-4D48-9B4B-425520D3D098}" destId="{F969C235-9271-4D34-B740-D627A121CAD0}" srcOrd="1" destOrd="0" presId="urn:microsoft.com/office/officeart/2005/8/layout/target3"/>
    <dgm:cxn modelId="{BE336669-DFC4-4F12-8828-78CAF55DD24C}" type="presOf" srcId="{EBC41103-E2E5-4D48-9B4B-425520D3D098}" destId="{50C2F88D-8688-44C2-A854-691F34009D3B}" srcOrd="0" destOrd="0" presId="urn:microsoft.com/office/officeart/2005/8/layout/target3"/>
    <dgm:cxn modelId="{AC288D0B-66E6-44F2-B23D-121A4F122508}" type="presOf" srcId="{C73C7642-F245-4585-8F88-243F9FAEF6CA}" destId="{97289DF2-90F4-4EC2-A9FC-633B00BAB610}" srcOrd="0" destOrd="0" presId="urn:microsoft.com/office/officeart/2005/8/layout/target3"/>
    <dgm:cxn modelId="{C7C1C697-81F8-443B-80EE-42284D57A34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21942B5-CF16-4118-B0B1-BA1C8292C0A6}" type="presOf" srcId="{019433A1-1324-4DE1-9E6F-32B851095F74}" destId="{A3817367-F2BC-482F-8832-FA00B51DCCF3}" srcOrd="0" destOrd="0" presId="urn:microsoft.com/office/officeart/2005/8/layout/target3"/>
    <dgm:cxn modelId="{88294561-72F4-4CD7-9243-0A7644B40C42}" type="presOf" srcId="{445C7998-7549-48B0-BD68-D4F0167F02E5}" destId="{BC35EE03-4121-4EF9-923D-7CB6D30D358D}" srcOrd="0" destOrd="0" presId="urn:microsoft.com/office/officeart/2005/8/layout/target3"/>
    <dgm:cxn modelId="{8667C66A-1928-46CB-87DA-401C32F2AFF4}" type="presParOf" srcId="{71045F8C-00FA-488E-A7BD-E2E6753D979D}" destId="{3577EC6B-C980-4F34-8C69-4365E7B8FC8C}" srcOrd="0" destOrd="0" presId="urn:microsoft.com/office/officeart/2005/8/layout/target3"/>
    <dgm:cxn modelId="{31F95FAD-D4F9-4438-B216-5F222643B2A4}" type="presParOf" srcId="{71045F8C-00FA-488E-A7BD-E2E6753D979D}" destId="{6940EB87-DC1D-4BC3-9408-9AC2E1FFC039}" srcOrd="1" destOrd="0" presId="urn:microsoft.com/office/officeart/2005/8/layout/target3"/>
    <dgm:cxn modelId="{980739D0-63CA-445B-8F71-8D81E3C8929B}" type="presParOf" srcId="{71045F8C-00FA-488E-A7BD-E2E6753D979D}" destId="{BC35EE03-4121-4EF9-923D-7CB6D30D358D}" srcOrd="2" destOrd="0" presId="urn:microsoft.com/office/officeart/2005/8/layout/target3"/>
    <dgm:cxn modelId="{584ED71B-4768-4829-AB55-BBF7C4778BF4}" type="presParOf" srcId="{71045F8C-00FA-488E-A7BD-E2E6753D979D}" destId="{C95EEA27-3CBF-4645-A92D-9D8AF5C1CBFC}" srcOrd="3" destOrd="0" presId="urn:microsoft.com/office/officeart/2005/8/layout/target3"/>
    <dgm:cxn modelId="{DE971A8E-13CD-428E-8688-3A905A094B3C}" type="presParOf" srcId="{71045F8C-00FA-488E-A7BD-E2E6753D979D}" destId="{851BB866-B6AE-4566-893F-4C635BA974FC}" srcOrd="4" destOrd="0" presId="urn:microsoft.com/office/officeart/2005/8/layout/target3"/>
    <dgm:cxn modelId="{1151378A-BD29-4753-84DF-DB33B720370F}" type="presParOf" srcId="{71045F8C-00FA-488E-A7BD-E2E6753D979D}" destId="{643EA938-EDE0-4533-ACCC-D2BD6F3A527C}" srcOrd="5" destOrd="0" presId="urn:microsoft.com/office/officeart/2005/8/layout/target3"/>
    <dgm:cxn modelId="{69C9F419-497E-40CE-B981-A6DCC95FC3D4}" type="presParOf" srcId="{71045F8C-00FA-488E-A7BD-E2E6753D979D}" destId="{92F31B18-D66D-4CC7-89B9-378928DE877D}" srcOrd="6" destOrd="0" presId="urn:microsoft.com/office/officeart/2005/8/layout/target3"/>
    <dgm:cxn modelId="{73B99245-838B-4BB0-9804-F6D2A42402B6}" type="presParOf" srcId="{71045F8C-00FA-488E-A7BD-E2E6753D979D}" destId="{902074E1-B931-4618-97F1-FADBE82E9C3C}" srcOrd="7" destOrd="0" presId="urn:microsoft.com/office/officeart/2005/8/layout/target3"/>
    <dgm:cxn modelId="{AA9F097E-2462-46BB-866A-4FACCF63C6B8}" type="presParOf" srcId="{71045F8C-00FA-488E-A7BD-E2E6753D979D}" destId="{A3817367-F2BC-482F-8832-FA00B51DCCF3}" srcOrd="8" destOrd="0" presId="urn:microsoft.com/office/officeart/2005/8/layout/target3"/>
    <dgm:cxn modelId="{0282E374-7865-49B5-B949-D26904CC86BF}" type="presParOf" srcId="{71045F8C-00FA-488E-A7BD-E2E6753D979D}" destId="{626ABFF6-56C8-4386-B662-68EC364EED9D}" srcOrd="9" destOrd="0" presId="urn:microsoft.com/office/officeart/2005/8/layout/target3"/>
    <dgm:cxn modelId="{874C2E4D-4D6D-41B7-A386-A60FDAE49056}" type="presParOf" srcId="{71045F8C-00FA-488E-A7BD-E2E6753D979D}" destId="{6DB11F1C-D028-4800-9625-6611CA9DE6D4}" srcOrd="10" destOrd="0" presId="urn:microsoft.com/office/officeart/2005/8/layout/target3"/>
    <dgm:cxn modelId="{BC157F8D-1276-4E57-AF02-72E03125BAD8}" type="presParOf" srcId="{71045F8C-00FA-488E-A7BD-E2E6753D979D}" destId="{CDED6FE3-AD8F-4ACC-B6B8-710EDDD97598}" srcOrd="11" destOrd="0" presId="urn:microsoft.com/office/officeart/2005/8/layout/target3"/>
    <dgm:cxn modelId="{36C0332D-9C1C-4712-8FF3-E7025E68E136}" type="presParOf" srcId="{71045F8C-00FA-488E-A7BD-E2E6753D979D}" destId="{397AC6D7-84A6-4150-958F-83C92D9ACF38}" srcOrd="12" destOrd="0" presId="urn:microsoft.com/office/officeart/2005/8/layout/target3"/>
    <dgm:cxn modelId="{8A36C7EF-8313-46AA-8B8C-78F6847174CB}" type="presParOf" srcId="{71045F8C-00FA-488E-A7BD-E2E6753D979D}" destId="{D7419528-33A6-416D-9E64-B3F7915C5149}" srcOrd="13" destOrd="0" presId="urn:microsoft.com/office/officeart/2005/8/layout/target3"/>
    <dgm:cxn modelId="{F5775AA2-D9CC-4DC5-97C3-E283B02C54BA}" type="presParOf" srcId="{71045F8C-00FA-488E-A7BD-E2E6753D979D}" destId="{97289DF2-90F4-4EC2-A9FC-633B00BAB610}" srcOrd="14" destOrd="0" presId="urn:microsoft.com/office/officeart/2005/8/layout/target3"/>
    <dgm:cxn modelId="{E5A6E2CA-39CC-4300-B33F-98309D8651C9}" type="presParOf" srcId="{71045F8C-00FA-488E-A7BD-E2E6753D979D}" destId="{234EBA9D-95B4-4C20-A84E-6F65F1085DC6}" srcOrd="15" destOrd="0" presId="urn:microsoft.com/office/officeart/2005/8/layout/target3"/>
    <dgm:cxn modelId="{FB2ED79D-B40B-497C-BC68-F4A8F64279B2}" type="presParOf" srcId="{71045F8C-00FA-488E-A7BD-E2E6753D979D}" destId="{12255512-213F-41DF-90A6-8B4CD74A2B52}" srcOrd="16" destOrd="0" presId="urn:microsoft.com/office/officeart/2005/8/layout/target3"/>
    <dgm:cxn modelId="{39F1E349-7C24-4587-B7A5-ECE8EB56FB9D}" type="presParOf" srcId="{71045F8C-00FA-488E-A7BD-E2E6753D979D}" destId="{50C2F88D-8688-44C2-A854-691F34009D3B}" srcOrd="17" destOrd="0" presId="urn:microsoft.com/office/officeart/2005/8/layout/target3"/>
    <dgm:cxn modelId="{089BD0DC-E9F6-4879-8673-28E62FB6990E}" type="presParOf" srcId="{71045F8C-00FA-488E-A7BD-E2E6753D979D}" destId="{4D19AB04-24FA-40C2-B203-52AE3D15E171}" srcOrd="18" destOrd="0" presId="urn:microsoft.com/office/officeart/2005/8/layout/target3"/>
    <dgm:cxn modelId="{8E53C0B7-BFB0-4DA9-9B4F-C10DD8F6A9F8}" type="presParOf" srcId="{71045F8C-00FA-488E-A7BD-E2E6753D979D}" destId="{832BF48F-0145-4429-9E02-8FCA946CCE9E}" srcOrd="19" destOrd="0" presId="urn:microsoft.com/office/officeart/2005/8/layout/target3"/>
    <dgm:cxn modelId="{86791601-EF87-4D7E-B27F-C2988DF05402}" type="presParOf" srcId="{71045F8C-00FA-488E-A7BD-E2E6753D979D}" destId="{E7297F21-D4FD-4A41-AE58-814D01A6B5E7}" srcOrd="20" destOrd="0" presId="urn:microsoft.com/office/officeart/2005/8/layout/target3"/>
    <dgm:cxn modelId="{63B9FB95-B1B3-4D12-8175-BFEB529D219B}" type="presParOf" srcId="{71045F8C-00FA-488E-A7BD-E2E6753D979D}" destId="{F69A1436-182C-465B-AD7F-FE48E0C090C1}" srcOrd="21" destOrd="0" presId="urn:microsoft.com/office/officeart/2005/8/layout/target3"/>
    <dgm:cxn modelId="{20D8997B-9996-488C-ABE2-FAD43FA058E0}" type="presParOf" srcId="{71045F8C-00FA-488E-A7BD-E2E6753D979D}" destId="{AA41A67C-3D3F-4AE9-9E0F-5D7F7BB2E741}" srcOrd="22" destOrd="0" presId="urn:microsoft.com/office/officeart/2005/8/layout/target3"/>
    <dgm:cxn modelId="{7ABC8015-1976-45B0-BBAF-646D896DC06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VY_52_INOVACE_08_Těžiště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Těžiště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249DBF-D303-4C6D-A25B-FC15239A1545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EA2DE-A384-472D-8E81-6CFFB420F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101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Jediné; ano; na </a:t>
            </a:r>
            <a:r>
              <a:rPr lang="cs-CZ" smtClean="0"/>
              <a:t>rozložení látky v tělese.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EA2DE-A384-472D-8E81-6CFFB420F17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462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772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7200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9376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856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138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6502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7738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278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1241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6602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814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14370-A1FB-40ED-8018-01906DA2802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EEAFB-DF7F-429B-A8AC-B511CAC3FA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153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958987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184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1400656"/>
              </p:ext>
            </p:extLst>
          </p:nvPr>
        </p:nvGraphicFramePr>
        <p:xfrm>
          <a:off x="1524000" y="1397000"/>
          <a:ext cx="6096000" cy="21234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 a výklad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-----------------------------------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278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smtClean="0"/>
              <a:t>Těžiště tělesa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7.ročník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Která lahev se snadněji skácí a proč?</a:t>
            </a:r>
          </a:p>
        </p:txBody>
      </p:sp>
      <p:pic>
        <p:nvPicPr>
          <p:cNvPr id="2050" name="Picture 2" descr="C:\Documents and Settings\X\Local Settings\Temporary Internet Files\Content.IE5\JYYKYZTF\MC900441795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 rot="10800000">
            <a:off x="3164396" y="2636912"/>
            <a:ext cx="2743200" cy="2743200"/>
          </a:xfrm>
          <a:prstGeom prst="rect">
            <a:avLst/>
          </a:prstGeom>
          <a:noFill/>
        </p:spPr>
      </p:pic>
      <p:pic>
        <p:nvPicPr>
          <p:cNvPr id="7" name="Picture 2" descr="C:\Documents and Settings\X\Local Settings\Temporary Internet Files\Content.IE5\JYYKYZTF\MC9004417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36912"/>
            <a:ext cx="2743200" cy="27432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95536" y="5229200"/>
            <a:ext cx="828092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4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repeatCount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Proč </a:t>
            </a:r>
            <a:r>
              <a:rPr lang="cs-CZ" sz="3600" dirty="0"/>
              <a:t>artisté umí vybalancovat na </a:t>
            </a:r>
            <a:br>
              <a:rPr lang="cs-CZ" sz="3600" dirty="0"/>
            </a:br>
            <a:r>
              <a:rPr lang="cs-CZ" sz="3600" dirty="0"/>
              <a:t>    dlouhé tyči i několik svých kolegů?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2060848"/>
            <a:ext cx="775860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Artisté dokážou najít bod – těžiště tělesa, </a:t>
            </a:r>
            <a:endParaRPr lang="cs-CZ" sz="3200" dirty="0" smtClean="0"/>
          </a:p>
          <a:p>
            <a:r>
              <a:rPr lang="cs-CZ" sz="3200" dirty="0" smtClean="0"/>
              <a:t>pod </a:t>
            </a:r>
            <a:r>
              <a:rPr lang="cs-CZ" sz="3200" dirty="0"/>
              <a:t>nímž podepřou celou sestavu tak, </a:t>
            </a:r>
            <a:endParaRPr lang="cs-CZ" sz="3200" dirty="0" smtClean="0"/>
          </a:p>
          <a:p>
            <a:r>
              <a:rPr lang="cs-CZ" sz="3200" dirty="0" smtClean="0"/>
              <a:t>aby </a:t>
            </a:r>
            <a:r>
              <a:rPr lang="cs-CZ" sz="3200" dirty="0"/>
              <a:t>nespadla.</a:t>
            </a:r>
          </a:p>
        </p:txBody>
      </p:sp>
      <p:pic>
        <p:nvPicPr>
          <p:cNvPr id="1028" name="Picture 4" descr="C:\Users\Krejsová\AppData\Local\Microsoft\Windows\Temporary Internet Files\Content.IE5\43F4VGJN\MC9002955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696" y="3356992"/>
            <a:ext cx="2736304" cy="320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338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Těžiště tělesa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Bod</a:t>
            </a:r>
            <a:r>
              <a:rPr lang="cs-CZ" sz="2800" dirty="0" smtClean="0"/>
              <a:t>, ve kterém působí gravitační síla Země, která těleso přitahuje.</a:t>
            </a:r>
          </a:p>
          <a:p>
            <a:pPr marL="0" indent="0">
              <a:buNone/>
            </a:pPr>
            <a:r>
              <a:rPr lang="cs-CZ" sz="2800" dirty="0" smtClean="0"/>
              <a:t>Každé těleso má pouze </a:t>
            </a:r>
            <a:r>
              <a:rPr lang="cs-CZ" sz="2800" b="1" dirty="0" smtClean="0">
                <a:solidFill>
                  <a:schemeClr val="tx2"/>
                </a:solidFill>
              </a:rPr>
              <a:t>1 těžiště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Poloha závisí na tom, jak je v tělese rozložena látka.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Jestliže těleso podepřeme pod těžištěm či  zavěsíme nad těžištěm nebo v těžišti, </a:t>
            </a:r>
            <a:r>
              <a:rPr lang="cs-CZ" sz="2800" b="1" dirty="0" smtClean="0">
                <a:solidFill>
                  <a:schemeClr val="tx2"/>
                </a:solidFill>
              </a:rPr>
              <a:t>zůstane těleso v klidu.</a:t>
            </a:r>
            <a:endParaRPr lang="cs-CZ" sz="2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60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0105" y="-531440"/>
            <a:ext cx="8229600" cy="1600200"/>
          </a:xfrm>
        </p:spPr>
        <p:txBody>
          <a:bodyPr/>
          <a:lstStyle/>
          <a:p>
            <a:r>
              <a:rPr lang="cs-CZ" sz="3200" dirty="0" smtClean="0"/>
              <a:t>Nakresli do sešitu a najdi těžiště těchto těles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7250" y="1819219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6948264" y="3521698"/>
            <a:ext cx="1656184" cy="1368152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stenec 4"/>
          <p:cNvSpPr/>
          <p:nvPr/>
        </p:nvSpPr>
        <p:spPr>
          <a:xfrm>
            <a:off x="3287288" y="1269678"/>
            <a:ext cx="2076800" cy="2087313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6452657" y="1529626"/>
            <a:ext cx="1656184" cy="165618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hnutý pruh 7"/>
          <p:cNvSpPr/>
          <p:nvPr/>
        </p:nvSpPr>
        <p:spPr>
          <a:xfrm>
            <a:off x="755576" y="5229200"/>
            <a:ext cx="2088232" cy="2376264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Vývojový diagram: zpoždění 8"/>
          <p:cNvSpPr/>
          <p:nvPr/>
        </p:nvSpPr>
        <p:spPr>
          <a:xfrm>
            <a:off x="5751682" y="5199725"/>
            <a:ext cx="1529067" cy="13321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544" y="3521698"/>
            <a:ext cx="237626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67250" y="1530708"/>
            <a:ext cx="1368152" cy="12781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>
            <a:off x="3287288" y="4185084"/>
            <a:ext cx="2304256" cy="208823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63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Kde mají </a:t>
            </a:r>
            <a:r>
              <a:rPr lang="cs-CZ" sz="4800" dirty="0"/>
              <a:t>přibližně těžiště tato tělesa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Documents and Settings\X\Local Settings\Temporary Internet Files\Content.IE5\UYI7F7J6\MC9004417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378145"/>
            <a:ext cx="2104272" cy="2104272"/>
          </a:xfrm>
          <a:prstGeom prst="rect">
            <a:avLst/>
          </a:prstGeom>
          <a:noFill/>
        </p:spPr>
      </p:pic>
      <p:grpSp>
        <p:nvGrpSpPr>
          <p:cNvPr id="6" name="Skupina 5"/>
          <p:cNvGrpSpPr/>
          <p:nvPr/>
        </p:nvGrpSpPr>
        <p:grpSpPr>
          <a:xfrm>
            <a:off x="2753939" y="1782683"/>
            <a:ext cx="1473098" cy="2860586"/>
            <a:chOff x="3131840" y="1962648"/>
            <a:chExt cx="1473098" cy="2860586"/>
          </a:xfrm>
        </p:grpSpPr>
        <p:pic>
          <p:nvPicPr>
            <p:cNvPr id="1029" name="Picture 5" descr="C:\Documents and Settings\X\Local Settings\Temporary Internet Files\Content.IE5\JLKPXO0X\MC90002447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31840" y="3212976"/>
              <a:ext cx="1473098" cy="1610258"/>
            </a:xfrm>
            <a:prstGeom prst="rect">
              <a:avLst/>
            </a:prstGeom>
            <a:noFill/>
          </p:spPr>
        </p:pic>
        <p:cxnSp>
          <p:nvCxnSpPr>
            <p:cNvPr id="12" name="Přímá spojovací čára 11"/>
            <p:cNvCxnSpPr/>
            <p:nvPr/>
          </p:nvCxnSpPr>
          <p:spPr>
            <a:xfrm>
              <a:off x="3827927" y="1962648"/>
              <a:ext cx="0" cy="1296144"/>
            </a:xfrm>
            <a:prstGeom prst="line">
              <a:avLst/>
            </a:prstGeom>
            <a:ln w="50800" cmpd="sng">
              <a:solidFill>
                <a:schemeClr val="tx1"/>
              </a:solidFill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3" descr="C:\Users\Krejsová\AppData\Local\Microsoft\Windows\Temporary Internet Files\Content.IE5\AM1I8PN9\MC9003443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1842"/>
            <a:ext cx="2304256" cy="313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Krejsová\AppData\Local\Microsoft\Windows\Temporary Internet Files\Content.IE5\8XSBF7KV\MC90043386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036" y="1215063"/>
            <a:ext cx="2361187" cy="236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X\Local Settings\Temporary Internet Files\Content.IE5\JYYKYZTF\MP9004387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039688"/>
            <a:ext cx="2862392" cy="2151096"/>
          </a:xfrm>
          <a:prstGeom prst="rect">
            <a:avLst/>
          </a:prstGeom>
          <a:noFill/>
        </p:spPr>
      </p:pic>
      <p:pic>
        <p:nvPicPr>
          <p:cNvPr id="1030" name="Picture 6" descr="C:\Users\Krejsová\AppData\Local\Microsoft\Windows\Temporary Internet Files\Content.IE5\8XSBF7KV\MC9002306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02064"/>
            <a:ext cx="1944216" cy="124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Kolik těžišť může mít těleso?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Může být těžiště mimo těleso?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Na čem závisí poloha těžiště?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</TotalTime>
  <Words>181</Words>
  <Application>Microsoft Office PowerPoint</Application>
  <PresentationFormat>Předvádění na obrazovce (4:3)</PresentationFormat>
  <Paragraphs>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Motiv systému Office</vt:lpstr>
      <vt:lpstr>Prezentace aplikace PowerPoint</vt:lpstr>
      <vt:lpstr>Anotace</vt:lpstr>
      <vt:lpstr>Těžiště tělesa</vt:lpstr>
      <vt:lpstr>Která lahev se snadněji skácí a proč?</vt:lpstr>
      <vt:lpstr>Proč artisté umí vybalancovat na      dlouhé tyči i několik svých kolegů?</vt:lpstr>
      <vt:lpstr>Těžiště tělesa</vt:lpstr>
      <vt:lpstr>Nakresli do sešitu a najdi těžiště těchto těles</vt:lpstr>
      <vt:lpstr>Kde mají přibližně těžiště tato tělesa ?</vt:lpstr>
      <vt:lpstr>Odpověz na otázky:</vt:lpstr>
      <vt:lpstr>Citace</vt:lpstr>
    </vt:vector>
  </TitlesOfParts>
  <Company>Základní škola Domažlice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TĚŽIŠTĚ TĚLESA</dc:title>
  <dc:creator>Základní škola</dc:creator>
  <cp:lastModifiedBy>Krejsová</cp:lastModifiedBy>
  <cp:revision>9</cp:revision>
  <dcterms:created xsi:type="dcterms:W3CDTF">2011-12-05T22:04:57Z</dcterms:created>
  <dcterms:modified xsi:type="dcterms:W3CDTF">2012-03-06T21:10:19Z</dcterms:modified>
</cp:coreProperties>
</file>