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269" r:id="rId5"/>
    <p:sldId id="279" r:id="rId6"/>
    <p:sldId id="284" r:id="rId7"/>
    <p:sldId id="285" r:id="rId8"/>
    <p:sldId id="283" r:id="rId9"/>
    <p:sldId id="286" r:id="rId10"/>
    <p:sldId id="287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4192" autoAdjust="0"/>
  </p:normalViewPr>
  <p:slideViewPr>
    <p:cSldViewPr>
      <p:cViewPr varScale="1">
        <p:scale>
          <a:sx n="60" d="100"/>
          <a:sy n="60" d="100"/>
        </p:scale>
        <p:origin x="-64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28.2.2013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    Název DUM:  </a:t>
            </a:r>
            <a:r>
              <a:rPr lang="cs-CZ" smtClean="0"/>
              <a:t>VY_32_INOVACE_ IX _2_09_Wir wiederholen I.</a:t>
            </a:r>
          </a:p>
          <a:p>
            <a:endParaRPr lang="cs-CZ" b="1"/>
          </a:p>
          <a:p>
            <a:r>
              <a:rPr lang="cs-CZ" b="1" smtClean="0"/>
              <a:t>    Šablona číslo:  </a:t>
            </a:r>
            <a:r>
              <a:rPr lang="cs-CZ" smtClean="0"/>
              <a:t>IX</a:t>
            </a:r>
            <a:r>
              <a:rPr lang="cs-CZ" b="1" smtClean="0"/>
              <a:t>         Sada číslo:  </a:t>
            </a:r>
            <a:r>
              <a:rPr lang="cs-CZ"/>
              <a:t>2</a:t>
            </a:r>
            <a:r>
              <a:rPr lang="cs-CZ" smtClean="0"/>
              <a:t> </a:t>
            </a:r>
            <a:r>
              <a:rPr lang="cs-CZ" b="1" smtClean="0"/>
              <a:t>       Pořadové číslo DUM: 09</a:t>
            </a:r>
            <a:endParaRPr lang="cs-CZ" smtClean="0"/>
          </a:p>
          <a:p>
            <a:endParaRPr lang="cs-CZ" b="1" smtClean="0"/>
          </a:p>
          <a:p>
            <a:r>
              <a:rPr lang="cs-CZ" b="1" smtClean="0"/>
              <a:t>    Autor: </a:t>
            </a:r>
            <a:r>
              <a:rPr lang="cs-CZ" smtClean="0"/>
              <a:t>Mgr. Radmila Sálová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Anotace: Žáci si zopakují a procvičí pozdravy, časování sloves, slovosled ve větách oznamovacích a tázacích </a:t>
            </a:r>
          </a:p>
          <a:p>
            <a:r>
              <a:rPr lang="cs-CZ" dirty="0" smtClean="0"/>
              <a:t>Očekávaný výstup: Používají správná zájmena i slovesné tvary, rozlišují slovosled přímý a nepřímý</a:t>
            </a:r>
          </a:p>
          <a:p>
            <a:r>
              <a:rPr lang="cs-CZ" dirty="0" smtClean="0"/>
              <a:t>Druh učebního materiálu: procvičení  </a:t>
            </a:r>
          </a:p>
          <a:p>
            <a:r>
              <a:rPr lang="cs-CZ" dirty="0" smtClean="0"/>
              <a:t>Typická věková skupina: 13 – 14 let</a:t>
            </a:r>
          </a:p>
          <a:p>
            <a:r>
              <a:rPr lang="cs-CZ" dirty="0" smtClean="0"/>
              <a:t>Klíčová slova: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?, </a:t>
            </a:r>
            <a:r>
              <a:rPr lang="cs-CZ" dirty="0" err="1" smtClean="0"/>
              <a:t>Ordne</a:t>
            </a:r>
            <a:r>
              <a:rPr lang="cs-CZ" dirty="0" smtClean="0"/>
              <a:t>. </a:t>
            </a:r>
            <a:r>
              <a:rPr lang="cs-CZ" dirty="0" err="1" smtClean="0"/>
              <a:t>Ergänze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Pomůcky a materiál: PC, sešit </a:t>
            </a:r>
          </a:p>
          <a:p>
            <a:r>
              <a:rPr lang="cs-CZ" dirty="0" smtClean="0"/>
              <a:t>Ověřeno dne: </a:t>
            </a:r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2012</a:t>
            </a:r>
          </a:p>
          <a:p>
            <a:r>
              <a:rPr lang="cs-CZ" dirty="0" smtClean="0"/>
              <a:t>Ve třídě: 7.A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si zopakují pozdravy a osobní zájmena, procvičí si časování sloves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Rozlišují věty oznamovací a otázky zjišťovací a doplňovací</a:t>
            </a:r>
          </a:p>
          <a:p>
            <a:pPr>
              <a:buFont typeface="Arial" pitchFamily="34" charset="0"/>
              <a:buChar char="•"/>
            </a:pPr>
            <a:r>
              <a:rPr lang="cs-CZ" dirty="0" err="1" smtClean="0"/>
              <a:t>Dokáží</a:t>
            </a:r>
            <a:r>
              <a:rPr lang="cs-CZ" dirty="0" smtClean="0"/>
              <a:t> správně požít </a:t>
            </a:r>
            <a:r>
              <a:rPr lang="cs-CZ" b="1" dirty="0" err="1" smtClean="0"/>
              <a:t>wo</a:t>
            </a:r>
            <a:r>
              <a:rPr lang="cs-CZ" b="1" dirty="0" smtClean="0"/>
              <a:t>, </a:t>
            </a:r>
            <a:r>
              <a:rPr lang="cs-CZ" b="1" dirty="0" err="1" smtClean="0"/>
              <a:t>woher</a:t>
            </a:r>
            <a:r>
              <a:rPr lang="cs-CZ" b="1" dirty="0" smtClean="0"/>
              <a:t>, </a:t>
            </a:r>
            <a:r>
              <a:rPr lang="cs-CZ" b="1" dirty="0" err="1" smtClean="0"/>
              <a:t>wie</a:t>
            </a:r>
            <a:r>
              <a:rPr lang="cs-CZ" b="1" dirty="0" smtClean="0"/>
              <a:t>, </a:t>
            </a:r>
            <a:r>
              <a:rPr lang="cs-CZ" b="1" dirty="0" err="1" smtClean="0"/>
              <a:t>wer</a:t>
            </a:r>
            <a:r>
              <a:rPr lang="cs-CZ" b="1" dirty="0" smtClean="0"/>
              <a:t>, </a:t>
            </a:r>
            <a:r>
              <a:rPr lang="cs-CZ" b="1" dirty="0" err="1" smtClean="0"/>
              <a:t>was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Es ist :</a:t>
            </a:r>
          </a:p>
          <a:p>
            <a:pPr marL="0" indent="0">
              <a:buNone/>
            </a:pPr>
            <a:r>
              <a:rPr lang="cs-CZ" smtClean="0"/>
              <a:t> </a:t>
            </a:r>
            <a:endParaRPr lang="cs-CZ" sz="3200" smtClean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Was sagst du ? / Wie grüßt du ?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42968" y="2708920"/>
            <a:ext cx="10870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06:00</a:t>
            </a:r>
            <a:endParaRPr lang="cs-CZ" sz="2400"/>
          </a:p>
        </p:txBody>
      </p:sp>
      <p:sp>
        <p:nvSpPr>
          <p:cNvPr id="4" name="Obdélník 3"/>
          <p:cNvSpPr/>
          <p:nvPr/>
        </p:nvSpPr>
        <p:spPr>
          <a:xfrm>
            <a:off x="972619" y="3723533"/>
            <a:ext cx="1087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09:00</a:t>
            </a:r>
            <a:endParaRPr lang="cs-CZ" sz="2400"/>
          </a:p>
        </p:txBody>
      </p:sp>
      <p:sp>
        <p:nvSpPr>
          <p:cNvPr id="5" name="Obdélník 4"/>
          <p:cNvSpPr/>
          <p:nvPr/>
        </p:nvSpPr>
        <p:spPr>
          <a:xfrm>
            <a:off x="972618" y="4852479"/>
            <a:ext cx="108704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13:00</a:t>
            </a:r>
            <a:endParaRPr lang="cs-CZ" sz="2400"/>
          </a:p>
        </p:txBody>
      </p:sp>
      <p:sp>
        <p:nvSpPr>
          <p:cNvPr id="6" name="Obdélník 5"/>
          <p:cNvSpPr/>
          <p:nvPr/>
        </p:nvSpPr>
        <p:spPr>
          <a:xfrm>
            <a:off x="4860032" y="2708920"/>
            <a:ext cx="105841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15:30</a:t>
            </a:r>
            <a:endParaRPr lang="cs-CZ" sz="2400"/>
          </a:p>
        </p:txBody>
      </p:sp>
      <p:sp>
        <p:nvSpPr>
          <p:cNvPr id="7" name="Obdélník 6"/>
          <p:cNvSpPr/>
          <p:nvPr/>
        </p:nvSpPr>
        <p:spPr>
          <a:xfrm>
            <a:off x="4860032" y="3723533"/>
            <a:ext cx="10584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19:45</a:t>
            </a:r>
            <a:endParaRPr lang="cs-CZ" sz="2400"/>
          </a:p>
        </p:txBody>
      </p:sp>
      <p:sp>
        <p:nvSpPr>
          <p:cNvPr id="8" name="Obdélník 7"/>
          <p:cNvSpPr/>
          <p:nvPr/>
        </p:nvSpPr>
        <p:spPr>
          <a:xfrm>
            <a:off x="4860032" y="4852479"/>
            <a:ext cx="105841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22:50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xmlns="" val="6260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276872"/>
            <a:ext cx="8064896" cy="3816424"/>
          </a:xfrm>
        </p:spPr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Ich bin            du?</a:t>
            </a:r>
          </a:p>
          <a:p>
            <a:pPr marL="514350" indent="-514350">
              <a:buAutoNum type="alphaLcParenR"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Wie heißt       ist Thomas.</a:t>
            </a:r>
          </a:p>
          <a:p>
            <a:pPr marL="514350" indent="-514350">
              <a:buAutoNum type="alphaLcParenR"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Ich                   ist das ?</a:t>
            </a:r>
          </a:p>
          <a:p>
            <a:pPr marL="514350" indent="-514350">
              <a:buAutoNum type="alphaLcParenR"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Das                  heißt du?</a:t>
            </a:r>
          </a:p>
          <a:p>
            <a:pPr marL="514350" indent="-514350">
              <a:buAutoNum type="alphaLcParenR"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Und wie          Oliver.</a:t>
            </a:r>
          </a:p>
          <a:p>
            <a:pPr marL="514350" indent="-514350">
              <a:buAutoNum type="alphaLcParenR" startAt="6"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Und wer         heiße Willi.</a:t>
            </a:r>
          </a:p>
          <a:p>
            <a:pPr marL="514350" indent="-514350">
              <a:buAutoNum type="alphaLcParenR" startAt="6"/>
            </a:pPr>
            <a:endParaRPr lang="cs-CZ" sz="320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3200"/>
              <a:t> 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Ordne und schreib:  </a:t>
            </a:r>
            <a:r>
              <a:rPr lang="cs-CZ" sz="2000" b="0" i="1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</a:t>
            </a:r>
            <a:r>
              <a:rPr lang="cs-CZ" sz="20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eřaď a napiš: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225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88840"/>
            <a:ext cx="8064896" cy="4104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a)Das ist Erich. ____  kommt aus Dresden.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b)Uwe ist sieben Jahre alt, aber ____ spielt    schon gut Eishockey.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c)Das ist Elena. ____ kommt aus Spanien. Aber ___ spricht gut Deutsch.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d)Kurt wohnt in Bonn. ___ ist 13 Jahre alt.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e)Das sind Tim und Tom. ____ sind neu hier. </a:t>
            </a:r>
          </a:p>
          <a:p>
            <a:pPr marL="0" indent="0">
              <a:buNone/>
            </a:pP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Ergänze :    </a:t>
            </a:r>
            <a:r>
              <a:rPr lang="cs-CZ" sz="20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Doplň: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655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88840"/>
            <a:ext cx="8064896" cy="410445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320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320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  Bruder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                                           Großmutter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 Freund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                                           Mutter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                                           Tante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Ergänze :    </a:t>
            </a:r>
            <a:r>
              <a:rPr lang="cs-CZ" sz="20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Doplň: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7" name="Výbuch 2 6"/>
          <p:cNvSpPr/>
          <p:nvPr/>
        </p:nvSpPr>
        <p:spPr>
          <a:xfrm>
            <a:off x="1331640" y="1628801"/>
            <a:ext cx="1550652" cy="1368152"/>
          </a:xfrm>
          <a:prstGeom prst="irregularSeal2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er</a:t>
            </a:r>
            <a:endParaRPr lang="cs-CZ" sz="3200"/>
          </a:p>
        </p:txBody>
      </p:sp>
      <p:sp>
        <p:nvSpPr>
          <p:cNvPr id="8" name="Výbuch 2 7"/>
          <p:cNvSpPr/>
          <p:nvPr/>
        </p:nvSpPr>
        <p:spPr>
          <a:xfrm>
            <a:off x="5460788" y="1638627"/>
            <a:ext cx="1487476" cy="1382453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sie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2509105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Ich </a:t>
            </a:r>
            <a:r>
              <a:rPr lang="cs-CZ" i="1" smtClean="0">
                <a:solidFill>
                  <a:srgbClr val="C00000"/>
                </a:solidFill>
              </a:rPr>
              <a:t>spreche</a:t>
            </a:r>
            <a:r>
              <a:rPr lang="cs-CZ" i="1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ein bisschen Deutsch.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Ich _____ aus Österreich, aus Wien.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________ du gut Italienisch ?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Woher ______ du?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Wie _______ deine Großeltern?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Die Kinder ________ schon gut Deutsch.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Meine Freundin _____ nicht Bara, sie _____ Klara.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Was _______ ihr, Englisch oder Deutsch ?</a:t>
            </a:r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/>
              <a:t> 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Ergänze  </a:t>
            </a:r>
            <a:r>
              <a:rPr lang="cs-CZ" sz="32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sprechen, kommen, heißen</a:t>
            </a: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: </a:t>
            </a:r>
            <a:b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8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Doplň správné tvary sloves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31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Wie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ist dein Name 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  kommt ihr?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  wohnst du?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 heißen deine Freunde 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 bist du 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 alt seid ihr 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 machen deine Geschwister gern?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_____ ist das, deine Tante ?</a:t>
            </a:r>
          </a:p>
          <a:p>
            <a:pPr marL="0" indent="0">
              <a:buNone/>
            </a:pP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Ergänze  </a:t>
            </a:r>
            <a:r>
              <a:rPr lang="cs-CZ" sz="32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wer, wie, wo, was, woher </a:t>
            </a: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: </a:t>
            </a: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988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?  -  Nein, ich wohne nicht in Hamburg.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  -  Sie kommen aus Italien.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  -  Ich bin noch nicht vierzehn Jahre alt.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  -  Ja, wir möchten heute Abend Schach spielen.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  -  Nein, das sind nicht meine Eltern.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  -  Karin wohnt jetzt in Zürich.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  -  Ja, ich singe sehr gern.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  -  Er kommt auch aus Deutschland.</a:t>
            </a:r>
          </a:p>
          <a:p>
            <a:pPr marL="0" indent="0">
              <a:buNone/>
            </a:pP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Wie fragst du ? </a:t>
            </a: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266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möchte – lesen – ich – in Ruhe.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in Bremen - möchte – wohnen – meine Schwester. 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Daniel – in München – wohnt ?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Marika – nicht – zeichnet.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möchte – nicht – zeichnen – Marika.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Tante Gudrun – ist – das ?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neu – er – hier – ist.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dein Freund – Rudi – heißt ?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Schreib die Sätze richtig. </a:t>
            </a: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3200" b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333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808</TotalTime>
  <Words>592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Thermal</vt:lpstr>
      <vt:lpstr>Snímek 1</vt:lpstr>
      <vt:lpstr>Snímek 2</vt:lpstr>
      <vt:lpstr>Snímek 3</vt:lpstr>
      <vt:lpstr>Was sagst du ? / Wie grüßt du ?</vt:lpstr>
      <vt:lpstr>Ordne und schreib:  Seřaď a napiš:</vt:lpstr>
      <vt:lpstr>Ergänze :    Doplň:</vt:lpstr>
      <vt:lpstr>Ergänze :    Doplň:</vt:lpstr>
      <vt:lpstr>Ergänze  sprechen, kommen, heißen:  Doplň správné tvary sloves</vt:lpstr>
      <vt:lpstr>Ergänze  wer, wie, wo, was, woher :  </vt:lpstr>
      <vt:lpstr>Wie fragst du ?  </vt:lpstr>
      <vt:lpstr>Schreib die Sätze richtig.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83</cp:revision>
  <dcterms:created xsi:type="dcterms:W3CDTF">2012-10-28T12:20:09Z</dcterms:created>
  <dcterms:modified xsi:type="dcterms:W3CDTF">2013-02-28T11:22:29Z</dcterms:modified>
</cp:coreProperties>
</file>