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VY_52_INOVACE_09_Difuze křížovka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Difuze křížovka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DB8741D-DB4A-4E04-BCAB-DD5A840EF794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EF3DFEE-9060-41E0-84F9-FCAF3647F875}" type="presOf" srcId="{C73C7642-F245-4585-8F88-243F9FAEF6CA}" destId="{AA41A67C-3D3F-4AE9-9E0F-5D7F7BB2E741}" srcOrd="1" destOrd="0" presId="urn:microsoft.com/office/officeart/2005/8/layout/target3"/>
    <dgm:cxn modelId="{8B17A64B-11A1-415F-A5AB-ECEB540F184F}" type="presOf" srcId="{39F8B381-5807-488E-AC22-73DD4140ED4A}" destId="{71045F8C-00FA-488E-A7BD-E2E6753D979D}" srcOrd="0" destOrd="0" presId="urn:microsoft.com/office/officeart/2005/8/layout/target3"/>
    <dgm:cxn modelId="{57AB8829-FDE1-4DFD-9BC2-022EF8483DD5}" type="presOf" srcId="{445C7998-7549-48B0-BD68-D4F0167F02E5}" destId="{BC35EE03-4121-4EF9-923D-7CB6D30D358D}" srcOrd="0" destOrd="0" presId="urn:microsoft.com/office/officeart/2005/8/layout/target3"/>
    <dgm:cxn modelId="{97E53EAE-9175-410D-B066-CFEA92002DB3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6590D1C-A8CB-418D-A9F5-F0D81515541E}" type="presOf" srcId="{019433A1-1324-4DE1-9E6F-32B851095F74}" destId="{E7297F21-D4FD-4A41-AE58-814D01A6B5E7}" srcOrd="1" destOrd="0" presId="urn:microsoft.com/office/officeart/2005/8/layout/target3"/>
    <dgm:cxn modelId="{8B3850FE-DC90-455B-9F59-65EC6CE77738}" type="presOf" srcId="{445C7998-7549-48B0-BD68-D4F0167F02E5}" destId="{4D19AB04-24FA-40C2-B203-52AE3D15E171}" srcOrd="1" destOrd="0" presId="urn:microsoft.com/office/officeart/2005/8/layout/target3"/>
    <dgm:cxn modelId="{116381C8-6C20-469D-9542-29F759FB1C4A}" type="presOf" srcId="{EBC41103-E2E5-4D48-9B4B-425520D3D098}" destId="{F969C235-9271-4D34-B740-D627A121CAD0}" srcOrd="1" destOrd="0" presId="urn:microsoft.com/office/officeart/2005/8/layout/target3"/>
    <dgm:cxn modelId="{A869BC29-4108-43A3-B803-713D6CEF72C8}" type="presOf" srcId="{019433A1-1324-4DE1-9E6F-32B851095F74}" destId="{A3817367-F2BC-482F-8832-FA00B51DCCF3}" srcOrd="0" destOrd="0" presId="urn:microsoft.com/office/officeart/2005/8/layout/target3"/>
    <dgm:cxn modelId="{FA82B395-566A-43BD-BE37-45F5469EFE8A}" type="presOf" srcId="{DAEA276B-ECF9-46F6-A7D3-4693B2D32BC4}" destId="{F69A1436-182C-465B-AD7F-FE48E0C090C1}" srcOrd="1" destOrd="0" presId="urn:microsoft.com/office/officeart/2005/8/layout/target3"/>
    <dgm:cxn modelId="{924C4E97-B447-4394-98EB-1968E31CEF92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8CD8FFB-D9B3-46F4-AB96-CD876EBF3C9B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557D823-17D4-45C5-A51A-85EDE512E902}" type="presOf" srcId="{EBC41103-E2E5-4D48-9B4B-425520D3D098}" destId="{50C2F88D-8688-44C2-A854-691F34009D3B}" srcOrd="0" destOrd="0" presId="urn:microsoft.com/office/officeart/2005/8/layout/target3"/>
    <dgm:cxn modelId="{8B69A483-CC08-4A8D-9CB4-B78736BD9DD7}" type="presParOf" srcId="{71045F8C-00FA-488E-A7BD-E2E6753D979D}" destId="{3577EC6B-C980-4F34-8C69-4365E7B8FC8C}" srcOrd="0" destOrd="0" presId="urn:microsoft.com/office/officeart/2005/8/layout/target3"/>
    <dgm:cxn modelId="{E9B8CB33-D397-4F60-ACA5-B40F00CFFBFC}" type="presParOf" srcId="{71045F8C-00FA-488E-A7BD-E2E6753D979D}" destId="{6940EB87-DC1D-4BC3-9408-9AC2E1FFC039}" srcOrd="1" destOrd="0" presId="urn:microsoft.com/office/officeart/2005/8/layout/target3"/>
    <dgm:cxn modelId="{EB0FF185-F422-45C3-B156-582B82BD868C}" type="presParOf" srcId="{71045F8C-00FA-488E-A7BD-E2E6753D979D}" destId="{BC35EE03-4121-4EF9-923D-7CB6D30D358D}" srcOrd="2" destOrd="0" presId="urn:microsoft.com/office/officeart/2005/8/layout/target3"/>
    <dgm:cxn modelId="{D4653729-0D3D-4C90-8914-D7F0B9A4C4B3}" type="presParOf" srcId="{71045F8C-00FA-488E-A7BD-E2E6753D979D}" destId="{C95EEA27-3CBF-4645-A92D-9D8AF5C1CBFC}" srcOrd="3" destOrd="0" presId="urn:microsoft.com/office/officeart/2005/8/layout/target3"/>
    <dgm:cxn modelId="{96A64DB7-0B4A-485E-95E7-E4017170EA65}" type="presParOf" srcId="{71045F8C-00FA-488E-A7BD-E2E6753D979D}" destId="{851BB866-B6AE-4566-893F-4C635BA974FC}" srcOrd="4" destOrd="0" presId="urn:microsoft.com/office/officeart/2005/8/layout/target3"/>
    <dgm:cxn modelId="{09DA0BDE-DB45-4BF0-AAB4-848FFDD657F0}" type="presParOf" srcId="{71045F8C-00FA-488E-A7BD-E2E6753D979D}" destId="{643EA938-EDE0-4533-ACCC-D2BD6F3A527C}" srcOrd="5" destOrd="0" presId="urn:microsoft.com/office/officeart/2005/8/layout/target3"/>
    <dgm:cxn modelId="{EA038411-DFBB-41E7-94AA-EDAAF71A5C38}" type="presParOf" srcId="{71045F8C-00FA-488E-A7BD-E2E6753D979D}" destId="{92F31B18-D66D-4CC7-89B9-378928DE877D}" srcOrd="6" destOrd="0" presId="urn:microsoft.com/office/officeart/2005/8/layout/target3"/>
    <dgm:cxn modelId="{6312AE70-A6DA-4F80-8580-9D0EA3D1BD34}" type="presParOf" srcId="{71045F8C-00FA-488E-A7BD-E2E6753D979D}" destId="{902074E1-B931-4618-97F1-FADBE82E9C3C}" srcOrd="7" destOrd="0" presId="urn:microsoft.com/office/officeart/2005/8/layout/target3"/>
    <dgm:cxn modelId="{46ADBEEA-E338-4BB1-B63A-2DDED1F2F3B0}" type="presParOf" srcId="{71045F8C-00FA-488E-A7BD-E2E6753D979D}" destId="{A3817367-F2BC-482F-8832-FA00B51DCCF3}" srcOrd="8" destOrd="0" presId="urn:microsoft.com/office/officeart/2005/8/layout/target3"/>
    <dgm:cxn modelId="{6CA7BE20-CCEB-458F-8DE6-32068023A9A3}" type="presParOf" srcId="{71045F8C-00FA-488E-A7BD-E2E6753D979D}" destId="{626ABFF6-56C8-4386-B662-68EC364EED9D}" srcOrd="9" destOrd="0" presId="urn:microsoft.com/office/officeart/2005/8/layout/target3"/>
    <dgm:cxn modelId="{8725DDBD-D76E-42AA-8ACE-D0093A2FBDE6}" type="presParOf" srcId="{71045F8C-00FA-488E-A7BD-E2E6753D979D}" destId="{6DB11F1C-D028-4800-9625-6611CA9DE6D4}" srcOrd="10" destOrd="0" presId="urn:microsoft.com/office/officeart/2005/8/layout/target3"/>
    <dgm:cxn modelId="{6F72D8AA-D7CC-4BC7-A40C-F7173CD0A981}" type="presParOf" srcId="{71045F8C-00FA-488E-A7BD-E2E6753D979D}" destId="{CDED6FE3-AD8F-4ACC-B6B8-710EDDD97598}" srcOrd="11" destOrd="0" presId="urn:microsoft.com/office/officeart/2005/8/layout/target3"/>
    <dgm:cxn modelId="{6551F7D6-03AE-4AEA-A115-0F985EF506A8}" type="presParOf" srcId="{71045F8C-00FA-488E-A7BD-E2E6753D979D}" destId="{397AC6D7-84A6-4150-958F-83C92D9ACF38}" srcOrd="12" destOrd="0" presId="urn:microsoft.com/office/officeart/2005/8/layout/target3"/>
    <dgm:cxn modelId="{C71CE1D3-3E98-4401-826D-86B5B9911B38}" type="presParOf" srcId="{71045F8C-00FA-488E-A7BD-E2E6753D979D}" destId="{D7419528-33A6-416D-9E64-B3F7915C5149}" srcOrd="13" destOrd="0" presId="urn:microsoft.com/office/officeart/2005/8/layout/target3"/>
    <dgm:cxn modelId="{3F87D0F4-E738-4587-82E9-93E2E3C37321}" type="presParOf" srcId="{71045F8C-00FA-488E-A7BD-E2E6753D979D}" destId="{97289DF2-90F4-4EC2-A9FC-633B00BAB610}" srcOrd="14" destOrd="0" presId="urn:microsoft.com/office/officeart/2005/8/layout/target3"/>
    <dgm:cxn modelId="{06B43109-C60F-45D9-9B66-7CDEB2B068B5}" type="presParOf" srcId="{71045F8C-00FA-488E-A7BD-E2E6753D979D}" destId="{234EBA9D-95B4-4C20-A84E-6F65F1085DC6}" srcOrd="15" destOrd="0" presId="urn:microsoft.com/office/officeart/2005/8/layout/target3"/>
    <dgm:cxn modelId="{330F73A7-5F35-4BC2-A0D4-1ED6764AD52F}" type="presParOf" srcId="{71045F8C-00FA-488E-A7BD-E2E6753D979D}" destId="{12255512-213F-41DF-90A6-8B4CD74A2B52}" srcOrd="16" destOrd="0" presId="urn:microsoft.com/office/officeart/2005/8/layout/target3"/>
    <dgm:cxn modelId="{D8D727CC-3E9D-40BA-8117-814E1E174DC8}" type="presParOf" srcId="{71045F8C-00FA-488E-A7BD-E2E6753D979D}" destId="{50C2F88D-8688-44C2-A854-691F34009D3B}" srcOrd="17" destOrd="0" presId="urn:microsoft.com/office/officeart/2005/8/layout/target3"/>
    <dgm:cxn modelId="{2E89FBDC-A908-4714-B6F5-E35179965641}" type="presParOf" srcId="{71045F8C-00FA-488E-A7BD-E2E6753D979D}" destId="{4D19AB04-24FA-40C2-B203-52AE3D15E171}" srcOrd="18" destOrd="0" presId="urn:microsoft.com/office/officeart/2005/8/layout/target3"/>
    <dgm:cxn modelId="{C4ED28A5-4A32-402D-9F2A-65BA98F4FB46}" type="presParOf" srcId="{71045F8C-00FA-488E-A7BD-E2E6753D979D}" destId="{832BF48F-0145-4429-9E02-8FCA946CCE9E}" srcOrd="19" destOrd="0" presId="urn:microsoft.com/office/officeart/2005/8/layout/target3"/>
    <dgm:cxn modelId="{F00083BB-7DC0-4C55-B040-35066046F102}" type="presParOf" srcId="{71045F8C-00FA-488E-A7BD-E2E6753D979D}" destId="{E7297F21-D4FD-4A41-AE58-814D01A6B5E7}" srcOrd="20" destOrd="0" presId="urn:microsoft.com/office/officeart/2005/8/layout/target3"/>
    <dgm:cxn modelId="{F23926B1-15B4-48CB-A132-10C3C402F754}" type="presParOf" srcId="{71045F8C-00FA-488E-A7BD-E2E6753D979D}" destId="{F69A1436-182C-465B-AD7F-FE48E0C090C1}" srcOrd="21" destOrd="0" presId="urn:microsoft.com/office/officeart/2005/8/layout/target3"/>
    <dgm:cxn modelId="{3C8625F2-52CA-462B-A260-792696AB1CFF}" type="presParOf" srcId="{71045F8C-00FA-488E-A7BD-E2E6753D979D}" destId="{AA41A67C-3D3F-4AE9-9E0F-5D7F7BB2E741}" srcOrd="22" destOrd="0" presId="urn:microsoft.com/office/officeart/2005/8/layout/target3"/>
    <dgm:cxn modelId="{D2077F2D-CAA2-4228-90D4-313321A5D09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VY_52_INOVACE_09_Difuze křížovka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Difuze křížovka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76057-6C6C-4D1E-A030-2C865D457EA3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96CC4-2302-4671-AC4C-57687C33A0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449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76057-6C6C-4D1E-A030-2C865D457EA3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96CC4-2302-4671-AC4C-57687C33A0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676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76057-6C6C-4D1E-A030-2C865D457EA3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96CC4-2302-4671-AC4C-57687C33A0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486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76057-6C6C-4D1E-A030-2C865D457EA3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96CC4-2302-4671-AC4C-57687C33A0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663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76057-6C6C-4D1E-A030-2C865D457EA3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96CC4-2302-4671-AC4C-57687C33A0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061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76057-6C6C-4D1E-A030-2C865D457EA3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96CC4-2302-4671-AC4C-57687C33A0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083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76057-6C6C-4D1E-A030-2C865D457EA3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96CC4-2302-4671-AC4C-57687C33A0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436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76057-6C6C-4D1E-A030-2C865D457EA3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96CC4-2302-4671-AC4C-57687C33A0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855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76057-6C6C-4D1E-A030-2C865D457EA3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96CC4-2302-4671-AC4C-57687C33A0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939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76057-6C6C-4D1E-A030-2C865D457EA3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96CC4-2302-4671-AC4C-57687C33A0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748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76057-6C6C-4D1E-A030-2C865D457EA3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96CC4-2302-4671-AC4C-57687C33A0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072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76057-6C6C-4D1E-A030-2C865D457EA3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096CC4-2302-4671-AC4C-57687C33A0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598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1061827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7070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017001"/>
              </p:ext>
            </p:extLst>
          </p:nvPr>
        </p:nvGraphicFramePr>
        <p:xfrm>
          <a:off x="1524000" y="1397000"/>
          <a:ext cx="6096000" cy="293624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Děti si křížovku narýsují do sešitu, možno i vytisknout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2825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4924572"/>
              </p:ext>
            </p:extLst>
          </p:nvPr>
        </p:nvGraphicFramePr>
        <p:xfrm>
          <a:off x="682922" y="347576"/>
          <a:ext cx="8386884" cy="3877176"/>
        </p:xfrm>
        <a:graphic>
          <a:graphicData uri="http://schemas.openxmlformats.org/drawingml/2006/table">
            <a:tbl>
              <a:tblPr/>
              <a:tblGrid>
                <a:gridCol w="762444"/>
                <a:gridCol w="762444"/>
                <a:gridCol w="762444"/>
                <a:gridCol w="762444"/>
                <a:gridCol w="762444"/>
                <a:gridCol w="762444"/>
                <a:gridCol w="762444"/>
                <a:gridCol w="762444"/>
                <a:gridCol w="762444"/>
                <a:gridCol w="762444"/>
                <a:gridCol w="762444"/>
              </a:tblGrid>
              <a:tr h="646196"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6196"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222</a:t>
                      </a:r>
                      <a:endParaRPr lang="cs-CZ" sz="18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619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6196"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Ź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196"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196"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17355" y="424118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43948" y="1154361"/>
            <a:ext cx="4491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5899" y="1722922"/>
            <a:ext cx="4844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34064" y="2401724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1885" y="2924944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3743454"/>
            <a:ext cx="4251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68038" y="4581128"/>
            <a:ext cx="4176464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AutoNum type="arabicPeriod"/>
            </a:pPr>
            <a:r>
              <a:rPr lang="cs-CZ" sz="2400" dirty="0" smtClean="0"/>
              <a:t>Diamant má největší …..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Pomůcka k měření síly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Látka podobná vosku</a:t>
            </a:r>
          </a:p>
          <a:p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4788024" y="4581128"/>
            <a:ext cx="4176464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4. Vlastnost molitanu</a:t>
            </a:r>
          </a:p>
          <a:p>
            <a:r>
              <a:rPr lang="cs-CZ" sz="2400" dirty="0" smtClean="0"/>
              <a:t>5. Plyny jsou stlačitelné a …..</a:t>
            </a:r>
          </a:p>
          <a:p>
            <a:r>
              <a:rPr lang="cs-CZ" sz="2400" dirty="0" smtClean="0"/>
              <a:t>6. Jednotka pro měření síly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537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9020779"/>
              </p:ext>
            </p:extLst>
          </p:nvPr>
        </p:nvGraphicFramePr>
        <p:xfrm>
          <a:off x="569030" y="332656"/>
          <a:ext cx="8386884" cy="3877176"/>
        </p:xfrm>
        <a:graphic>
          <a:graphicData uri="http://schemas.openxmlformats.org/drawingml/2006/table">
            <a:tbl>
              <a:tblPr/>
              <a:tblGrid>
                <a:gridCol w="762444"/>
                <a:gridCol w="762444"/>
                <a:gridCol w="762444"/>
                <a:gridCol w="762444"/>
                <a:gridCol w="762444"/>
                <a:gridCol w="762444"/>
                <a:gridCol w="762444"/>
                <a:gridCol w="762444"/>
                <a:gridCol w="762444"/>
                <a:gridCol w="762444"/>
                <a:gridCol w="762444"/>
              </a:tblGrid>
              <a:tr h="64619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1.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6196"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2.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Ě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619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F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6196"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4.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U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196"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5.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É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196"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6.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2" name="Zaoblený obdélník 11"/>
          <p:cNvSpPr/>
          <p:nvPr/>
        </p:nvSpPr>
        <p:spPr>
          <a:xfrm>
            <a:off x="368038" y="4581128"/>
            <a:ext cx="4176464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AutoNum type="arabicPeriod"/>
            </a:pPr>
            <a:r>
              <a:rPr lang="cs-CZ" sz="2400" dirty="0" smtClean="0"/>
              <a:t>Diamant má největší …..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Pomůcka k měření síly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Látka podobná vosku</a:t>
            </a:r>
          </a:p>
          <a:p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4788024" y="4581128"/>
            <a:ext cx="4176464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4. Vlastnost molitanu</a:t>
            </a:r>
          </a:p>
          <a:p>
            <a:r>
              <a:rPr lang="cs-CZ" sz="2400" dirty="0" smtClean="0"/>
              <a:t>5. Plyny jsou stlačitelné a …..</a:t>
            </a:r>
          </a:p>
          <a:p>
            <a:r>
              <a:rPr lang="cs-CZ" sz="2400" dirty="0" smtClean="0"/>
              <a:t>6. Jednotka pro měření síly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2092" y="1700808"/>
            <a:ext cx="46358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5165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dirty="0" smtClean="0"/>
              <a:t>Difuze</a:t>
            </a:r>
            <a:endParaRPr lang="cs-CZ" sz="6000" dirty="0"/>
          </a:p>
        </p:txBody>
      </p:sp>
      <p:pic>
        <p:nvPicPr>
          <p:cNvPr id="3" name="Picture 2" descr="C:\Users\Krejsová\AppData\Local\Microsoft\Windows\Temporary Internet Files\Content.IE5\BX2HWUX3\MC900411884[1].wmf"/>
          <p:cNvPicPr>
            <a:picLocks noChangeAspect="1" noChangeArrowheads="1"/>
          </p:cNvPicPr>
          <p:nvPr/>
        </p:nvPicPr>
        <p:blipFill>
          <a:blip r:embed="rId2" cstate="print">
            <a:lum brigh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991" y="980728"/>
            <a:ext cx="2927287" cy="3366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1916832"/>
            <a:ext cx="6966202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Uveď příklady difuze.</a:t>
            </a:r>
          </a:p>
          <a:p>
            <a:endParaRPr lang="cs-CZ" sz="3200" dirty="0"/>
          </a:p>
          <a:p>
            <a:r>
              <a:rPr lang="cs-CZ" sz="3200" dirty="0" smtClean="0"/>
              <a:t>O čem nepřímo svědčí jev difuze ?</a:t>
            </a:r>
          </a:p>
          <a:p>
            <a:endParaRPr lang="cs-CZ" sz="3200" dirty="0"/>
          </a:p>
          <a:p>
            <a:r>
              <a:rPr lang="cs-CZ" sz="3200" dirty="0" smtClean="0"/>
              <a:t>U jakých látek můžeme difuzi pozorovat?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Co je </a:t>
            </a:r>
            <a:r>
              <a:rPr lang="cs-CZ" sz="3600" b="1" dirty="0" smtClean="0"/>
              <a:t>Brownův pohyb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4918900" y="4700178"/>
            <a:ext cx="2088232" cy="1944216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444208" y="5612782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073356" y="6245696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364088" y="5456262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007254" y="5085184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630291" y="5672286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754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4.51434E-6 L 0.01823 0.05989 L 0.07882 0.05989 L 0.03021 0.09713 L 0.04861 0.15726 L 1.11022E-16 0.12025 L -0.04861 0.15726 L -0.03021 0.09713 L -0.07865 0.05989 L -0.01823 0.05989 L 1.11022E-16 4.51434E-6 Z " pathEditMode="relative" rAng="0" ptsTypes="FFFFFFFFFFF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786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87512E-6 L 0.06302 -0.05758 L 0.12604 -4.87512E-6 L 0.06302 0.05782 L 1.66667E-6 -4.87512E-6 Z " pathEditMode="relative" rAng="0" ptsTypes="FFFFF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29 -0.16906 L 0.02813 -0.0747 L -0.04271 -0.0747 L -0.00729 -0.16906 Z " pathEditMode="relative" rAng="0" ptsTypes="FFFF">
                                      <p:cBhvr>
                                        <p:cTn id="10" dur="3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4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36510776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264</Words>
  <Application>Microsoft Office PowerPoint</Application>
  <PresentationFormat>Předvádění na obrazovce (4:3)</PresentationFormat>
  <Paragraphs>134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Difuze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13</cp:revision>
  <dcterms:created xsi:type="dcterms:W3CDTF">2011-11-09T22:03:53Z</dcterms:created>
  <dcterms:modified xsi:type="dcterms:W3CDTF">2012-03-06T20:58:43Z</dcterms:modified>
</cp:coreProperties>
</file>