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FF0066"/>
    <a:srgbClr val="AC77F9"/>
    <a:srgbClr val="7117F5"/>
    <a:srgbClr val="4F08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Hronková Pavlína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VY_52_INOVACE_09_Stavba lidského těla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Stavba lidského těla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Přírodověda pro 5.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 custLinFactNeighborX="0" custLinFactNeighborY="0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50FAF1D-FB6F-4C03-8A15-BCEAC44E584D}" type="presOf" srcId="{DAEA276B-ECF9-46F6-A7D3-4693B2D32BC4}" destId="{CDED6FE3-AD8F-4ACC-B6B8-710EDDD97598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C1B28D00-0E6A-4EA7-B065-FC4027443A3E}" type="presOf" srcId="{DAEA276B-ECF9-46F6-A7D3-4693B2D32BC4}" destId="{F69A1436-182C-465B-AD7F-FE48E0C090C1}" srcOrd="1" destOrd="0" presId="urn:microsoft.com/office/officeart/2005/8/layout/target3"/>
    <dgm:cxn modelId="{D94A16C6-45C9-4037-A3B4-26E559519D1C}" type="presOf" srcId="{019433A1-1324-4DE1-9E6F-32B851095F74}" destId="{E7297F21-D4FD-4A41-AE58-814D01A6B5E7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895D29-90A4-4727-A162-AB8F341DAF22}" type="presOf" srcId="{C73C7642-F245-4585-8F88-243F9FAEF6CA}" destId="{97289DF2-90F4-4EC2-A9FC-633B00BAB610}" srcOrd="0" destOrd="0" presId="urn:microsoft.com/office/officeart/2005/8/layout/target3"/>
    <dgm:cxn modelId="{B56E487F-A21E-4DDB-8884-0F134A50ADE7}" type="presOf" srcId="{019433A1-1324-4DE1-9E6F-32B851095F74}" destId="{A3817367-F2BC-482F-8832-FA00B51DCCF3}" srcOrd="0" destOrd="0" presId="urn:microsoft.com/office/officeart/2005/8/layout/target3"/>
    <dgm:cxn modelId="{72D4D571-D614-4CF2-8E0C-9F2A90F341F9}" type="presOf" srcId="{EBC41103-E2E5-4D48-9B4B-425520D3D098}" destId="{50C2F88D-8688-44C2-A854-691F34009D3B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9F34172-DB25-46B5-BFB9-EF77E4A017D7}" type="presOf" srcId="{445C7998-7549-48B0-BD68-D4F0167F02E5}" destId="{BC35EE03-4121-4EF9-923D-7CB6D30D358D}" srcOrd="0" destOrd="0" presId="urn:microsoft.com/office/officeart/2005/8/layout/target3"/>
    <dgm:cxn modelId="{B82919DF-80BC-4CE2-A60C-1AEC3CA52952}" type="presOf" srcId="{39F8B381-5807-488E-AC22-73DD4140ED4A}" destId="{71045F8C-00FA-488E-A7BD-E2E6753D979D}" srcOrd="0" destOrd="0" presId="urn:microsoft.com/office/officeart/2005/8/layout/target3"/>
    <dgm:cxn modelId="{A8FC013F-BAD8-4475-8792-E689F8DD4B50}" type="presOf" srcId="{445C7998-7549-48B0-BD68-D4F0167F02E5}" destId="{4D19AB04-24FA-40C2-B203-52AE3D15E171}" srcOrd="1" destOrd="0" presId="urn:microsoft.com/office/officeart/2005/8/layout/target3"/>
    <dgm:cxn modelId="{9C9E15AF-F761-4DE3-B032-0B70C4854BAF}" type="presOf" srcId="{FBBFC3EA-9D9D-4F3A-BEA6-9C2C0E46BF20}" destId="{643EA938-EDE0-4533-ACCC-D2BD6F3A527C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4DB5D916-3742-40A6-87E8-F053CA67BB44}" type="presOf" srcId="{C73C7642-F245-4585-8F88-243F9FAEF6CA}" destId="{AA41A67C-3D3F-4AE9-9E0F-5D7F7BB2E741}" srcOrd="1" destOrd="0" presId="urn:microsoft.com/office/officeart/2005/8/layout/target3"/>
    <dgm:cxn modelId="{A64872BE-65C4-41B6-BE9A-BE1E10C13F7D}" type="presOf" srcId="{FBBFC3EA-9D9D-4F3A-BEA6-9C2C0E46BF20}" destId="{832BF48F-0145-4429-9E02-8FCA946CCE9E}" srcOrd="1" destOrd="0" presId="urn:microsoft.com/office/officeart/2005/8/layout/target3"/>
    <dgm:cxn modelId="{B1C6110B-5521-4434-8DD4-A05C981DB245}" type="presOf" srcId="{EBC41103-E2E5-4D48-9B4B-425520D3D098}" destId="{F969C235-9271-4D34-B740-D627A121CAD0}" srcOrd="1" destOrd="0" presId="urn:microsoft.com/office/officeart/2005/8/layout/target3"/>
    <dgm:cxn modelId="{A7F8CF28-8E8F-4868-8020-67B43436CA42}" type="presParOf" srcId="{71045F8C-00FA-488E-A7BD-E2E6753D979D}" destId="{3577EC6B-C980-4F34-8C69-4365E7B8FC8C}" srcOrd="0" destOrd="0" presId="urn:microsoft.com/office/officeart/2005/8/layout/target3"/>
    <dgm:cxn modelId="{18370803-FA1A-4EBD-8F8E-823A9D6C4570}" type="presParOf" srcId="{71045F8C-00FA-488E-A7BD-E2E6753D979D}" destId="{6940EB87-DC1D-4BC3-9408-9AC2E1FFC039}" srcOrd="1" destOrd="0" presId="urn:microsoft.com/office/officeart/2005/8/layout/target3"/>
    <dgm:cxn modelId="{091267B9-79E8-49A2-ACAF-E603F7C150A0}" type="presParOf" srcId="{71045F8C-00FA-488E-A7BD-E2E6753D979D}" destId="{BC35EE03-4121-4EF9-923D-7CB6D30D358D}" srcOrd="2" destOrd="0" presId="urn:microsoft.com/office/officeart/2005/8/layout/target3"/>
    <dgm:cxn modelId="{D08A00ED-3A0E-47CC-8E68-0655BA9B4650}" type="presParOf" srcId="{71045F8C-00FA-488E-A7BD-E2E6753D979D}" destId="{C95EEA27-3CBF-4645-A92D-9D8AF5C1CBFC}" srcOrd="3" destOrd="0" presId="urn:microsoft.com/office/officeart/2005/8/layout/target3"/>
    <dgm:cxn modelId="{D60D016A-9E74-45E3-977A-EF3EC83BAFEF}" type="presParOf" srcId="{71045F8C-00FA-488E-A7BD-E2E6753D979D}" destId="{851BB866-B6AE-4566-893F-4C635BA974FC}" srcOrd="4" destOrd="0" presId="urn:microsoft.com/office/officeart/2005/8/layout/target3"/>
    <dgm:cxn modelId="{2A1C60B2-3619-4D48-AAE8-231A0CF69845}" type="presParOf" srcId="{71045F8C-00FA-488E-A7BD-E2E6753D979D}" destId="{643EA938-EDE0-4533-ACCC-D2BD6F3A527C}" srcOrd="5" destOrd="0" presId="urn:microsoft.com/office/officeart/2005/8/layout/target3"/>
    <dgm:cxn modelId="{BC7846A8-8BBC-4E95-8626-B1D7851E79FC}" type="presParOf" srcId="{71045F8C-00FA-488E-A7BD-E2E6753D979D}" destId="{92F31B18-D66D-4CC7-89B9-378928DE877D}" srcOrd="6" destOrd="0" presId="urn:microsoft.com/office/officeart/2005/8/layout/target3"/>
    <dgm:cxn modelId="{98E1D05E-BEC6-439E-9CA7-4915917CD024}" type="presParOf" srcId="{71045F8C-00FA-488E-A7BD-E2E6753D979D}" destId="{902074E1-B931-4618-97F1-FADBE82E9C3C}" srcOrd="7" destOrd="0" presId="urn:microsoft.com/office/officeart/2005/8/layout/target3"/>
    <dgm:cxn modelId="{3B807FC8-A36F-47A9-83A0-74BFD22F0570}" type="presParOf" srcId="{71045F8C-00FA-488E-A7BD-E2E6753D979D}" destId="{A3817367-F2BC-482F-8832-FA00B51DCCF3}" srcOrd="8" destOrd="0" presId="urn:microsoft.com/office/officeart/2005/8/layout/target3"/>
    <dgm:cxn modelId="{1CA83826-37ED-40B5-92C5-5A150656BC88}" type="presParOf" srcId="{71045F8C-00FA-488E-A7BD-E2E6753D979D}" destId="{626ABFF6-56C8-4386-B662-68EC364EED9D}" srcOrd="9" destOrd="0" presId="urn:microsoft.com/office/officeart/2005/8/layout/target3"/>
    <dgm:cxn modelId="{4E8F2338-1435-4163-A67F-06E0321A427D}" type="presParOf" srcId="{71045F8C-00FA-488E-A7BD-E2E6753D979D}" destId="{6DB11F1C-D028-4800-9625-6611CA9DE6D4}" srcOrd="10" destOrd="0" presId="urn:microsoft.com/office/officeart/2005/8/layout/target3"/>
    <dgm:cxn modelId="{06871A0E-43B5-4865-AAA4-E7F847ED003F}" type="presParOf" srcId="{71045F8C-00FA-488E-A7BD-E2E6753D979D}" destId="{CDED6FE3-AD8F-4ACC-B6B8-710EDDD97598}" srcOrd="11" destOrd="0" presId="urn:microsoft.com/office/officeart/2005/8/layout/target3"/>
    <dgm:cxn modelId="{859C3D18-09AB-4DE1-8610-DC5E73216970}" type="presParOf" srcId="{71045F8C-00FA-488E-A7BD-E2E6753D979D}" destId="{397AC6D7-84A6-4150-958F-83C92D9ACF38}" srcOrd="12" destOrd="0" presId="urn:microsoft.com/office/officeart/2005/8/layout/target3"/>
    <dgm:cxn modelId="{7B69D0C7-7D7E-4DEF-9A0A-5CF40FBD99F8}" type="presParOf" srcId="{71045F8C-00FA-488E-A7BD-E2E6753D979D}" destId="{D7419528-33A6-416D-9E64-B3F7915C5149}" srcOrd="13" destOrd="0" presId="urn:microsoft.com/office/officeart/2005/8/layout/target3"/>
    <dgm:cxn modelId="{809E7538-9643-48D7-99A1-3632C9A7A50C}" type="presParOf" srcId="{71045F8C-00FA-488E-A7BD-E2E6753D979D}" destId="{97289DF2-90F4-4EC2-A9FC-633B00BAB610}" srcOrd="14" destOrd="0" presId="urn:microsoft.com/office/officeart/2005/8/layout/target3"/>
    <dgm:cxn modelId="{754DF64F-975C-45F4-BA75-6DC36ADDDEEE}" type="presParOf" srcId="{71045F8C-00FA-488E-A7BD-E2E6753D979D}" destId="{234EBA9D-95B4-4C20-A84E-6F65F1085DC6}" srcOrd="15" destOrd="0" presId="urn:microsoft.com/office/officeart/2005/8/layout/target3"/>
    <dgm:cxn modelId="{EDF18ED1-620D-4E51-B94A-62CD09EAB43E}" type="presParOf" srcId="{71045F8C-00FA-488E-A7BD-E2E6753D979D}" destId="{12255512-213F-41DF-90A6-8B4CD74A2B52}" srcOrd="16" destOrd="0" presId="urn:microsoft.com/office/officeart/2005/8/layout/target3"/>
    <dgm:cxn modelId="{E049D06F-88C3-48B5-B276-A4292B9A3BDE}" type="presParOf" srcId="{71045F8C-00FA-488E-A7BD-E2E6753D979D}" destId="{50C2F88D-8688-44C2-A854-691F34009D3B}" srcOrd="17" destOrd="0" presId="urn:microsoft.com/office/officeart/2005/8/layout/target3"/>
    <dgm:cxn modelId="{2A75BF9E-63F0-439D-AB3E-CBD42F270759}" type="presParOf" srcId="{71045F8C-00FA-488E-A7BD-E2E6753D979D}" destId="{4D19AB04-24FA-40C2-B203-52AE3D15E171}" srcOrd="18" destOrd="0" presId="urn:microsoft.com/office/officeart/2005/8/layout/target3"/>
    <dgm:cxn modelId="{D984180B-637C-45F5-8607-506F19BCF6F5}" type="presParOf" srcId="{71045F8C-00FA-488E-A7BD-E2E6753D979D}" destId="{832BF48F-0145-4429-9E02-8FCA946CCE9E}" srcOrd="19" destOrd="0" presId="urn:microsoft.com/office/officeart/2005/8/layout/target3"/>
    <dgm:cxn modelId="{5432CBF1-23DC-49D1-9586-78802283BF7B}" type="presParOf" srcId="{71045F8C-00FA-488E-A7BD-E2E6753D979D}" destId="{E7297F21-D4FD-4A41-AE58-814D01A6B5E7}" srcOrd="20" destOrd="0" presId="urn:microsoft.com/office/officeart/2005/8/layout/target3"/>
    <dgm:cxn modelId="{0835F4E0-88FD-4856-9F21-BEDFC78463E7}" type="presParOf" srcId="{71045F8C-00FA-488E-A7BD-E2E6753D979D}" destId="{F69A1436-182C-465B-AD7F-FE48E0C090C1}" srcOrd="21" destOrd="0" presId="urn:microsoft.com/office/officeart/2005/8/layout/target3"/>
    <dgm:cxn modelId="{30D0FC69-5A83-4CDD-8E45-04FD5299BBA8}" type="presParOf" srcId="{71045F8C-00FA-488E-A7BD-E2E6753D979D}" destId="{AA41A67C-3D3F-4AE9-9E0F-5D7F7BB2E741}" srcOrd="22" destOrd="0" presId="urn:microsoft.com/office/officeart/2005/8/layout/target3"/>
    <dgm:cxn modelId="{DE8AFA6D-A720-4689-BC00-16198A3C8A1E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Hronková Pavlína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VY_52_INOVACE_09_Stavba lidského těla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Přírodověda pro 5.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Stavba lidského těla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AC81-2947-4FAF-9E18-18BB3BDB34E8}" type="datetimeFigureOut">
              <a:rPr lang="cs-CZ" smtClean="0"/>
              <a:t>26.2.2012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E041-DBF8-433F-AC1F-78C6EA5F2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7111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AC81-2947-4FAF-9E18-18BB3BDB34E8}" type="datetimeFigureOut">
              <a:rPr lang="cs-CZ" smtClean="0"/>
              <a:t>26.2.2012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E041-DBF8-433F-AC1F-78C6EA5F2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6250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AC81-2947-4FAF-9E18-18BB3BDB34E8}" type="datetimeFigureOut">
              <a:rPr lang="cs-CZ" smtClean="0"/>
              <a:t>26.2.2012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E041-DBF8-433F-AC1F-78C6EA5F2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6558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AC81-2947-4FAF-9E18-18BB3BDB34E8}" type="datetimeFigureOut">
              <a:rPr lang="cs-CZ" smtClean="0"/>
              <a:t>26.2.2012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E041-DBF8-433F-AC1F-78C6EA5F2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944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AC81-2947-4FAF-9E18-18BB3BDB34E8}" type="datetimeFigureOut">
              <a:rPr lang="cs-CZ" smtClean="0"/>
              <a:t>26.2.2012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E041-DBF8-433F-AC1F-78C6EA5F2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0756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AC81-2947-4FAF-9E18-18BB3BDB34E8}" type="datetimeFigureOut">
              <a:rPr lang="cs-CZ" smtClean="0"/>
              <a:t>26.2.2012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E041-DBF8-433F-AC1F-78C6EA5F2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3039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AC81-2947-4FAF-9E18-18BB3BDB34E8}" type="datetimeFigureOut">
              <a:rPr lang="cs-CZ" smtClean="0"/>
              <a:t>26.2.2012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E041-DBF8-433F-AC1F-78C6EA5F2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7596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AC81-2947-4FAF-9E18-18BB3BDB34E8}" type="datetimeFigureOut">
              <a:rPr lang="cs-CZ" smtClean="0"/>
              <a:t>26.2.2012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E041-DBF8-433F-AC1F-78C6EA5F2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7550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AC81-2947-4FAF-9E18-18BB3BDB34E8}" type="datetimeFigureOut">
              <a:rPr lang="cs-CZ" smtClean="0"/>
              <a:t>26.2.2012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E041-DBF8-433F-AC1F-78C6EA5F2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5820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AC81-2947-4FAF-9E18-18BB3BDB34E8}" type="datetimeFigureOut">
              <a:rPr lang="cs-CZ" smtClean="0"/>
              <a:t>26.2.2012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E041-DBF8-433F-AC1F-78C6EA5F2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1713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AC81-2947-4FAF-9E18-18BB3BDB34E8}" type="datetimeFigureOut">
              <a:rPr lang="cs-CZ" smtClean="0"/>
              <a:t>26.2.2012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E041-DBF8-433F-AC1F-78C6EA5F2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2825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5AC81-2947-4FAF-9E18-18BB3BDB34E8}" type="datetimeFigureOut">
              <a:rPr lang="cs-CZ" smtClean="0"/>
              <a:t>26.2.2012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7E041-DBF8-433F-AC1F-78C6EA5F2A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7556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2767721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715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solidFill>
            <a:srgbClr val="FF99CC"/>
          </a:solidFill>
        </p:spPr>
        <p:txBody>
          <a:bodyPr>
            <a:normAutofit/>
          </a:bodyPr>
          <a:lstStyle/>
          <a:p>
            <a:r>
              <a:rPr lang="cs-CZ" dirty="0" smtClean="0"/>
              <a:t>MATERIÁL JE URČEN PRO ŽÁKY 5. ROČNÍKU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MATERIÁL SLOUŽÍ K VÝUCE</a:t>
            </a:r>
          </a:p>
          <a:p>
            <a:r>
              <a:rPr lang="cs-CZ" dirty="0" smtClean="0"/>
              <a:t>INOVACE: PODPORUJE AKTIVITU ŽÁKŮ A VYUŽÍVÁ JEJICH DOSAVADNÍCH ZKUŠENOSTÍ A </a:t>
            </a:r>
            <a:r>
              <a:rPr lang="cs-CZ" dirty="0" smtClean="0"/>
              <a:t>ZNALOSTÍ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747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FF99CC"/>
          </a:solidFill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4F08B8"/>
                </a:solidFill>
                <a:latin typeface="Cambria" pitchFamily="18" charset="0"/>
              </a:rPr>
              <a:t>LIDSKÝ ORGANISMUS</a:t>
            </a:r>
            <a:endParaRPr lang="cs-CZ" sz="5400" b="1" dirty="0">
              <a:solidFill>
                <a:srgbClr val="4F08B8"/>
              </a:solidFill>
              <a:latin typeface="Cambria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rgbClr val="AC77F9"/>
          </a:solidFill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C00000"/>
                </a:solidFill>
                <a:latin typeface="Cambria" pitchFamily="18" charset="0"/>
              </a:rPr>
              <a:t>STAVBA LIDSKÉHO TĚLA</a:t>
            </a:r>
            <a:endParaRPr lang="cs-CZ" sz="5400" b="1" dirty="0">
              <a:solidFill>
                <a:srgbClr val="C00000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825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288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5400" b="1" dirty="0" smtClean="0">
                <a:solidFill>
                  <a:srgbClr val="C00000"/>
                </a:solidFill>
              </a:rPr>
              <a:t>LIDÉ VYPADAJÍ RŮZNĚ, ALE VŠICHNI MAJÍ STEJNOU…</a:t>
            </a:r>
            <a:endParaRPr lang="cs-CZ" sz="54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  <a:solidFill>
            <a:schemeClr val="accent3">
              <a:lumMod val="75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6600" dirty="0" smtClean="0"/>
              <a:t>USTBVA ĚALT</a:t>
            </a:r>
          </a:p>
          <a:p>
            <a:pPr marL="0" indent="0">
              <a:buNone/>
            </a:pPr>
            <a:r>
              <a:rPr lang="cs-CZ" sz="6600" dirty="0" smtClean="0">
                <a:solidFill>
                  <a:srgbClr val="C00000"/>
                </a:solidFill>
              </a:rPr>
              <a:t>STAVBU TĚLA</a:t>
            </a:r>
            <a:endParaRPr lang="cs-CZ" sz="6600" dirty="0">
              <a:solidFill>
                <a:srgbClr val="C00000"/>
              </a:solidFill>
            </a:endParaRPr>
          </a:p>
        </p:txBody>
      </p:sp>
      <p:pic>
        <p:nvPicPr>
          <p:cNvPr id="1029" name="Picture 5" descr="Zobrazit podobné obrázk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418" y="2060848"/>
            <a:ext cx="2016222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Zobrazit podobné obrázk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933052"/>
            <a:ext cx="2520280" cy="252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4770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1"/>
            <a:ext cx="8229600" cy="1541657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cs-CZ" b="1" dirty="0" smtClean="0"/>
              <a:t>ZOPAKUJ SI ZÁKLADNÍ ČÁSTI LIDSKÉHO TĚLA.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HLAVA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KRK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HRUDNÍK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HORNÍ KONČETINA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DOLNÍ KONČETINA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PÁNEV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PÁTEŘ</a:t>
            </a:r>
          </a:p>
        </p:txBody>
      </p:sp>
      <p:pic>
        <p:nvPicPr>
          <p:cNvPr id="2050" name="Picture 2" descr="C:\Users\Hronková\AppData\Local\Microsoft\Windows\Temporary Internet Files\Content.IE5\M7201JMJ\MC9003982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58289"/>
            <a:ext cx="3637443" cy="4355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603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HORNÍ</a:t>
            </a:r>
            <a:r>
              <a:rPr lang="cs-CZ" b="1" dirty="0" smtClean="0"/>
              <a:t> NEBO </a:t>
            </a:r>
            <a:r>
              <a:rPr lang="cs-CZ" b="1" dirty="0" smtClean="0">
                <a:solidFill>
                  <a:srgbClr val="00B050"/>
                </a:solidFill>
              </a:rPr>
              <a:t>DOLNÍ </a:t>
            </a:r>
            <a:r>
              <a:rPr lang="cs-CZ" b="1" dirty="0" smtClean="0"/>
              <a:t>KONČETINA?</a:t>
            </a:r>
            <a:endParaRPr lang="cs-CZ" b="1" dirty="0"/>
          </a:p>
        </p:txBody>
      </p:sp>
      <p:pic>
        <p:nvPicPr>
          <p:cNvPr id="3079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5690" y="1484784"/>
            <a:ext cx="5497202" cy="4680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1484784"/>
            <a:ext cx="2232248" cy="510909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RAMENO</a:t>
            </a:r>
          </a:p>
          <a:p>
            <a:r>
              <a:rPr lang="cs-CZ" sz="2800" dirty="0" smtClean="0"/>
              <a:t>LOKET</a:t>
            </a:r>
          </a:p>
          <a:p>
            <a:r>
              <a:rPr lang="cs-CZ" sz="2800" dirty="0" smtClean="0"/>
              <a:t>NÁRT</a:t>
            </a:r>
          </a:p>
          <a:p>
            <a:r>
              <a:rPr lang="cs-CZ" sz="2800" dirty="0" smtClean="0"/>
              <a:t>ZÁPĚSTÍ</a:t>
            </a:r>
          </a:p>
          <a:p>
            <a:r>
              <a:rPr lang="cs-CZ" sz="2800" dirty="0" smtClean="0"/>
              <a:t>KOTNÍK</a:t>
            </a:r>
          </a:p>
          <a:p>
            <a:r>
              <a:rPr lang="cs-CZ" sz="2800" dirty="0" smtClean="0"/>
              <a:t>STEHNO</a:t>
            </a:r>
          </a:p>
          <a:p>
            <a:r>
              <a:rPr lang="cs-CZ" sz="2800" dirty="0" smtClean="0"/>
              <a:t>DLAŇ</a:t>
            </a:r>
          </a:p>
          <a:p>
            <a:r>
              <a:rPr lang="cs-CZ" sz="2800" dirty="0" smtClean="0"/>
              <a:t>PATA</a:t>
            </a:r>
          </a:p>
          <a:p>
            <a:r>
              <a:rPr lang="cs-CZ" sz="2800" dirty="0" smtClean="0"/>
              <a:t>PRSTY</a:t>
            </a:r>
          </a:p>
          <a:p>
            <a:r>
              <a:rPr lang="cs-CZ" sz="2800" dirty="0" smtClean="0"/>
              <a:t>KYČEL</a:t>
            </a:r>
          </a:p>
          <a:p>
            <a:r>
              <a:rPr lang="cs-CZ" sz="2800" dirty="0" smtClean="0"/>
              <a:t>LÝTKO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7576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66"/>
          </a:solidFill>
        </p:spPr>
        <p:txBody>
          <a:bodyPr>
            <a:normAutofit/>
          </a:bodyPr>
          <a:lstStyle/>
          <a:p>
            <a:r>
              <a:rPr lang="cs-CZ" sz="4000" b="1" dirty="0" smtClean="0">
                <a:latin typeface="Cambria" pitchFamily="18" charset="0"/>
              </a:rPr>
              <a:t>VYLUŠTI A UKAŽ NA SVÉM TĚLE</a:t>
            </a:r>
            <a:endParaRPr lang="cs-CZ" sz="4000" b="1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0070C0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3600" dirty="0" smtClean="0">
                <a:solidFill>
                  <a:schemeClr val="bg1"/>
                </a:solidFill>
              </a:rPr>
              <a:t>BEUATBEDRAURHCBOI</a:t>
            </a:r>
          </a:p>
          <a:p>
            <a:pPr marL="0" indent="0" algn="ctr">
              <a:buNone/>
            </a:pPr>
            <a:r>
              <a:rPr lang="cs-CZ" sz="3600" dirty="0" smtClean="0">
                <a:solidFill>
                  <a:srgbClr val="FFFF00"/>
                </a:solidFill>
              </a:rPr>
              <a:t>KOZELOPATKAECVUZXN</a:t>
            </a:r>
          </a:p>
          <a:p>
            <a:pPr marL="0" indent="0" algn="ctr">
              <a:buNone/>
            </a:pPr>
            <a:r>
              <a:rPr lang="cs-CZ" sz="3600" dirty="0" smtClean="0">
                <a:solidFill>
                  <a:schemeClr val="bg1"/>
                </a:solidFill>
              </a:rPr>
              <a:t>NUAREVNXTHÝŽDĚURJ</a:t>
            </a:r>
          </a:p>
          <a:p>
            <a:pPr marL="0" indent="0" algn="ctr">
              <a:buNone/>
            </a:pPr>
            <a:r>
              <a:rPr lang="cs-CZ" sz="3600" dirty="0" smtClean="0">
                <a:solidFill>
                  <a:srgbClr val="FFFF00"/>
                </a:solidFill>
              </a:rPr>
              <a:t>NESIZRUBOIPODBŘIŠEK</a:t>
            </a:r>
          </a:p>
          <a:p>
            <a:pPr marL="0" indent="0" algn="ctr">
              <a:buNone/>
            </a:pPr>
            <a:r>
              <a:rPr lang="cs-CZ" sz="3600" dirty="0" smtClean="0">
                <a:solidFill>
                  <a:schemeClr val="bg1"/>
                </a:solidFill>
              </a:rPr>
              <a:t>HRIEZAHJZÁDAEHUREW</a:t>
            </a:r>
          </a:p>
          <a:p>
            <a:pPr marL="0" indent="0" algn="ctr">
              <a:buNone/>
            </a:pPr>
            <a:r>
              <a:rPr lang="cs-CZ" sz="3600" dirty="0" smtClean="0">
                <a:solidFill>
                  <a:srgbClr val="FFFF00"/>
                </a:solidFill>
              </a:rPr>
              <a:t>XESTRAUWHDRŠÍJEKOLE</a:t>
            </a:r>
          </a:p>
          <a:p>
            <a:pPr marL="0" indent="0" algn="ctr">
              <a:buNone/>
            </a:pPr>
            <a:r>
              <a:rPr lang="cs-CZ" sz="3600" dirty="0" smtClean="0">
                <a:solidFill>
                  <a:schemeClr val="bg1"/>
                </a:solidFill>
              </a:rPr>
              <a:t>DEUZSVTŘÍSLONZSVFTIO</a:t>
            </a:r>
            <a:endParaRPr lang="cs-CZ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44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9006" y="26252"/>
            <a:ext cx="8229600" cy="1143000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cs-CZ" sz="4000" b="1" dirty="0" smtClean="0">
                <a:latin typeface="Cambria" pitchFamily="18" charset="0"/>
              </a:rPr>
              <a:t>GRATULUJI TĚM, KTEŘÍ ZNAJÍ SVÉ TĚLO</a:t>
            </a:r>
            <a:endParaRPr lang="cs-CZ" sz="4000" b="1" dirty="0">
              <a:latin typeface="Cambr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C:\Users\Hronková\AppData\Local\Microsoft\Windows\Temporary Internet Files\Content.IE5\3I3S3Y5J\MC90043874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47102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986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0066"/>
          </a:solidFill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540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148</Words>
  <Application>Microsoft Office PowerPoint</Application>
  <PresentationFormat>Předvádění na obrazovce (4:3)</PresentationFormat>
  <Paragraphs>50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LIDSKÝ ORGANISMUS</vt:lpstr>
      <vt:lpstr>LIDÉ VYPADAJÍ RŮZNĚ, ALE VŠICHNI MAJÍ STEJNOU…</vt:lpstr>
      <vt:lpstr>ZOPAKUJ SI ZÁKLADNÍ ČÁSTI LIDSKÉHO TĚLA.</vt:lpstr>
      <vt:lpstr>HORNÍ NEBO DOLNÍ KONČETINA?</vt:lpstr>
      <vt:lpstr>VYLUŠTI A UKAŽ NA SVÉM TĚLE</vt:lpstr>
      <vt:lpstr>GRATULUJI TĚM, KTEŘÍ ZNAJÍ SVÉ TĚLO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Hronková</dc:creator>
  <cp:lastModifiedBy>Hronková</cp:lastModifiedBy>
  <cp:revision>7</cp:revision>
  <dcterms:created xsi:type="dcterms:W3CDTF">2012-02-26T16:06:58Z</dcterms:created>
  <dcterms:modified xsi:type="dcterms:W3CDTF">2012-02-26T17:25:33Z</dcterms:modified>
</cp:coreProperties>
</file>