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8" r:id="rId4"/>
    <p:sldId id="264" r:id="rId5"/>
    <p:sldId id="265" r:id="rId6"/>
    <p:sldId id="263" r:id="rId7"/>
    <p:sldId id="268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1D5BA-6ED5-4A18-A507-B83C75F24295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63B12-934C-4228-A0E7-259EC789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85728"/>
            <a:ext cx="7358114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71472" y="1857364"/>
            <a:ext cx="807249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VY_32_INOVACE_003</a:t>
            </a:r>
          </a:p>
          <a:p>
            <a:pPr fontAlgn="t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2000" b="1" dirty="0" smtClean="0"/>
              <a:t>Inovace a zkvalitnění výuky prostřednictvím ICT		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pojmy nahoře, dole, vlevo, vpravo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19. 5.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2012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Ověřeno: 24. 9. </a:t>
            </a:r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2012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Klíčová slova</a:t>
            </a:r>
            <a:br>
              <a:rPr lang="cs-CZ" dirty="0" smtClean="0"/>
            </a:br>
            <a:r>
              <a:rPr lang="cs-CZ" sz="2000" dirty="0" smtClean="0"/>
              <a:t>ryby, pojmy nahoře, dole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Aktivita je zaměřena na procvičení orientace v prostoru a rozlišení pojmů vlevo, vpravo, nahoře, dole.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600" b="1" dirty="0" smtClean="0"/>
              <a:t>NAPIŠ DO RÁMEČKU KOLIK RYBEK PLAVE DOPRAVA A KOLIK DOLEVA</a:t>
            </a:r>
            <a:endParaRPr lang="cs-CZ" sz="1600" b="1" dirty="0"/>
          </a:p>
        </p:txBody>
      </p:sp>
      <p:pic>
        <p:nvPicPr>
          <p:cNvPr id="3" name="Picture 15" descr="C:\Users\Eva\AppData\Local\Microsoft\Windows\Temporary Internet Files\Content.IE5\KE00ZIYO\MP9004231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00174"/>
            <a:ext cx="8143932" cy="5000660"/>
          </a:xfrm>
          <a:prstGeom prst="rect">
            <a:avLst/>
          </a:prstGeom>
          <a:noFill/>
        </p:spPr>
      </p:pic>
      <p:pic>
        <p:nvPicPr>
          <p:cNvPr id="4" name="Picture 6" descr="C:\Users\Eva\AppData\Local\Microsoft\Windows\Temporary Internet Files\Content.IE5\G8D7X1Y1\MC9003616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2" y="4643446"/>
            <a:ext cx="1672438" cy="1893722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142976" y="4429132"/>
            <a:ext cx="1584325" cy="1987550"/>
          </a:xfrm>
          <a:prstGeom prst="rect">
            <a:avLst/>
          </a:prstGeom>
          <a:noFill/>
        </p:spPr>
      </p:pic>
      <p:pic>
        <p:nvPicPr>
          <p:cNvPr id="2051" name="Picture 3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517374">
            <a:off x="3629682" y="2098326"/>
            <a:ext cx="4000528" cy="3776124"/>
          </a:xfrm>
          <a:prstGeom prst="rect">
            <a:avLst/>
          </a:prstGeom>
          <a:noFill/>
        </p:spPr>
      </p:pic>
      <p:pic>
        <p:nvPicPr>
          <p:cNvPr id="10" name="Picture 2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857228" y="2143116"/>
            <a:ext cx="1033074" cy="1296000"/>
          </a:xfrm>
          <a:prstGeom prst="rect">
            <a:avLst/>
          </a:prstGeom>
          <a:noFill/>
        </p:spPr>
      </p:pic>
      <p:pic>
        <p:nvPicPr>
          <p:cNvPr id="11" name="Picture 2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714744" y="5429264"/>
            <a:ext cx="1033074" cy="1296000"/>
          </a:xfrm>
          <a:prstGeom prst="rect">
            <a:avLst/>
          </a:prstGeom>
          <a:noFill/>
        </p:spPr>
      </p:pic>
      <p:pic>
        <p:nvPicPr>
          <p:cNvPr id="12" name="Picture 2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71472" y="3357562"/>
            <a:ext cx="1033074" cy="1296000"/>
          </a:xfrm>
          <a:prstGeom prst="rect">
            <a:avLst/>
          </a:prstGeom>
          <a:noFill/>
        </p:spPr>
      </p:pic>
      <p:pic>
        <p:nvPicPr>
          <p:cNvPr id="13" name="Picture 2" descr="C:\Users\Eva\AppData\Local\Microsoft\Windows\Temporary Internet Files\Content.IE5\G8D7X1Y1\MC900428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4870450"/>
            <a:ext cx="1584325" cy="198755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42910" y="428604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7786710" y="357166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Rozděl mořské koníky -zelené do levého rohu nahoře, největšího do levého rohu dolů, hnědé do pravého rohu nahoru, zbývající do pravého rohu dolů.</a:t>
            </a:r>
            <a:endParaRPr lang="cs-CZ" sz="2000" dirty="0"/>
          </a:p>
        </p:txBody>
      </p:sp>
      <p:pic>
        <p:nvPicPr>
          <p:cNvPr id="3" name="Picture 10" descr="C:\Users\Eva\AppData\Local\Microsoft\Windows\Temporary Internet Files\Content.IE5\KE00ZIYO\MC90042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071802" y="4429132"/>
            <a:ext cx="1089974" cy="1188000"/>
          </a:xfrm>
          <a:prstGeom prst="rect">
            <a:avLst/>
          </a:prstGeom>
          <a:noFill/>
        </p:spPr>
      </p:pic>
      <p:pic>
        <p:nvPicPr>
          <p:cNvPr id="5" name="Picture 10" descr="C:\Users\Eva\AppData\Local\Microsoft\Windows\Temporary Internet Files\Content.IE5\KE00ZIYO\MC90042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571604" y="5143512"/>
            <a:ext cx="924826" cy="1008000"/>
          </a:xfrm>
          <a:prstGeom prst="rect">
            <a:avLst/>
          </a:prstGeom>
          <a:noFill/>
        </p:spPr>
      </p:pic>
      <p:pic>
        <p:nvPicPr>
          <p:cNvPr id="7" name="Picture 10" descr="C:\Users\Eva\AppData\Local\Microsoft\Windows\Temporary Internet Files\Content.IE5\KE00ZIYO\MC90042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3071810"/>
            <a:ext cx="1765300" cy="1924050"/>
          </a:xfrm>
          <a:prstGeom prst="rect">
            <a:avLst/>
          </a:prstGeom>
          <a:noFill/>
        </p:spPr>
      </p:pic>
      <p:pic>
        <p:nvPicPr>
          <p:cNvPr id="8" name="Picture 11" descr="C:\Users\Eva\AppData\Local\Microsoft\Windows\Temporary Internet Files\Content.IE5\V2D9FJ6S\MC90043804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2285992"/>
            <a:ext cx="1656000" cy="1656000"/>
          </a:xfrm>
          <a:prstGeom prst="rect">
            <a:avLst/>
          </a:prstGeom>
          <a:noFill/>
        </p:spPr>
      </p:pic>
      <p:pic>
        <p:nvPicPr>
          <p:cNvPr id="15" name="Picture 11" descr="C:\Users\Eva\AppData\Local\Microsoft\Windows\Temporary Internet Files\Content.IE5\V2D9FJ6S\MC90043804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357686" y="3857628"/>
            <a:ext cx="1692000" cy="1692000"/>
          </a:xfrm>
          <a:prstGeom prst="rect">
            <a:avLst/>
          </a:prstGeom>
          <a:noFill/>
        </p:spPr>
      </p:pic>
      <p:pic>
        <p:nvPicPr>
          <p:cNvPr id="1032" name="Picture 8" descr="C:\Users\Eva\AppData\Local\Microsoft\Windows\Temporary Internet Files\Content.IE5\9EIERMT8\MC9002092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86710" y="3071810"/>
            <a:ext cx="777838" cy="1980000"/>
          </a:xfrm>
          <a:prstGeom prst="rect">
            <a:avLst/>
          </a:prstGeom>
          <a:noFill/>
        </p:spPr>
      </p:pic>
      <p:pic>
        <p:nvPicPr>
          <p:cNvPr id="19" name="Picture 8" descr="C:\Users\Eva\AppData\Local\Microsoft\Windows\Temporary Internet Files\Content.IE5\9EIERMT8\MC9002092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5357818" y="2071678"/>
            <a:ext cx="777838" cy="19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C:\Users\Eva\AppData\Local\Microsoft\Windows\Temporary Internet Files\Content.IE5\KE00ZIYO\MC900084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286512" y="3071810"/>
            <a:ext cx="1728000" cy="1104000"/>
          </a:xfrm>
          <a:prstGeom prst="rect">
            <a:avLst/>
          </a:prstGeom>
          <a:noFill/>
        </p:spPr>
      </p:pic>
      <p:pic>
        <p:nvPicPr>
          <p:cNvPr id="13" name="Picture 4" descr="C:\Users\Eva\AppData\Local\Microsoft\Windows\Temporary Internet Files\Content.IE5\KE00ZIYO\MC900084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4286256"/>
            <a:ext cx="1728000" cy="1104000"/>
          </a:xfrm>
          <a:prstGeom prst="rect">
            <a:avLst/>
          </a:prstGeom>
          <a:noFill/>
        </p:spPr>
      </p:pic>
      <p:pic>
        <p:nvPicPr>
          <p:cNvPr id="14" name="Picture 4" descr="C:\Users\Eva\AppData\Local\Microsoft\Windows\Temporary Internet Files\Content.IE5\KE00ZIYO\MC900084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785794"/>
            <a:ext cx="1728000" cy="1104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Dej do sítě štiky</a:t>
            </a:r>
            <a:endParaRPr lang="cs-CZ" dirty="0"/>
          </a:p>
        </p:txBody>
      </p:sp>
      <p:pic>
        <p:nvPicPr>
          <p:cNvPr id="3" name="Picture 4" descr="C:\Users\Eva\AppData\Local\Microsoft\Windows\Temporary Internet Files\Content.IE5\KE00ZIYO\MC900084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571612"/>
            <a:ext cx="1728000" cy="1104000"/>
          </a:xfrm>
          <a:prstGeom prst="rect">
            <a:avLst/>
          </a:prstGeom>
          <a:noFill/>
        </p:spPr>
      </p:pic>
      <p:pic>
        <p:nvPicPr>
          <p:cNvPr id="8" name="Picture 7" descr="C:\Users\Eva\AppData\Local\Microsoft\Windows\Temporary Internet Files\Content.IE5\1FBLKANE\MC9003198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357298"/>
            <a:ext cx="4429156" cy="4786346"/>
          </a:xfrm>
          <a:prstGeom prst="rect">
            <a:avLst/>
          </a:prstGeom>
          <a:noFill/>
        </p:spPr>
      </p:pic>
      <p:pic>
        <p:nvPicPr>
          <p:cNvPr id="6" name="Picture 11" descr="C:\Users\Eva\AppData\Local\Microsoft\Windows\Temporary Internet Files\Content.IE5\7VXVB856\MC9000840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4429132"/>
            <a:ext cx="2054073" cy="828000"/>
          </a:xfrm>
          <a:prstGeom prst="rect">
            <a:avLst/>
          </a:prstGeom>
          <a:noFill/>
        </p:spPr>
      </p:pic>
      <p:pic>
        <p:nvPicPr>
          <p:cNvPr id="9" name="Picture 11" descr="C:\Users\Eva\AppData\Local\Microsoft\Windows\Temporary Internet Files\Content.IE5\7VXVB856\MC9000840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5929330"/>
            <a:ext cx="2054073" cy="828000"/>
          </a:xfrm>
          <a:prstGeom prst="rect">
            <a:avLst/>
          </a:prstGeom>
          <a:noFill/>
        </p:spPr>
      </p:pic>
      <p:pic>
        <p:nvPicPr>
          <p:cNvPr id="10" name="Picture 11" descr="C:\Users\Eva\AppData\Local\Microsoft\Windows\Temporary Internet Files\Content.IE5\7VXVB856\MC9000840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1428736"/>
            <a:ext cx="2054073" cy="828000"/>
          </a:xfrm>
          <a:prstGeom prst="rect">
            <a:avLst/>
          </a:prstGeom>
          <a:noFill/>
        </p:spPr>
      </p:pic>
      <p:pic>
        <p:nvPicPr>
          <p:cNvPr id="11" name="Picture 11" descr="C:\Users\Eva\AppData\Local\Microsoft\Windows\Temporary Internet Files\Content.IE5\7VXVB856\MC9000840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929058" y="5857892"/>
            <a:ext cx="2054073" cy="828000"/>
          </a:xfrm>
          <a:prstGeom prst="rect">
            <a:avLst/>
          </a:prstGeom>
          <a:noFill/>
        </p:spPr>
      </p:pic>
      <p:sp>
        <p:nvSpPr>
          <p:cNvPr id="15" name="Obdélník se zakulaceným příčným rohem 14"/>
          <p:cNvSpPr/>
          <p:nvPr/>
        </p:nvSpPr>
        <p:spPr>
          <a:xfrm>
            <a:off x="6215074" y="5500702"/>
            <a:ext cx="2357454" cy="914400"/>
          </a:xfrm>
          <a:prstGeom prst="round2Diag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5715016"/>
            <a:ext cx="1863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zbylo rybek?</a:t>
            </a:r>
          </a:p>
          <a:p>
            <a:r>
              <a:rPr lang="cs-CZ" dirty="0" smtClean="0"/>
              <a:t>-      -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Nahoru vyrovnej mušle a dolů ráčky</a:t>
            </a:r>
            <a:endParaRPr lang="cs-CZ" dirty="0"/>
          </a:p>
        </p:txBody>
      </p:sp>
      <p:pic>
        <p:nvPicPr>
          <p:cNvPr id="7171" name="Picture 3" descr="C:\Users\Eva\AppData\Local\Microsoft\Windows\Temporary Internet Files\Content.IE5\QG4WWQAA\MC90015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4857760"/>
            <a:ext cx="1436541" cy="1584000"/>
          </a:xfrm>
          <a:prstGeom prst="rect">
            <a:avLst/>
          </a:prstGeom>
          <a:noFill/>
        </p:spPr>
      </p:pic>
      <p:pic>
        <p:nvPicPr>
          <p:cNvPr id="1026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1428736"/>
            <a:ext cx="1152000" cy="1152000"/>
          </a:xfrm>
          <a:prstGeom prst="rect">
            <a:avLst/>
          </a:prstGeom>
          <a:noFill/>
        </p:spPr>
      </p:pic>
      <p:pic>
        <p:nvPicPr>
          <p:cNvPr id="10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5000636"/>
            <a:ext cx="1152000" cy="1152000"/>
          </a:xfrm>
          <a:prstGeom prst="rect">
            <a:avLst/>
          </a:prstGeom>
          <a:noFill/>
        </p:spPr>
      </p:pic>
      <p:pic>
        <p:nvPicPr>
          <p:cNvPr id="11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1428736"/>
            <a:ext cx="1152000" cy="1152000"/>
          </a:xfrm>
          <a:prstGeom prst="rect">
            <a:avLst/>
          </a:prstGeom>
          <a:noFill/>
        </p:spPr>
      </p:pic>
      <p:pic>
        <p:nvPicPr>
          <p:cNvPr id="12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571876"/>
            <a:ext cx="1152000" cy="1152000"/>
          </a:xfrm>
          <a:prstGeom prst="rect">
            <a:avLst/>
          </a:prstGeom>
          <a:noFill/>
        </p:spPr>
      </p:pic>
      <p:pic>
        <p:nvPicPr>
          <p:cNvPr id="13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3071810"/>
            <a:ext cx="1152000" cy="1152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1357298"/>
            <a:ext cx="1152000" cy="1152000"/>
          </a:xfrm>
          <a:prstGeom prst="rect">
            <a:avLst/>
          </a:prstGeom>
          <a:noFill/>
        </p:spPr>
      </p:pic>
      <p:pic>
        <p:nvPicPr>
          <p:cNvPr id="15" name="Picture 2" descr="C:\Users\Eva\AppData\Local\Microsoft\Windows\Temporary Internet Files\Content.IE5\1FBLKANE\MC900438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572008"/>
            <a:ext cx="1152000" cy="1152000"/>
          </a:xfrm>
          <a:prstGeom prst="rect">
            <a:avLst/>
          </a:prstGeom>
          <a:noFill/>
        </p:spPr>
      </p:pic>
      <p:pic>
        <p:nvPicPr>
          <p:cNvPr id="16" name="Picture 3" descr="C:\Users\Eva\AppData\Local\Microsoft\Windows\Temporary Internet Files\Content.IE5\QG4WWQAA\MC90015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714488"/>
            <a:ext cx="1436541" cy="1584000"/>
          </a:xfrm>
          <a:prstGeom prst="rect">
            <a:avLst/>
          </a:prstGeom>
          <a:noFill/>
        </p:spPr>
      </p:pic>
      <p:pic>
        <p:nvPicPr>
          <p:cNvPr id="17" name="Picture 3" descr="C:\Users\Eva\AppData\Local\Microsoft\Windows\Temporary Internet Files\Content.IE5\QG4WWQAA\MC90015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928802"/>
            <a:ext cx="1436541" cy="1584000"/>
          </a:xfrm>
          <a:prstGeom prst="rect">
            <a:avLst/>
          </a:prstGeom>
          <a:noFill/>
        </p:spPr>
      </p:pic>
      <p:pic>
        <p:nvPicPr>
          <p:cNvPr id="18" name="Picture 3" descr="C:\Users\Eva\AppData\Local\Microsoft\Windows\Temporary Internet Files\Content.IE5\QG4WWQAA\MC90015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357562"/>
            <a:ext cx="1436541" cy="1584000"/>
          </a:xfrm>
          <a:prstGeom prst="rect">
            <a:avLst/>
          </a:prstGeom>
          <a:noFill/>
        </p:spPr>
      </p:pic>
      <p:pic>
        <p:nvPicPr>
          <p:cNvPr id="19" name="Picture 3" descr="C:\Users\Eva\AppData\Local\Microsoft\Windows\Temporary Internet Files\Content.IE5\QG4WWQAA\MC90015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857364"/>
            <a:ext cx="1436541" cy="1584000"/>
          </a:xfrm>
          <a:prstGeom prst="rect">
            <a:avLst/>
          </a:prstGeom>
          <a:noFill/>
        </p:spPr>
      </p:pic>
      <p:sp>
        <p:nvSpPr>
          <p:cNvPr id="20" name="Obdélník se zakulaceným příčným rohem 19"/>
          <p:cNvSpPr/>
          <p:nvPr/>
        </p:nvSpPr>
        <p:spPr>
          <a:xfrm>
            <a:off x="6143636" y="5429264"/>
            <a:ext cx="2571768" cy="914400"/>
          </a:xfrm>
          <a:prstGeom prst="round2Diag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Čeho je více?</a:t>
            </a:r>
          </a:p>
          <a:p>
            <a:pPr algn="ctr"/>
            <a:r>
              <a:rPr lang="cs-CZ" dirty="0" smtClean="0"/>
              <a:t>Dej sem obrázek.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Získal jsi hrnec dukátků</a:t>
            </a:r>
            <a:endParaRPr lang="cs-CZ" dirty="0"/>
          </a:p>
        </p:txBody>
      </p:sp>
      <p:pic>
        <p:nvPicPr>
          <p:cNvPr id="4" name="Picture 3" descr="C:\Users\Eva\AppData\Local\Microsoft\Windows\Temporary Internet Files\Content.IE5\G8D7X1Y1\MC9004363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000504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870027" y="3244334"/>
            <a:ext cx="34039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109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Klíčová slova ryby, pojmy nahoře, dole</vt:lpstr>
      <vt:lpstr>NAPIŠ DO RÁMEČKU KOLIK RYBEK PLAVE DOPRAVA A KOLIK DOLEVA</vt:lpstr>
      <vt:lpstr>Rozděl mořské koníky -zelené do levého rohu nahoře, největšího do levého rohu dolů, hnědé do pravého rohu nahoru, zbývající do pravého rohu dolů.</vt:lpstr>
      <vt:lpstr>Dej do sítě štiky</vt:lpstr>
      <vt:lpstr>Nahoru vyrovnej mušle a dolů ráčky</vt:lpstr>
      <vt:lpstr>Získal jsi hrnec dukátků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23</cp:revision>
  <dcterms:created xsi:type="dcterms:W3CDTF">2012-05-16T16:47:02Z</dcterms:created>
  <dcterms:modified xsi:type="dcterms:W3CDTF">2013-02-24T17:13:09Z</dcterms:modified>
</cp:coreProperties>
</file>