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handoutMasterIdLst>
    <p:handoutMasterId r:id="rId15"/>
  </p:handoutMasterIdLst>
  <p:sldIdLst>
    <p:sldId id="264" r:id="rId3"/>
    <p:sldId id="265" r:id="rId4"/>
    <p:sldId id="256" r:id="rId5"/>
    <p:sldId id="261" r:id="rId6"/>
    <p:sldId id="257" r:id="rId7"/>
    <p:sldId id="258" r:id="rId8"/>
    <p:sldId id="260" r:id="rId9"/>
    <p:sldId id="259" r:id="rId10"/>
    <p:sldId id="262" r:id="rId11"/>
    <p:sldId id="263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</a:t>
          </a:r>
          <a:r>
            <a:rPr lang="cs-CZ" dirty="0" err="1" smtClean="0"/>
            <a:t>Pinkrová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VY_52_INOVACE_09_Zákon setrvačnosti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Zákon setrvačnosti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7.ročník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FAEC272-629A-4A65-8DA1-A2B387C8FC89}" type="presOf" srcId="{EBC41103-E2E5-4D48-9B4B-425520D3D098}" destId="{50C2F88D-8688-44C2-A854-691F34009D3B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54256CB-B109-49D1-AAD1-175B4CE65CBD}" type="presOf" srcId="{39F8B381-5807-488E-AC22-73DD4140ED4A}" destId="{71045F8C-00FA-488E-A7BD-E2E6753D979D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41C6C224-B638-4FF0-89F3-6762C326E218}" type="presOf" srcId="{C73C7642-F245-4585-8F88-243F9FAEF6CA}" destId="{AA41A67C-3D3F-4AE9-9E0F-5D7F7BB2E741}" srcOrd="1" destOrd="0" presId="urn:microsoft.com/office/officeart/2005/8/layout/target3"/>
    <dgm:cxn modelId="{29C89836-4D7B-4E8E-8AA6-9FA4067E52D6}" type="presOf" srcId="{C73C7642-F245-4585-8F88-243F9FAEF6CA}" destId="{97289DF2-90F4-4EC2-A9FC-633B00BAB610}" srcOrd="0" destOrd="0" presId="urn:microsoft.com/office/officeart/2005/8/layout/target3"/>
    <dgm:cxn modelId="{BB0DEB4B-6A10-4EA3-A43D-769757BBC3BF}" type="presOf" srcId="{445C7998-7549-48B0-BD68-D4F0167F02E5}" destId="{4D19AB04-24FA-40C2-B203-52AE3D15E171}" srcOrd="1" destOrd="0" presId="urn:microsoft.com/office/officeart/2005/8/layout/target3"/>
    <dgm:cxn modelId="{D7596EDD-F379-46F9-B2E0-524AA0818C57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7ABDAD1-75C4-42DD-B882-78DD650248F7}" type="presOf" srcId="{FBBFC3EA-9D9D-4F3A-BEA6-9C2C0E46BF20}" destId="{643EA938-EDE0-4533-ACCC-D2BD6F3A527C}" srcOrd="0" destOrd="0" presId="urn:microsoft.com/office/officeart/2005/8/layout/target3"/>
    <dgm:cxn modelId="{BEF2DD45-D1AC-4E7E-AFE6-30669037926A}" type="presOf" srcId="{DAEA276B-ECF9-46F6-A7D3-4693B2D32BC4}" destId="{F69A1436-182C-465B-AD7F-FE48E0C090C1}" srcOrd="1" destOrd="0" presId="urn:microsoft.com/office/officeart/2005/8/layout/target3"/>
    <dgm:cxn modelId="{A7405C56-2831-420D-8995-6EC0FDCC37A3}" type="presOf" srcId="{DAEA276B-ECF9-46F6-A7D3-4693B2D32BC4}" destId="{CDED6FE3-AD8F-4ACC-B6B8-710EDDD97598}" srcOrd="0" destOrd="0" presId="urn:microsoft.com/office/officeart/2005/8/layout/target3"/>
    <dgm:cxn modelId="{04E09FAC-C4F3-4CD5-AD05-31AD94E581E0}" type="presOf" srcId="{EBC41103-E2E5-4D48-9B4B-425520D3D098}" destId="{F969C235-9271-4D34-B740-D627A121CAD0}" srcOrd="1" destOrd="0" presId="urn:microsoft.com/office/officeart/2005/8/layout/target3"/>
    <dgm:cxn modelId="{0BD3DE14-A37D-42EF-A536-ED754C208C1D}" type="presOf" srcId="{019433A1-1324-4DE1-9E6F-32B851095F74}" destId="{A3817367-F2BC-482F-8832-FA00B51DCCF3}" srcOrd="0" destOrd="0" presId="urn:microsoft.com/office/officeart/2005/8/layout/target3"/>
    <dgm:cxn modelId="{3A6EB1C7-1075-4ACB-917A-E94A1790D4D0}" type="presOf" srcId="{019433A1-1324-4DE1-9E6F-32B851095F74}" destId="{E7297F21-D4FD-4A41-AE58-814D01A6B5E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3C7D9337-0106-4C2D-AC90-BF9CCC689BAC}" type="presOf" srcId="{FBBFC3EA-9D9D-4F3A-BEA6-9C2C0E46BF20}" destId="{832BF48F-0145-4429-9E02-8FCA946CCE9E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7EFA35C-35EE-4DA3-BE84-36A11DE193BD}" type="presParOf" srcId="{71045F8C-00FA-488E-A7BD-E2E6753D979D}" destId="{3577EC6B-C980-4F34-8C69-4365E7B8FC8C}" srcOrd="0" destOrd="0" presId="urn:microsoft.com/office/officeart/2005/8/layout/target3"/>
    <dgm:cxn modelId="{8EF9E314-8AD2-48E5-A9E4-CCD7ABABF49B}" type="presParOf" srcId="{71045F8C-00FA-488E-A7BD-E2E6753D979D}" destId="{6940EB87-DC1D-4BC3-9408-9AC2E1FFC039}" srcOrd="1" destOrd="0" presId="urn:microsoft.com/office/officeart/2005/8/layout/target3"/>
    <dgm:cxn modelId="{706F125D-3DF0-46CF-BCE5-5D43D9B1E864}" type="presParOf" srcId="{71045F8C-00FA-488E-A7BD-E2E6753D979D}" destId="{BC35EE03-4121-4EF9-923D-7CB6D30D358D}" srcOrd="2" destOrd="0" presId="urn:microsoft.com/office/officeart/2005/8/layout/target3"/>
    <dgm:cxn modelId="{0EF74565-5BBD-40E5-A2A2-23DA72E84CE8}" type="presParOf" srcId="{71045F8C-00FA-488E-A7BD-E2E6753D979D}" destId="{C95EEA27-3CBF-4645-A92D-9D8AF5C1CBFC}" srcOrd="3" destOrd="0" presId="urn:microsoft.com/office/officeart/2005/8/layout/target3"/>
    <dgm:cxn modelId="{58DB5BE7-AE1A-483E-A193-A19753C5BEFC}" type="presParOf" srcId="{71045F8C-00FA-488E-A7BD-E2E6753D979D}" destId="{851BB866-B6AE-4566-893F-4C635BA974FC}" srcOrd="4" destOrd="0" presId="urn:microsoft.com/office/officeart/2005/8/layout/target3"/>
    <dgm:cxn modelId="{16258102-B4B4-499C-A6BA-7503ACE0DB7D}" type="presParOf" srcId="{71045F8C-00FA-488E-A7BD-E2E6753D979D}" destId="{643EA938-EDE0-4533-ACCC-D2BD6F3A527C}" srcOrd="5" destOrd="0" presId="urn:microsoft.com/office/officeart/2005/8/layout/target3"/>
    <dgm:cxn modelId="{9C2B99DC-500D-40AE-BE97-CA8D9DEEC954}" type="presParOf" srcId="{71045F8C-00FA-488E-A7BD-E2E6753D979D}" destId="{92F31B18-D66D-4CC7-89B9-378928DE877D}" srcOrd="6" destOrd="0" presId="urn:microsoft.com/office/officeart/2005/8/layout/target3"/>
    <dgm:cxn modelId="{7D769D00-6876-4C4D-ABF4-B44B4DA80DB7}" type="presParOf" srcId="{71045F8C-00FA-488E-A7BD-E2E6753D979D}" destId="{902074E1-B931-4618-97F1-FADBE82E9C3C}" srcOrd="7" destOrd="0" presId="urn:microsoft.com/office/officeart/2005/8/layout/target3"/>
    <dgm:cxn modelId="{2232E15C-53E7-4FFA-9BAC-E69B5AA67BB4}" type="presParOf" srcId="{71045F8C-00FA-488E-A7BD-E2E6753D979D}" destId="{A3817367-F2BC-482F-8832-FA00B51DCCF3}" srcOrd="8" destOrd="0" presId="urn:microsoft.com/office/officeart/2005/8/layout/target3"/>
    <dgm:cxn modelId="{781C7EDF-22A0-47D0-9D00-AA1D7990C0AE}" type="presParOf" srcId="{71045F8C-00FA-488E-A7BD-E2E6753D979D}" destId="{626ABFF6-56C8-4386-B662-68EC364EED9D}" srcOrd="9" destOrd="0" presId="urn:microsoft.com/office/officeart/2005/8/layout/target3"/>
    <dgm:cxn modelId="{D5CF6C63-F6E2-4B05-BFFE-C6FECA7CF103}" type="presParOf" srcId="{71045F8C-00FA-488E-A7BD-E2E6753D979D}" destId="{6DB11F1C-D028-4800-9625-6611CA9DE6D4}" srcOrd="10" destOrd="0" presId="urn:microsoft.com/office/officeart/2005/8/layout/target3"/>
    <dgm:cxn modelId="{4D60CC4F-3965-4829-B39A-9AB416BF8841}" type="presParOf" srcId="{71045F8C-00FA-488E-A7BD-E2E6753D979D}" destId="{CDED6FE3-AD8F-4ACC-B6B8-710EDDD97598}" srcOrd="11" destOrd="0" presId="urn:microsoft.com/office/officeart/2005/8/layout/target3"/>
    <dgm:cxn modelId="{87DF27F5-3C81-4042-99F7-00666CF7958A}" type="presParOf" srcId="{71045F8C-00FA-488E-A7BD-E2E6753D979D}" destId="{397AC6D7-84A6-4150-958F-83C92D9ACF38}" srcOrd="12" destOrd="0" presId="urn:microsoft.com/office/officeart/2005/8/layout/target3"/>
    <dgm:cxn modelId="{9C27DBFF-1057-4CE4-933C-A44A2BD48CBF}" type="presParOf" srcId="{71045F8C-00FA-488E-A7BD-E2E6753D979D}" destId="{D7419528-33A6-416D-9E64-B3F7915C5149}" srcOrd="13" destOrd="0" presId="urn:microsoft.com/office/officeart/2005/8/layout/target3"/>
    <dgm:cxn modelId="{920E4F91-A588-4920-AFD5-77C46BC98BC7}" type="presParOf" srcId="{71045F8C-00FA-488E-A7BD-E2E6753D979D}" destId="{97289DF2-90F4-4EC2-A9FC-633B00BAB610}" srcOrd="14" destOrd="0" presId="urn:microsoft.com/office/officeart/2005/8/layout/target3"/>
    <dgm:cxn modelId="{5FF51C6A-5D06-45E7-A82A-929D1F36A0B7}" type="presParOf" srcId="{71045F8C-00FA-488E-A7BD-E2E6753D979D}" destId="{234EBA9D-95B4-4C20-A84E-6F65F1085DC6}" srcOrd="15" destOrd="0" presId="urn:microsoft.com/office/officeart/2005/8/layout/target3"/>
    <dgm:cxn modelId="{38A6E361-6FAB-4391-8F43-F0DA6D43D6BA}" type="presParOf" srcId="{71045F8C-00FA-488E-A7BD-E2E6753D979D}" destId="{12255512-213F-41DF-90A6-8B4CD74A2B52}" srcOrd="16" destOrd="0" presId="urn:microsoft.com/office/officeart/2005/8/layout/target3"/>
    <dgm:cxn modelId="{8560D3D1-3191-44D3-BE6A-13FB1D746789}" type="presParOf" srcId="{71045F8C-00FA-488E-A7BD-E2E6753D979D}" destId="{50C2F88D-8688-44C2-A854-691F34009D3B}" srcOrd="17" destOrd="0" presId="urn:microsoft.com/office/officeart/2005/8/layout/target3"/>
    <dgm:cxn modelId="{FE580678-83E2-47E7-9819-61448F7F174B}" type="presParOf" srcId="{71045F8C-00FA-488E-A7BD-E2E6753D979D}" destId="{4D19AB04-24FA-40C2-B203-52AE3D15E171}" srcOrd="18" destOrd="0" presId="urn:microsoft.com/office/officeart/2005/8/layout/target3"/>
    <dgm:cxn modelId="{DEC43A83-85F9-4143-A12B-63E4B71A180D}" type="presParOf" srcId="{71045F8C-00FA-488E-A7BD-E2E6753D979D}" destId="{832BF48F-0145-4429-9E02-8FCA946CCE9E}" srcOrd="19" destOrd="0" presId="urn:microsoft.com/office/officeart/2005/8/layout/target3"/>
    <dgm:cxn modelId="{01CAFA30-DFE4-4828-91B7-DFA6AF1287A0}" type="presParOf" srcId="{71045F8C-00FA-488E-A7BD-E2E6753D979D}" destId="{E7297F21-D4FD-4A41-AE58-814D01A6B5E7}" srcOrd="20" destOrd="0" presId="urn:microsoft.com/office/officeart/2005/8/layout/target3"/>
    <dgm:cxn modelId="{BFF9CD07-4548-4FFF-A0EF-1B19DF790D3B}" type="presParOf" srcId="{71045F8C-00FA-488E-A7BD-E2E6753D979D}" destId="{F69A1436-182C-465B-AD7F-FE48E0C090C1}" srcOrd="21" destOrd="0" presId="urn:microsoft.com/office/officeart/2005/8/layout/target3"/>
    <dgm:cxn modelId="{34B72339-CE1B-4567-9440-59657B0005AA}" type="presParOf" srcId="{71045F8C-00FA-488E-A7BD-E2E6753D979D}" destId="{AA41A67C-3D3F-4AE9-9E0F-5D7F7BB2E741}" srcOrd="22" destOrd="0" presId="urn:microsoft.com/office/officeart/2005/8/layout/target3"/>
    <dgm:cxn modelId="{87BA62DD-6BB7-4C82-99B5-C1A879DC5521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</a:t>
          </a:r>
          <a:r>
            <a:rPr lang="cs-CZ" sz="1400" kern="1200" dirty="0" err="1" smtClean="0"/>
            <a:t>Pinkrová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VY_52_INOVACE_09_Zákon setrvačnosti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Fyzika 7.ročník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Zákon setrvačnosti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4BC8E0-9E1D-41E0-8E9F-0054631403B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F6ADC-E92B-4D2D-80C4-B4E7CE3C3E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08024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01F4CA-4A39-4A6D-99FF-4127A2D2A8AE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4C049B-E439-4FE9-83A0-42BB6BFF17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69547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4C049B-E439-4FE9-83A0-42BB6BFF17A8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5690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6F78-8FFB-41D3-BD1E-1F6F7E323C9C}" type="datetime1">
              <a:rPr lang="en-US" smtClean="0"/>
              <a:t>3/6/2012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31A6D-15A6-4879-8072-BEE747958067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2C26C-1078-4254-BF0C-EA1D0ABCCFC4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491-1015-45AB-874F-FD515A929141}" type="datetime1">
              <a:rPr lang="en-US" smtClean="0"/>
              <a:t>3/6/2012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E0750-E3CF-4292-80F5-D8B38B14ED0E}" type="datetime1">
              <a:rPr lang="en-US" smtClean="0"/>
              <a:t>3/6/2012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2602-174B-4B21-ACFF-215DAD83EB13}" type="datetime1">
              <a:rPr lang="en-US" smtClean="0"/>
              <a:t>3/6/2012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69452-BC44-4E23-9C3D-8AA6A62F57E2}" type="datetime1">
              <a:rPr lang="en-US" smtClean="0"/>
              <a:t>3/6/2012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E523B-B4F8-4B44-8B6B-B2FE67503ED6}" type="datetime1">
              <a:rPr lang="en-US" smtClean="0"/>
              <a:t>3/6/2012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777A7-B87B-44AB-B992-6266F473DB02}" type="datetime1">
              <a:rPr lang="en-US" smtClean="0"/>
              <a:t>3/6/2012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1E6B-F6A0-4E46-8E05-C8A478370927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871B6-AB69-4B7D-BA9F-DCE0EB7C6CF5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6F78-8FFB-41D3-BD1E-1F6F7E323C9C}" type="datetime1">
              <a:rPr lang="en-US" smtClean="0"/>
              <a:t>3/6/2012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53176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31A6D-15A6-4879-8072-BEE747958067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3703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2C26C-1078-4254-BF0C-EA1D0ABCCFC4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0530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491-1015-45AB-874F-FD515A929141}" type="datetime1">
              <a:rPr lang="en-US" smtClean="0"/>
              <a:t>3/6/2012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2549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E0750-E3CF-4292-80F5-D8B38B14ED0E}" type="datetime1">
              <a:rPr lang="en-US" smtClean="0"/>
              <a:t>3/6/2012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22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2602-174B-4B21-ACFF-215DAD83EB13}" type="datetime1">
              <a:rPr lang="en-US" smtClean="0"/>
              <a:t>3/6/2012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9405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69452-BC44-4E23-9C3D-8AA6A62F57E2}" type="datetime1">
              <a:rPr lang="en-US" smtClean="0"/>
              <a:t>3/6/2012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2098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E523B-B4F8-4B44-8B6B-B2FE67503ED6}" type="datetime1">
              <a:rPr lang="en-US" smtClean="0"/>
              <a:t>3/6/2012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4049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777A7-B87B-44AB-B992-6266F473DB02}" type="datetime1">
              <a:rPr lang="en-US" smtClean="0"/>
              <a:t>3/6/2012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4602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1E6B-F6A0-4E46-8E05-C8A478370927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8436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871B6-AB69-4B7D-BA9F-DCE0EB7C6CF5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18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CAA6C5B-4013-4EDA-8BA3-13F46A4320F3}" type="datetime1">
              <a:rPr lang="en-US" smtClean="0"/>
              <a:t>3/6/2012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r>
              <a:rPr lang="en-US" smtClean="0"/>
              <a:t>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A6C5B-4013-4EDA-8BA3-13F46A4320F3}" type="datetime1">
              <a:rPr lang="en-US" smtClean="0"/>
              <a:t>3/6/2012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Footer Text</a:t>
            </a:r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900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7575146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272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821821"/>
              </p:ext>
            </p:extLst>
          </p:nvPr>
        </p:nvGraphicFramePr>
        <p:xfrm>
          <a:off x="1547664" y="1412776"/>
          <a:ext cx="6096000" cy="2520280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--------------------------------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r>
                        <a:rPr lang="cs-CZ" baseline="0" dirty="0" smtClean="0"/>
                        <a:t>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Motivace, výklad</a:t>
                      </a:r>
                      <a:r>
                        <a:rPr lang="cs-CZ" baseline="0" dirty="0" smtClean="0"/>
                        <a:t> a procvičení učiva</a:t>
                      </a:r>
                      <a:endParaRPr lang="cs-CZ" dirty="0"/>
                    </a:p>
                  </a:txBody>
                  <a:tcPr/>
                </a:tc>
              </a:tr>
              <a:tr h="4984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--------------------------------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727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Zákon setrvačnosti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3600" dirty="0"/>
              <a:t>7. ročník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582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Určeno pro fyziku 7.ročník jako výklad a procvičení nové látky </a:t>
            </a:r>
          </a:p>
          <a:p>
            <a:r>
              <a:rPr lang="cs-CZ" dirty="0" smtClean="0"/>
              <a:t>Určeno pro interaktivní tabuli.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77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457200" y="0"/>
            <a:ext cx="7283152" cy="40466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>
          <a:xfrm>
            <a:off x="4644008" y="620688"/>
            <a:ext cx="4042792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Proč </a:t>
            </a:r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je nebezpečné přecházet silnici před jedoucím autem?</a:t>
            </a:r>
          </a:p>
          <a:p>
            <a:pPr marL="0" indent="0">
              <a:buNone/>
            </a:pP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3"/>
          </p:nvPr>
        </p:nvSpPr>
        <p:spPr>
          <a:xfrm>
            <a:off x="251520" y="620688"/>
            <a:ext cx="4155888" cy="5505792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Z </a:t>
            </a:r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jakého důvodu </a:t>
            </a:r>
            <a:endParaRPr lang="cs-CZ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 </a:t>
            </a:r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 autě poutáme </a:t>
            </a:r>
            <a:endParaRPr lang="cs-CZ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bezpečnostními </a:t>
            </a:r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pásy?</a:t>
            </a:r>
          </a:p>
          <a:p>
            <a:endParaRPr lang="cs-CZ" dirty="0" smtClean="0"/>
          </a:p>
        </p:txBody>
      </p:sp>
      <p:pic>
        <p:nvPicPr>
          <p:cNvPr id="1027" name="Picture 3" descr="C:\Users\Krejsová\AppData\Local\Microsoft\Windows\Temporary Internet Files\Content.IE5\56TU68TU\MC9002511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449" y="701574"/>
            <a:ext cx="2385588" cy="156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rejsová\AppData\Local\Microsoft\Windows\Temporary Internet Files\Content.IE5\AF19HDOE\MC90023260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64" y="1393125"/>
            <a:ext cx="1231271" cy="185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rejsová\AppData\Local\Microsoft\Windows\Temporary Internet Files\Content.IE5\56TU68TU\MC9003550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717032"/>
            <a:ext cx="2262677" cy="212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57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91872" cy="2304256"/>
          </a:xfrm>
        </p:spPr>
        <p:txBody>
          <a:bodyPr/>
          <a:lstStyle/>
          <a:p>
            <a:pPr algn="l"/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+mn-cs"/>
              </a:rPr>
              <a:t>Jestliže na těleso nepůsobí  žádné jiné těleso silou, </a:t>
            </a: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+mn-cs"/>
              </a:rPr>
              <a:t>má   </a:t>
            </a:r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+mn-cs"/>
              </a:rPr>
              <a:t>těleso </a:t>
            </a: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+mn-cs"/>
              </a:rPr>
              <a:t>tendenci </a:t>
            </a:r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+mn-cs"/>
              </a:rPr>
              <a:t>setrvat </a:t>
            </a: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+mn-cs"/>
              </a:rPr>
              <a:t>v </a:t>
            </a:r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+mn-cs"/>
              </a:rPr>
              <a:t>klidu nebo pohybu.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cs-CZ" sz="3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cs-CZ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cs-CZ" sz="3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cs-CZ" sz="3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cs-CZ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cs-CZ" sz="3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sz="3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3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Tato vlastnost těles se nazývá  </a:t>
            </a:r>
            <a:r>
              <a:rPr lang="cs-CZ" sz="3500" b="1" dirty="0" smtClean="0">
                <a:solidFill>
                  <a:srgbClr val="FF0000"/>
                </a:solidFill>
              </a:rPr>
              <a:t>SETRVAČNOST</a:t>
            </a:r>
            <a:endParaRPr lang="cs-CZ" sz="3500" b="1" dirty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cs-CZ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cs-CZ" sz="3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cs-CZ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cs-CZ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051" name="Picture 3" descr="C:\Users\Krejsová\AppData\Local\Microsoft\Windows\Temporary Internet Files\Content.IE5\AF19HDOE\MP90017495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41050"/>
            <a:ext cx="1894921" cy="2842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Krejsová\AppData\Local\Microsoft\Windows\Temporary Internet Files\Content.IE5\24NWSEIX\MC90044127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107" y="1871395"/>
            <a:ext cx="3069170" cy="3069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Krejsová\AppData\Local\Microsoft\Windows\Temporary Internet Files\Content.IE5\HW1QB9ZW\MC9003112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803100"/>
            <a:ext cx="1826971" cy="136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Krejsová\AppData\Local\Microsoft\Windows\Temporary Internet Files\Content.IE5\HW1QB9ZW\MC90028615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913482"/>
            <a:ext cx="1859890" cy="1923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7565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600200"/>
          </a:xfrm>
        </p:spPr>
        <p:txBody>
          <a:bodyPr/>
          <a:lstStyle/>
          <a:p>
            <a:r>
              <a:rPr lang="cs-CZ" dirty="0" smtClean="0"/>
              <a:t>Setrvačností se zabývali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Galileo Galilei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32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Isaac Newton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zákon setrvačnosti zformuloval</a:t>
            </a:r>
          </a:p>
          <a:p>
            <a:pPr marL="0" indent="0">
              <a:buNone/>
            </a:pP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Krejsová\AppData\Local\Microsoft\Windows\Temporary Internet Files\Content.IE5\56TU68TU\MC900353601[1].wmf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751" y="2452428"/>
            <a:ext cx="2738673" cy="3434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Krejsová\AppData\Local\Microsoft\Windows\Temporary Internet Files\Content.IE5\24NWSEIX\MC90041330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28800"/>
            <a:ext cx="4023516" cy="2642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87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Zákon setrvačnosti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Těleso setrvává v klidu nebo v rovnoměrném přímočarém pohybu, jestliže na něj nepůsobí jiná tělesa silou nebo síly, které na něj působí jsou v rovnováze.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099" name="Picture 3" descr="C:\Users\Krejsová\AppData\Local\Microsoft\Windows\Temporary Internet Files\Content.IE5\AF19HDOE\MP9003998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789040"/>
            <a:ext cx="3462888" cy="2307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Krejsová\AppData\Local\Microsoft\Windows\Temporary Internet Files\Content.IE5\AF19HDOE\MC9002924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210450"/>
            <a:ext cx="2520280" cy="204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920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sz="2800" dirty="0" smtClean="0">
                <a:solidFill>
                  <a:schemeClr val="tx1"/>
                </a:solidFill>
              </a:rPr>
              <a:t>Jak nazýváme vlastnost těles setrvávat v tom pohybovém stavu, ve kterém se nachází?</a:t>
            </a:r>
          </a:p>
          <a:p>
            <a:pPr marL="457200" indent="-457200">
              <a:buAutoNum type="arabicPeriod"/>
            </a:pPr>
            <a:r>
              <a:rPr lang="cs-CZ" sz="2800" dirty="0" smtClean="0">
                <a:solidFill>
                  <a:schemeClr val="tx1"/>
                </a:solidFill>
              </a:rPr>
              <a:t>Čím je způsobeno, že z mokrého psa odletují kapky, když se oklepe?</a:t>
            </a:r>
          </a:p>
          <a:p>
            <a:pPr marL="457200" indent="-457200">
              <a:buAutoNum type="arabicPeriod"/>
            </a:pPr>
            <a:r>
              <a:rPr lang="cs-CZ" sz="2800" dirty="0" smtClean="0">
                <a:solidFill>
                  <a:schemeClr val="tx1"/>
                </a:solidFill>
              </a:rPr>
              <a:t>Proč je nebezpečné přebíhat vozovku před jedoucím vozidlem?</a:t>
            </a:r>
          </a:p>
          <a:p>
            <a:pPr marL="457200" indent="-457200">
              <a:buAutoNum type="arabicPeriod"/>
            </a:pPr>
            <a:r>
              <a:rPr lang="cs-CZ" sz="2800" dirty="0" smtClean="0">
                <a:solidFill>
                  <a:schemeClr val="tx1"/>
                </a:solidFill>
              </a:rPr>
              <a:t>Jak můžeme upevnit kladivo </a:t>
            </a:r>
          </a:p>
          <a:p>
            <a:pPr marL="0" indent="0">
              <a:buNone/>
            </a:pPr>
            <a:r>
              <a:rPr lang="cs-CZ" sz="2800">
                <a:solidFill>
                  <a:schemeClr val="tx1"/>
                </a:solidFill>
              </a:rPr>
              <a:t> </a:t>
            </a:r>
            <a:r>
              <a:rPr lang="cs-CZ" sz="2800" smtClean="0">
                <a:solidFill>
                  <a:schemeClr val="tx1"/>
                </a:solidFill>
              </a:rPr>
              <a:t>    na </a:t>
            </a:r>
            <a:r>
              <a:rPr lang="cs-CZ" sz="2800" dirty="0" smtClean="0">
                <a:solidFill>
                  <a:schemeClr val="tx1"/>
                </a:solidFill>
              </a:rPr>
              <a:t>držadlo?</a:t>
            </a:r>
          </a:p>
          <a:p>
            <a:pPr marL="457200" indent="-457200">
              <a:buAutoNum type="arabicPeriod"/>
            </a:pPr>
            <a:endParaRPr lang="cs-CZ" dirty="0"/>
          </a:p>
        </p:txBody>
      </p:sp>
      <p:pic>
        <p:nvPicPr>
          <p:cNvPr id="1026" name="Picture 2" descr="C:\Users\Krejsová\AppData\Local\Microsoft\Windows\Temporary Internet Files\Content.IE5\AF19HDOE\MC9002958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08092">
            <a:off x="6593448" y="4243170"/>
            <a:ext cx="2064190" cy="2053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249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sz="2800" dirty="0" smtClean="0"/>
              <a:t>Setrvačnost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Setrvávají v pohybu, který způsobil pes oklepáním.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Auto chce setrvat v pohybu.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Nárazem držadla o podložku.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435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</a:t>
            </a:r>
            <a:r>
              <a:rPr lang="cs-CZ" smtClean="0"/>
              <a:t>: </a:t>
            </a:r>
            <a:r>
              <a:rPr lang="cs-CZ" smtClean="0">
                <a:hlinkClick r:id="rId2"/>
              </a:rPr>
              <a:t>www.office.microsoft.com</a:t>
            </a:r>
            <a:endParaRPr lang="cs-CZ" dirty="0" smtClean="0"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val="10375541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87</TotalTime>
  <Words>247</Words>
  <Application>Microsoft Office PowerPoint</Application>
  <PresentationFormat>Předvádění na obrazovce (4:3)</PresentationFormat>
  <Paragraphs>73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Default Theme</vt:lpstr>
      <vt:lpstr>Motiv systému Office</vt:lpstr>
      <vt:lpstr>Prezentace aplikace PowerPoint</vt:lpstr>
      <vt:lpstr>Anotace</vt:lpstr>
      <vt:lpstr>Zákon setrvačnosti</vt:lpstr>
      <vt:lpstr>Anotace</vt:lpstr>
      <vt:lpstr>Prezentace aplikace PowerPoint</vt:lpstr>
      <vt:lpstr> Jestliže na těleso nepůsobí  žádné jiné těleso silou, má   těleso tendenci setrvat v klidu nebo pohybu.</vt:lpstr>
      <vt:lpstr>Setrvačností se zabývali</vt:lpstr>
      <vt:lpstr>Zákon setrvačnosti</vt:lpstr>
      <vt:lpstr>Procvičení</vt:lpstr>
      <vt:lpstr>Správné odpovědi: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Zákon setrvačnosti</dc:title>
  <dc:creator>Krejsová</dc:creator>
  <cp:lastModifiedBy>Krejsová</cp:lastModifiedBy>
  <cp:revision>12</cp:revision>
  <dcterms:created xsi:type="dcterms:W3CDTF">2012-02-25T19:27:00Z</dcterms:created>
  <dcterms:modified xsi:type="dcterms:W3CDTF">2012-03-06T21:10:42Z</dcterms:modified>
</cp:coreProperties>
</file>