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9518656"/>
              </p:ext>
            </p:extLst>
          </p:nvPr>
        </p:nvGraphicFramePr>
        <p:xfrm>
          <a:off x="2152332" y="3381216"/>
          <a:ext cx="4839335" cy="9074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3933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školy:  Základní škola J. E. Purkyně a Základní umělecká škola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 Mgr. Jitka Hajná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Název: </a:t>
                      </a:r>
                      <a:r>
                        <a:rPr lang="cs-CZ" sz="1100" dirty="0" smtClean="0">
                          <a:effectLst/>
                        </a:rPr>
                        <a:t>VY_32_INOVACE_05_Čj_Zájmena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Téma: Zájmena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projektu: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1628801"/>
            <a:ext cx="5407660" cy="11621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6730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463266"/>
              </p:ext>
            </p:extLst>
          </p:nvPr>
        </p:nvGraphicFramePr>
        <p:xfrm>
          <a:off x="2107565" y="2066385"/>
          <a:ext cx="4928870" cy="27233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64360"/>
                <a:gridCol w="3064510"/>
              </a:tblGrid>
              <a:tr h="33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Žák si </a:t>
                      </a:r>
                      <a:r>
                        <a:rPr lang="cs-CZ" sz="1200" dirty="0" smtClean="0">
                          <a:effectLst/>
                        </a:rPr>
                        <a:t>procvičí druhy zájmen, pravopis                                                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</a:rPr>
                        <a:t>Mgr. Jitka Hajná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33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Opakování učiva, ověření </a:t>
                      </a:r>
                      <a:r>
                        <a:rPr lang="cs-CZ" sz="1200" dirty="0" smtClean="0">
                          <a:effectLst/>
                        </a:rPr>
                        <a:t>znalostí z tvarosloví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Speciální vzdělávací potřeby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- žádné -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Zpětná vazba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</a:rPr>
                        <a:t>Seznámení s řešením, vlastní ohodnocení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Pracovní list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interaktivity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Aktivita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– druhý stupeň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Typická věková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12 - 15 let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998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Opakovací prověrka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60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Vyjmenujte druhy zájmen: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625937"/>
              </p:ext>
            </p:extLst>
          </p:nvPr>
        </p:nvGraphicFramePr>
        <p:xfrm>
          <a:off x="1547664" y="1412778"/>
          <a:ext cx="6048672" cy="26494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48672"/>
              </a:tblGrid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63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525754"/>
              </p:ext>
            </p:extLst>
          </p:nvPr>
        </p:nvGraphicFramePr>
        <p:xfrm>
          <a:off x="1331640" y="1340765"/>
          <a:ext cx="6264696" cy="27363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64696"/>
              </a:tblGrid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B05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190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Určete druhy zájmen: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rgbClr val="FFFF00"/>
          </a:solidFill>
          <a:ln w="76200">
            <a:solidFill>
              <a:srgbClr val="00B0F0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my-                                       námi-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tvůj-                                      jenž-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nějaká-                                 nikoho-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žádný-                                   lecjaký-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se-                                         jejich-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co?-                                       který-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tentýž-                                  svůj-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85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zájmeno ve správném tvaru: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 w="76200">
            <a:solidFill>
              <a:srgbClr val="00B050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Bez (já)______ neodcházej.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Byl u (můj)______ rodičů.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Přišel s (týž)______ nápadem.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Podej (ona)_______ sešit.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Snadno se (oni)______ to říká.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Našel to v (táž) _______ skříni.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Pojď ke (já)______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47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7644893"/>
              </p:ext>
            </p:extLst>
          </p:nvPr>
        </p:nvGraphicFramePr>
        <p:xfrm>
          <a:off x="1547664" y="1412778"/>
          <a:ext cx="6048672" cy="264943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48672"/>
              </a:tblGrid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263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806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5706274"/>
              </p:ext>
            </p:extLst>
          </p:nvPr>
        </p:nvGraphicFramePr>
        <p:xfrm>
          <a:off x="1331640" y="1340765"/>
          <a:ext cx="6264696" cy="27363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64696"/>
              </a:tblGrid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osobní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přivlastňovací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B05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ukazovací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tázací 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vztažná</a:t>
                      </a:r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neurčitá 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90901">
                <a:tc>
                  <a:txBody>
                    <a:bodyPr/>
                    <a:lstStyle/>
                    <a:p>
                      <a:r>
                        <a:rPr lang="cs-CZ" dirty="0" smtClean="0"/>
                        <a:t>záporná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2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 w="76200">
            <a:solidFill>
              <a:srgbClr val="00B0F0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my-  </a:t>
            </a:r>
            <a:r>
              <a:rPr lang="cs-CZ" dirty="0" smtClean="0"/>
              <a:t>O                                     námi-   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tvůj-   </a:t>
            </a:r>
            <a:r>
              <a:rPr lang="cs-CZ" dirty="0" smtClean="0"/>
              <a:t>U                                   jenž-   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nějaká-   </a:t>
            </a:r>
            <a:r>
              <a:rPr lang="cs-CZ" dirty="0" smtClean="0"/>
              <a:t>N                              nikoho-  Z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žádný-     </a:t>
            </a:r>
            <a:r>
              <a:rPr lang="cs-CZ" dirty="0" smtClean="0"/>
              <a:t>Z                              lecjaký-  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se-          </a:t>
            </a:r>
            <a:r>
              <a:rPr lang="cs-CZ" dirty="0" smtClean="0"/>
              <a:t>O                               jejich-  P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co?-       </a:t>
            </a:r>
            <a:r>
              <a:rPr lang="cs-CZ" dirty="0" smtClean="0"/>
              <a:t>T                                který-  T, 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tentýž-    </a:t>
            </a:r>
            <a:r>
              <a:rPr lang="cs-CZ" dirty="0" smtClean="0"/>
              <a:t>U                              </a:t>
            </a:r>
            <a:r>
              <a:rPr lang="cs-CZ" dirty="0" smtClean="0"/>
              <a:t>svůj-    </a:t>
            </a:r>
            <a:r>
              <a:rPr lang="cs-CZ" dirty="0" smtClean="0"/>
              <a:t>P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90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 w="76200">
            <a:solidFill>
              <a:srgbClr val="00B050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Bez (já</a:t>
            </a:r>
            <a:r>
              <a:rPr lang="cs-CZ" dirty="0" smtClean="0"/>
              <a:t>)_MĚ_____ </a:t>
            </a:r>
            <a:r>
              <a:rPr lang="cs-CZ" dirty="0" smtClean="0"/>
              <a:t>neodcházej.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Byl u (můj</a:t>
            </a:r>
            <a:r>
              <a:rPr lang="cs-CZ" dirty="0" smtClean="0"/>
              <a:t>)__MÝCH____ </a:t>
            </a:r>
            <a:r>
              <a:rPr lang="cs-CZ" dirty="0" smtClean="0"/>
              <a:t>rodičů.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Přišel s (týž</a:t>
            </a:r>
            <a:r>
              <a:rPr lang="cs-CZ" dirty="0" smtClean="0"/>
              <a:t>)__TÝMŽ____ </a:t>
            </a:r>
            <a:r>
              <a:rPr lang="cs-CZ" dirty="0" smtClean="0"/>
              <a:t>nápadem.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Podej (ona</a:t>
            </a:r>
            <a:r>
              <a:rPr lang="cs-CZ" dirty="0" smtClean="0"/>
              <a:t>)_JÍ______ </a:t>
            </a:r>
            <a:r>
              <a:rPr lang="cs-CZ" dirty="0" smtClean="0"/>
              <a:t>sešit.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Snadno se (oni</a:t>
            </a:r>
            <a:r>
              <a:rPr lang="cs-CZ" dirty="0" smtClean="0"/>
              <a:t>)__JIM____ </a:t>
            </a:r>
            <a:r>
              <a:rPr lang="cs-CZ" dirty="0" smtClean="0"/>
              <a:t>to říká.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Našel to v (táž) </a:t>
            </a:r>
            <a:r>
              <a:rPr lang="cs-CZ" dirty="0" smtClean="0"/>
              <a:t>__TÉŽE_____ </a:t>
            </a:r>
            <a:r>
              <a:rPr lang="cs-CZ" dirty="0" smtClean="0"/>
              <a:t>skříni.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Pojď ke (já</a:t>
            </a:r>
            <a:r>
              <a:rPr lang="cs-CZ" dirty="0" smtClean="0"/>
              <a:t>)____MNĚ__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42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Zpracovala Mgr. Jitka Hajná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95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313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Zájmena</vt:lpstr>
      <vt:lpstr>Vyjmenujte druhy zájmen:</vt:lpstr>
      <vt:lpstr>Určete druhy zájmen:</vt:lpstr>
      <vt:lpstr>Doplňte zájmeno ve správném tvaru:</vt:lpstr>
      <vt:lpstr>Řešení:</vt:lpstr>
      <vt:lpstr>Prezentace aplikace PowerPoint</vt:lpstr>
      <vt:lpstr>Prezentace aplikace PowerPoint</vt:lpstr>
      <vt:lpstr>Zpracovala Mgr. Jitka Hajná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Škola</dc:creator>
  <cp:lastModifiedBy>Škola</cp:lastModifiedBy>
  <cp:revision>5</cp:revision>
  <dcterms:created xsi:type="dcterms:W3CDTF">2013-01-08T21:09:45Z</dcterms:created>
  <dcterms:modified xsi:type="dcterms:W3CDTF">2013-02-27T21:45:06Z</dcterms:modified>
</cp:coreProperties>
</file>