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92507-4F38-49A0-8B6A-7802DCA5BF4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EF297-5DF1-4A43-9F53-CE400515D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92507-4F38-49A0-8B6A-7802DCA5BF4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EF297-5DF1-4A43-9F53-CE400515D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92507-4F38-49A0-8B6A-7802DCA5BF4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EF297-5DF1-4A43-9F53-CE400515D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92507-4F38-49A0-8B6A-7802DCA5BF4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EF297-5DF1-4A43-9F53-CE400515D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92507-4F38-49A0-8B6A-7802DCA5BF4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EF297-5DF1-4A43-9F53-CE400515D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92507-4F38-49A0-8B6A-7802DCA5BF4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EF297-5DF1-4A43-9F53-CE400515D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92507-4F38-49A0-8B6A-7802DCA5BF4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EF297-5DF1-4A43-9F53-CE400515D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92507-4F38-49A0-8B6A-7802DCA5BF4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EF297-5DF1-4A43-9F53-CE400515D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92507-4F38-49A0-8B6A-7802DCA5BF4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EF297-5DF1-4A43-9F53-CE400515D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92507-4F38-49A0-8B6A-7802DCA5BF4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EF297-5DF1-4A43-9F53-CE400515D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92507-4F38-49A0-8B6A-7802DCA5BF4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EF297-5DF1-4A43-9F53-CE400515D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092507-4F38-49A0-8B6A-7802DCA5BF4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DEF297-5DF1-4A43-9F53-CE400515D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619672" y="2852937"/>
          <a:ext cx="5849620" cy="3129881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J. E.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VY_32_INOVACE_21_Bedřich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Smetana – rozbor díla Má vlast I.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B.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Smetana – rozbor skladeb – rozbor díla Vltava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Bedřich Smetana </a:t>
            </a:r>
            <a:br>
              <a:rPr lang="cs-CZ" dirty="0" smtClean="0"/>
            </a:br>
            <a:r>
              <a:rPr lang="cs-CZ" dirty="0" smtClean="0"/>
              <a:t>- rozbor skladeb-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933056"/>
            <a:ext cx="6400800" cy="1752600"/>
          </a:xfrm>
        </p:spPr>
        <p:txBody>
          <a:bodyPr/>
          <a:lstStyle/>
          <a:p>
            <a:r>
              <a:rPr lang="cs-CZ" dirty="0" smtClean="0"/>
              <a:t>Rozbor skladby Vltava – ze symfonické básně „Má vlast“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60648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3501008"/>
            <a:ext cx="2736304" cy="3073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dirty="0"/>
          </a:p>
          <a:p>
            <a:r>
              <a:rPr lang="cs-CZ" dirty="0"/>
              <a:t>Prezentace je určena žákům pátých tříd a také žákům, kteří v hodinách hudební výchovy probírají učivo českého romantismu (osmá třída základní školy). </a:t>
            </a:r>
          </a:p>
          <a:p>
            <a:r>
              <a:rPr lang="cs-CZ" dirty="0" smtClean="0"/>
              <a:t>Rozbor </a:t>
            </a:r>
            <a:r>
              <a:rPr lang="cs-CZ" dirty="0"/>
              <a:t>díla Má vlast je jednoduchým návodem, aby si i žáci dokázali představit monumentálnost </a:t>
            </a:r>
            <a:r>
              <a:rPr lang="cs-CZ" dirty="0" smtClean="0"/>
              <a:t>     a </a:t>
            </a:r>
            <a:r>
              <a:rPr lang="cs-CZ" dirty="0"/>
              <a:t>propojení hudby s přírodou tak, jak to Smetana zapsal pomocí hudby.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romantik Bedřich Smetana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* 1824 Litomyšl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+1884 Praha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Český romantický skladatel, který začal používat symfonickou báseň jako velkou hudební formu.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Snaží se o „češství“ – které se mu v jeho dílech – převážně v operách, ale i v drobných skladbách dokonale povedlo, poté zkomponoval symfonickou báseň „Má vlast“.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Rozbor části Vltava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ym typeface="Symbol"/>
              </a:rPr>
              <a:t></a:t>
            </a:r>
            <a:r>
              <a:rPr lang="cs-CZ" dirty="0" smtClean="0"/>
              <a:t>  Vltava </a:t>
            </a:r>
            <a:r>
              <a:rPr lang="cs-CZ" dirty="0"/>
              <a:t>jako jedna z velkých českých řek, </a:t>
            </a:r>
            <a:r>
              <a:rPr lang="cs-CZ" dirty="0" smtClean="0"/>
              <a:t>pramení </a:t>
            </a:r>
            <a:r>
              <a:rPr lang="cs-CZ" dirty="0"/>
              <a:t>a </a:t>
            </a:r>
            <a:r>
              <a:rPr lang="cs-CZ" dirty="0" smtClean="0"/>
              <a:t>zároveň končí </a:t>
            </a:r>
            <a:r>
              <a:rPr lang="cs-CZ" dirty="0"/>
              <a:t>v České republice. </a:t>
            </a:r>
          </a:p>
          <a:p>
            <a:r>
              <a:rPr lang="cs-CZ" dirty="0" smtClean="0"/>
              <a:t>Můžeme </a:t>
            </a:r>
            <a:r>
              <a:rPr lang="cs-CZ" dirty="0"/>
              <a:t>se jen domnívat, zda si </a:t>
            </a:r>
            <a:r>
              <a:rPr lang="cs-CZ" dirty="0" smtClean="0"/>
              <a:t>ji </a:t>
            </a:r>
            <a:r>
              <a:rPr lang="cs-CZ" dirty="0"/>
              <a:t>i kvůli tomu </a:t>
            </a:r>
            <a:r>
              <a:rPr lang="cs-CZ" dirty="0" smtClean="0"/>
              <a:t>Smetana </a:t>
            </a:r>
            <a:r>
              <a:rPr lang="cs-CZ" dirty="0"/>
              <a:t>vybral jako symbol české země. </a:t>
            </a:r>
          </a:p>
          <a:p>
            <a:r>
              <a:rPr lang="cs-CZ" dirty="0" smtClean="0"/>
              <a:t>Její </a:t>
            </a:r>
            <a:r>
              <a:rPr lang="cs-CZ" dirty="0"/>
              <a:t>příběh je již od začátku velice zajímavý, není tvořena jen z jednoho pramene, ale hned ze dvou. </a:t>
            </a:r>
          </a:p>
          <a:p>
            <a:r>
              <a:rPr lang="cs-CZ" dirty="0" smtClean="0"/>
              <a:t>Jednotlivé </a:t>
            </a:r>
            <a:r>
              <a:rPr lang="cs-CZ" dirty="0"/>
              <a:t>části jsou výstižně popsány Smetanovou hudbou.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Jednotlivé </a:t>
            </a:r>
            <a:r>
              <a:rPr lang="cs-CZ" dirty="0"/>
              <a:t>části Vltavy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dirty="0"/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1. První pramen Vltavy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Druhý pramen Vltavy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Lesní honby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Venkovská svatba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Luna, rej rusalek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Svatojánské proudy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Široký tok Vltavy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Motiv Vyšehradu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Závěr (dva plné akordy dominanta a tónika) 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</a:t>
            </a:r>
            <a:r>
              <a:rPr lang="cs-CZ" dirty="0"/>
              <a:t>k poslechu: Slož jednotlivé </a:t>
            </a:r>
            <a:r>
              <a:rPr lang="cs-CZ" dirty="0" smtClean="0"/>
              <a:t>části Vltavy </a:t>
            </a:r>
            <a:r>
              <a:rPr lang="cs-CZ" dirty="0"/>
              <a:t>popořádku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1.					</a:t>
            </a:r>
          </a:p>
          <a:p>
            <a:r>
              <a:rPr lang="cs-CZ" dirty="0" smtClean="0"/>
              <a:t>2.</a:t>
            </a:r>
          </a:p>
          <a:p>
            <a:r>
              <a:rPr lang="cs-CZ" dirty="0" smtClean="0"/>
              <a:t>3.</a:t>
            </a:r>
          </a:p>
          <a:p>
            <a:r>
              <a:rPr lang="cs-CZ" dirty="0" smtClean="0"/>
              <a:t>4.</a:t>
            </a:r>
          </a:p>
          <a:p>
            <a:r>
              <a:rPr lang="cs-CZ" dirty="0" smtClean="0"/>
              <a:t>5.</a:t>
            </a:r>
          </a:p>
          <a:p>
            <a:r>
              <a:rPr lang="cs-CZ" dirty="0" smtClean="0"/>
              <a:t>6.</a:t>
            </a:r>
          </a:p>
          <a:p>
            <a:r>
              <a:rPr lang="cs-CZ" dirty="0" smtClean="0"/>
              <a:t>7.</a:t>
            </a:r>
          </a:p>
          <a:p>
            <a:r>
              <a:rPr lang="cs-CZ" dirty="0" smtClean="0"/>
              <a:t>8.</a:t>
            </a:r>
          </a:p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499992" y="1772816"/>
            <a:ext cx="36004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Svatojánské proudy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499992" y="2348880"/>
            <a:ext cx="36004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499992" y="2852936"/>
            <a:ext cx="36004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První pramen Vltavy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99992" y="3356992"/>
            <a:ext cx="36004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Motiv Vyšehradu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99992" y="3933056"/>
            <a:ext cx="36004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Luna, rej rusalek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499992" y="4437112"/>
            <a:ext cx="36004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Druhý pramen Vltavy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99992" y="5013176"/>
            <a:ext cx="36004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Venkovská svatba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499992" y="5589240"/>
            <a:ext cx="36004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Lesní honba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499992" y="6165304"/>
            <a:ext cx="36004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Široký tok Vltavy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 partitury Smetanovy Vltavy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124744"/>
            <a:ext cx="4824536" cy="5544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endParaRPr lang="cs-CZ" dirty="0"/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Wikipedia: the free encyclopedia [online]. San Francisco (CA): Wikimedia Foundation, 1. 11. 2009 12:26 - [cit. 2012-03-31].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z: http://cs.wikipedia.org/wiki/Soubor:Bedrich_Smetana.jpg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PODZEMNÍK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5. 11. 2009 11:18 - [cit. 2012-03-31]. Dostupné z: http://cs.wikipedia.org/wiki/Soubor:Partitura,_Vltava.jpg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CMÍRAL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Adolf. Bedřich Smetana. In: Základní pojmy hudební. Praha: Státní nakladatelství krásné literatury, hudby a umění, 1957. str. 270 – 272.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VOSYKA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Václav. Vltava. In: Posloucháme Smetanovu „Mou vlast“. Praha: Statní nakladatelství v Praze, 1945. str. 12 – 17.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460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Bedřich Smetana  - rozbor skladeb-</vt:lpstr>
      <vt:lpstr>Anotace</vt:lpstr>
      <vt:lpstr>Český romantik Bedřich Smetana</vt:lpstr>
      <vt:lpstr>Rozbor části Vltava</vt:lpstr>
      <vt:lpstr>Jednotlivé části Vltavy </vt:lpstr>
      <vt:lpstr>Úkol k poslechu: Slož jednotlivé části Vltavy popořádku </vt:lpstr>
      <vt:lpstr>Část partitury Smetanovy Vltavy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Dum</cp:lastModifiedBy>
  <cp:revision>4</cp:revision>
  <dcterms:created xsi:type="dcterms:W3CDTF">2012-03-31T15:13:56Z</dcterms:created>
  <dcterms:modified xsi:type="dcterms:W3CDTF">2013-03-04T14:27:11Z</dcterms:modified>
</cp:coreProperties>
</file>