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55DA-9FF7-40FE-9CA4-5C121416F5F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1669B-6640-4743-ACF0-B135325DB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55DA-9FF7-40FE-9CA4-5C121416F5F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1669B-6640-4743-ACF0-B135325DB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55DA-9FF7-40FE-9CA4-5C121416F5F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1669B-6640-4743-ACF0-B135325DB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55DA-9FF7-40FE-9CA4-5C121416F5F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1669B-6640-4743-ACF0-B135325DB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55DA-9FF7-40FE-9CA4-5C121416F5F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1669B-6640-4743-ACF0-B135325DB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55DA-9FF7-40FE-9CA4-5C121416F5F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1669B-6640-4743-ACF0-B135325DB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55DA-9FF7-40FE-9CA4-5C121416F5F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1669B-6640-4743-ACF0-B135325DB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55DA-9FF7-40FE-9CA4-5C121416F5F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1669B-6640-4743-ACF0-B135325DB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55DA-9FF7-40FE-9CA4-5C121416F5F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1669B-6640-4743-ACF0-B135325DB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55DA-9FF7-40FE-9CA4-5C121416F5F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1669B-6640-4743-ACF0-B135325DB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55DA-9FF7-40FE-9CA4-5C121416F5F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1669B-6640-4743-ACF0-B135325DB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755DA-9FF7-40FE-9CA4-5C121416F5F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D1669B-6640-4743-ACF0-B135325DBE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VY_32_INOVACE_24_Počátky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lidové duchovní písně, nejstarší české památky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Počátky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duchovní písně, české památky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Počátky lidové duchovní písně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Nejstarší české hudební památky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466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7. ročníku.</a:t>
            </a:r>
          </a:p>
          <a:p>
            <a:r>
              <a:rPr lang="cs-CZ" dirty="0" smtClean="0"/>
              <a:t>Žáci se seznamují s počátky lidové duchovní hudby a s nejstaršími českými památkami, které byly uznávány jako hymny a jsou zpívané i v dnešní době.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fakta lidové duchovní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Duchovní píseň vznikala jako projev prostého lidu, kterému byl latinsky zpívaný gregoriánský chorál hodně vzdálen. </a:t>
            </a:r>
          </a:p>
          <a:p>
            <a:r>
              <a:rPr lang="cs-CZ" dirty="0" smtClean="0"/>
              <a:t>Byl pro ně nesrozumitelný, nejasný a vzdálený.</a:t>
            </a:r>
          </a:p>
          <a:p>
            <a:r>
              <a:rPr lang="cs-CZ" dirty="0" smtClean="0"/>
              <a:t>Církev dovolila, aby se písně zpívaly při neliturgických (nenáboženských) slavnostech, jako byly např. procesy, před kázáním.</a:t>
            </a:r>
          </a:p>
          <a:p>
            <a:r>
              <a:rPr lang="cs-CZ" dirty="0" smtClean="0"/>
              <a:t>Písně vznikaly pod vlivem gregoriánského chorálu, který si prostý lid upravil do svého srozumitelného jazyka.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Invokace různých národů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I</a:t>
            </a:r>
            <a:r>
              <a:rPr lang="cs-CZ" dirty="0" smtClean="0"/>
              <a:t>nvokace (zvolání), má každý národ jiný, ale pocházejí ze stejného zvolání - </a:t>
            </a:r>
            <a:r>
              <a:rPr lang="cs-CZ" b="1" dirty="0" smtClean="0"/>
              <a:t>KYRIE ELEISON (Pane smiluj se).</a:t>
            </a:r>
          </a:p>
          <a:p>
            <a:r>
              <a:rPr lang="cs-CZ" dirty="0" smtClean="0"/>
              <a:t>Čechy – Kyrie </a:t>
            </a:r>
            <a:r>
              <a:rPr lang="cs-CZ" dirty="0" err="1" smtClean="0"/>
              <a:t>eleison</a:t>
            </a:r>
            <a:r>
              <a:rPr lang="cs-CZ" dirty="0" smtClean="0"/>
              <a:t> – staročeština používala slovo </a:t>
            </a:r>
            <a:r>
              <a:rPr lang="cs-CZ" b="1" dirty="0" smtClean="0"/>
              <a:t>KRLEŠ </a:t>
            </a:r>
            <a:r>
              <a:rPr lang="cs-CZ" dirty="0" smtClean="0"/>
              <a:t>(Hospodine pomiluj </a:t>
            </a:r>
            <a:r>
              <a:rPr lang="cs-CZ" dirty="0" err="1" smtClean="0"/>
              <a:t>ny</a:t>
            </a:r>
            <a:r>
              <a:rPr lang="cs-CZ" dirty="0" smtClean="0"/>
              <a:t>, Svatý Václave).</a:t>
            </a:r>
            <a:endParaRPr lang="cs-CZ" b="1" dirty="0" smtClean="0"/>
          </a:p>
          <a:p>
            <a:r>
              <a:rPr lang="cs-CZ" dirty="0" smtClean="0"/>
              <a:t>Polsko – </a:t>
            </a:r>
            <a:r>
              <a:rPr lang="cs-CZ" dirty="0" err="1" smtClean="0"/>
              <a:t>Bugorodzica</a:t>
            </a:r>
            <a:r>
              <a:rPr lang="cs-CZ" dirty="0" smtClean="0"/>
              <a:t> (</a:t>
            </a:r>
            <a:r>
              <a:rPr lang="cs-CZ" dirty="0" err="1" smtClean="0"/>
              <a:t>Bogorodice</a:t>
            </a:r>
            <a:r>
              <a:rPr lang="cs-CZ" dirty="0" smtClean="0"/>
              <a:t>) – uctívání Pany Marie (taktéž i stejnojmenná píseň – </a:t>
            </a:r>
            <a:r>
              <a:rPr lang="cs-CZ" dirty="0" err="1" smtClean="0"/>
              <a:t>Bogorodice</a:t>
            </a:r>
            <a:r>
              <a:rPr lang="cs-CZ" dirty="0" smtClean="0"/>
              <a:t> děvo).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Nejstarší české hudební památky</a:t>
            </a:r>
            <a:br>
              <a:rPr lang="cs-CZ" dirty="0" smtClean="0"/>
            </a:br>
            <a:r>
              <a:rPr lang="cs-CZ" dirty="0" smtClean="0"/>
              <a:t>- zpěv na českém území.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Počátky české hudby jsou shodné s rozvojem jednotlivých státních útvarů (Velkomoravská říše – 9. – 10. století).</a:t>
            </a:r>
          </a:p>
          <a:p>
            <a:r>
              <a:rPr lang="cs-CZ" dirty="0" smtClean="0"/>
              <a:t>Dále pak příchod Cyrila a Metoděje na Velkou Moravu, v roce 863 přinesli křesťanství.</a:t>
            </a:r>
          </a:p>
          <a:p>
            <a:r>
              <a:rPr lang="cs-CZ" dirty="0" smtClean="0"/>
              <a:t>Lidé více rozuměli textu ve zpěvu.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Duchovní písně na českém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známi dvě nejstarší dochované české písně, které jsou zpívány až do dneška. </a:t>
            </a:r>
          </a:p>
          <a:p>
            <a:r>
              <a:rPr lang="cs-CZ" dirty="0" smtClean="0"/>
              <a:t>Jsou to nejen duchovní písně, které prostý lid zpíval, ale i epické písně. </a:t>
            </a:r>
          </a:p>
          <a:p>
            <a:r>
              <a:rPr lang="cs-CZ" dirty="0" smtClean="0"/>
              <a:t>Dále jsou to památky, které jsou dochovány v jednotlivých klášterních zpěvnících – kancionálech, nebo písně, které byly určeny například ke korunovaci králů.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písně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HOSPODINE POMILUJ NY</a:t>
            </a:r>
          </a:p>
          <a:p>
            <a:r>
              <a:rPr lang="cs-CZ" dirty="0" smtClean="0"/>
              <a:t>- nejstarší a nejvíce dochovaná lidová duchovní píseň, vznikla asi v 11. století. Nejstarší zápis pochází z konce 14. století, kdy se objevila v Kosmově kronice. Píseň má hymnický charakter, byla použita i při korunovaci Karla IV.</a:t>
            </a:r>
          </a:p>
          <a:p>
            <a:r>
              <a:rPr lang="cs-CZ" b="1" dirty="0" smtClean="0"/>
              <a:t>SVATÝ VÁCLAVE</a:t>
            </a:r>
          </a:p>
          <a:p>
            <a:r>
              <a:rPr lang="cs-CZ" dirty="0" smtClean="0"/>
              <a:t>- tato píseň je chorál, je mladší než píseň Hospodine pomiluj </a:t>
            </a:r>
            <a:r>
              <a:rPr lang="cs-CZ" dirty="0" err="1" smtClean="0"/>
              <a:t>ny</a:t>
            </a:r>
            <a:r>
              <a:rPr lang="cs-CZ" dirty="0" smtClean="0"/>
              <a:t>, pochází asi ze 13. století, melodie se blíží ke gregoriánskému chorálu. Nejstarší zápis této písně je z konce 15. století (uplatnění při procesech a slavnostech).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700" dirty="0" smtClean="0"/>
              <a:t>CMÍRAL, Adolf, </a:t>
            </a:r>
            <a:r>
              <a:rPr lang="cs-CZ" sz="1700" i="1" dirty="0" smtClean="0"/>
              <a:t>Heslo: První české státní hymny. In: Základní pojmy hudební. </a:t>
            </a:r>
            <a:r>
              <a:rPr lang="cs-CZ" sz="1700" dirty="0" smtClean="0"/>
              <a:t>Praha: Státní nakladatelství krásné literatury, hudby a umění. 1957. str. 254.</a:t>
            </a:r>
            <a:endParaRPr lang="cs-CZ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458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Počátky lidové duchovní písně</vt:lpstr>
      <vt:lpstr>Anotace</vt:lpstr>
      <vt:lpstr>Základní fakta lidové duchovní hudby</vt:lpstr>
      <vt:lpstr>Invokace různých národů</vt:lpstr>
      <vt:lpstr>Nejstarší české hudební památky - zpěv na českém území.</vt:lpstr>
      <vt:lpstr>Duchovní písně na českém území</vt:lpstr>
      <vt:lpstr>Jednotlivé písně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13</cp:revision>
  <dcterms:created xsi:type="dcterms:W3CDTF">2012-05-08T15:41:04Z</dcterms:created>
  <dcterms:modified xsi:type="dcterms:W3CDTF">2012-10-31T21:08:45Z</dcterms:modified>
</cp:coreProperties>
</file>