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79650-8E1C-4238-B0B5-E2537B58BF8C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259AE-E39F-4CC2-A013-FA4921A4F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79650-8E1C-4238-B0B5-E2537B58BF8C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259AE-E39F-4CC2-A013-FA4921A4F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79650-8E1C-4238-B0B5-E2537B58BF8C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259AE-E39F-4CC2-A013-FA4921A4F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79650-8E1C-4238-B0B5-E2537B58BF8C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259AE-E39F-4CC2-A013-FA4921A4F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79650-8E1C-4238-B0B5-E2537B58BF8C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259AE-E39F-4CC2-A013-FA4921A4F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79650-8E1C-4238-B0B5-E2537B58BF8C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259AE-E39F-4CC2-A013-FA4921A4F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79650-8E1C-4238-B0B5-E2537B58BF8C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259AE-E39F-4CC2-A013-FA4921A4F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79650-8E1C-4238-B0B5-E2537B58BF8C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259AE-E39F-4CC2-A013-FA4921A4F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79650-8E1C-4238-B0B5-E2537B58BF8C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259AE-E39F-4CC2-A013-FA4921A4F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79650-8E1C-4238-B0B5-E2537B58BF8C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259AE-E39F-4CC2-A013-FA4921A4F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79650-8E1C-4238-B0B5-E2537B58BF8C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259AE-E39F-4CC2-A013-FA4921A4F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579650-8E1C-4238-B0B5-E2537B58BF8C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259AE-E39F-4CC2-A013-FA4921A4F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VY_32_INOVACE_25_</a:t>
                      </a:r>
                      <a:r>
                        <a:rPr lang="cs-CZ" sz="2000" dirty="0" err="1" smtClean="0">
                          <a:latin typeface="Times New Roman"/>
                          <a:ea typeface="Times New Roman"/>
                        </a:rPr>
                        <a:t>Monodiální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sloh světský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Times New Roman"/>
                        </a:rPr>
                        <a:t>Monodiální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sloh světský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Monodiální</a:t>
            </a:r>
            <a:r>
              <a:rPr lang="cs-CZ" dirty="0" smtClean="0"/>
              <a:t> sloh chorální </a:t>
            </a:r>
            <a:r>
              <a:rPr lang="cs-CZ" dirty="0" smtClean="0"/>
              <a:t>                     a </a:t>
            </a:r>
            <a:r>
              <a:rPr lang="cs-CZ" dirty="0" smtClean="0"/>
              <a:t>světský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Monodiální</a:t>
            </a:r>
            <a:r>
              <a:rPr lang="cs-CZ" dirty="0" smtClean="0"/>
              <a:t> sloh světský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6. tříd, kdy se seznamují se základními fakty středověku.</a:t>
            </a:r>
          </a:p>
          <a:p>
            <a:r>
              <a:rPr lang="cs-CZ" dirty="0" smtClean="0"/>
              <a:t>Tato prezentace navazuje na </a:t>
            </a:r>
            <a:r>
              <a:rPr lang="cs-CZ" dirty="0" err="1" smtClean="0"/>
              <a:t>monodiální</a:t>
            </a:r>
            <a:r>
              <a:rPr lang="cs-CZ" dirty="0" smtClean="0"/>
              <a:t> sloh chorální, kdy se žáci seznamovali s prvotní chrámovou hudbou. </a:t>
            </a:r>
          </a:p>
          <a:p>
            <a:r>
              <a:rPr lang="cs-CZ" dirty="0" smtClean="0"/>
              <a:t>Zde se seznamují s hudbou, která se objevovala jak na dvorech panovníků, </a:t>
            </a:r>
            <a:r>
              <a:rPr lang="cs-CZ" dirty="0" smtClean="0"/>
              <a:t>tak                  </a:t>
            </a:r>
            <a:r>
              <a:rPr lang="cs-CZ" dirty="0" smtClean="0"/>
              <a:t>i mezi prostým lidem.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Světská hudba středověku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Světskou středověkou kulturu představují především rytířské písně.</a:t>
            </a:r>
          </a:p>
          <a:p>
            <a:r>
              <a:rPr lang="cs-CZ" dirty="0" smtClean="0"/>
              <a:t>Tyto písně souvisejí s dobovými básnickými texty, které obsahovaly např. opěvování žen, jejich ctností, hrdinské rytířské činy a události křížových výprav.</a:t>
            </a:r>
          </a:p>
          <a:p>
            <a:r>
              <a:rPr lang="cs-CZ" dirty="0" smtClean="0"/>
              <a:t>K rozmachu těchto rytířských zpěvů došlo </a:t>
            </a:r>
            <a:r>
              <a:rPr lang="cs-CZ" dirty="0" smtClean="0"/>
              <a:t>asi                    </a:t>
            </a:r>
            <a:r>
              <a:rPr lang="cs-CZ" dirty="0" smtClean="0"/>
              <a:t>v 11. – 12. století ve Francii a Německu.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Rytířské písně ve Francii</a:t>
            </a:r>
            <a:br>
              <a:rPr lang="cs-CZ" dirty="0" smtClean="0"/>
            </a:br>
            <a:r>
              <a:rPr lang="cs-CZ" dirty="0" smtClean="0"/>
              <a:t>-</a:t>
            </a:r>
            <a:r>
              <a:rPr lang="cs-CZ" dirty="0" err="1" smtClean="0"/>
              <a:t>Troubadouři</a:t>
            </a:r>
            <a:r>
              <a:rPr lang="cs-CZ" dirty="0" smtClean="0"/>
              <a:t>, Truvéři-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Tyto zpěvy se tvořily zhruba okolo roku 1100 – 1300, Francie se stala kolébkou rytířských zpěvů. Francie se rozděluje na zpěvy severní a jižní.</a:t>
            </a:r>
          </a:p>
          <a:p>
            <a:r>
              <a:rPr lang="cs-CZ" b="1" dirty="0" smtClean="0"/>
              <a:t>Jih Francie</a:t>
            </a:r>
            <a:r>
              <a:rPr lang="cs-CZ" dirty="0" smtClean="0"/>
              <a:t>: </a:t>
            </a:r>
            <a:r>
              <a:rPr lang="cs-CZ" dirty="0" err="1" smtClean="0"/>
              <a:t>Troubadouři</a:t>
            </a:r>
            <a:r>
              <a:rPr lang="cs-CZ" dirty="0" smtClean="0"/>
              <a:t> (čti </a:t>
            </a:r>
            <a:r>
              <a:rPr lang="cs-CZ" dirty="0" err="1" smtClean="0"/>
              <a:t>trubadůři</a:t>
            </a:r>
            <a:r>
              <a:rPr lang="cs-CZ" dirty="0" smtClean="0"/>
              <a:t>), náměty, které se zde </a:t>
            </a:r>
            <a:r>
              <a:rPr lang="cs-CZ" dirty="0" smtClean="0"/>
              <a:t>zpívaly, </a:t>
            </a:r>
            <a:r>
              <a:rPr lang="cs-CZ" dirty="0" smtClean="0"/>
              <a:t>byly lyricko-milostné, opěvovali krásu ženy, a jejich ctnosti. Představitelé: Richard Lví srdce, Vilém z </a:t>
            </a:r>
            <a:r>
              <a:rPr lang="cs-CZ" dirty="0" err="1" smtClean="0"/>
              <a:t>Poitiers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Sever Francie</a:t>
            </a:r>
            <a:r>
              <a:rPr lang="cs-CZ" dirty="0" smtClean="0"/>
              <a:t>: Truvéři – náměty, které se </a:t>
            </a:r>
            <a:r>
              <a:rPr lang="cs-CZ" dirty="0" smtClean="0"/>
              <a:t>zpívaly, </a:t>
            </a:r>
            <a:r>
              <a:rPr lang="cs-CZ" dirty="0" smtClean="0"/>
              <a:t>byly většinou epické, opěvování </a:t>
            </a:r>
            <a:r>
              <a:rPr lang="cs-CZ" dirty="0" smtClean="0"/>
              <a:t>statečných </a:t>
            </a:r>
            <a:r>
              <a:rPr lang="cs-CZ" dirty="0" smtClean="0"/>
              <a:t>činů rytířů. Např. hrdinské činy, události současnosti, starověké náměty.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Rytířské písně v Německu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dirty="0" err="1" smtClean="0"/>
              <a:t>Minnesingři</a:t>
            </a:r>
            <a:r>
              <a:rPr lang="cs-CZ" dirty="0" smtClean="0"/>
              <a:t>, </a:t>
            </a:r>
            <a:r>
              <a:rPr lang="cs-CZ" dirty="0" err="1" smtClean="0"/>
              <a:t>Meistensingři</a:t>
            </a:r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Tak jako Francie, i Německo bylo rozděleno podle rytířských zpěvů. </a:t>
            </a:r>
          </a:p>
          <a:p>
            <a:r>
              <a:rPr lang="cs-CZ" b="1" dirty="0" err="1" smtClean="0"/>
              <a:t>Minnesingři</a:t>
            </a:r>
            <a:r>
              <a:rPr lang="cs-CZ" dirty="0" smtClean="0"/>
              <a:t>: typ tohoto zpěvu pochází přibližně </a:t>
            </a:r>
            <a:r>
              <a:rPr lang="cs-CZ" dirty="0" smtClean="0"/>
              <a:t>              o 50 let dříve </a:t>
            </a:r>
            <a:r>
              <a:rPr lang="cs-CZ" dirty="0" smtClean="0"/>
              <a:t>než ve Francii, typ tohoto zpěvu je milostný – opěvování ženy a její krásy. Zde se projevuje typ gregoriánského chorálu. Uplatňuje se tedy i kult náboženský.</a:t>
            </a:r>
          </a:p>
          <a:p>
            <a:r>
              <a:rPr lang="cs-CZ" b="1" dirty="0" err="1" smtClean="0"/>
              <a:t>Mestensingři</a:t>
            </a:r>
            <a:r>
              <a:rPr lang="cs-CZ" dirty="0" smtClean="0"/>
              <a:t>: typ tohoto zpěvu je v období 14. – 15. století, náměty jsou epické – jako u Truvérů, opět náměty historické, středověké a hrdinské.</a:t>
            </a:r>
          </a:p>
          <a:p>
            <a:r>
              <a:rPr lang="cs-CZ" dirty="0" smtClean="0"/>
              <a:t>Autor, který psal skladby tohoto </a:t>
            </a:r>
            <a:r>
              <a:rPr lang="cs-CZ" dirty="0" smtClean="0"/>
              <a:t>rázu, </a:t>
            </a:r>
            <a:r>
              <a:rPr lang="cs-CZ" dirty="0" smtClean="0"/>
              <a:t>byl </a:t>
            </a:r>
            <a:r>
              <a:rPr lang="cs-CZ" b="1" dirty="0" smtClean="0"/>
              <a:t>Richard Wagner</a:t>
            </a:r>
            <a:r>
              <a:rPr lang="cs-CZ" dirty="0" smtClean="0"/>
              <a:t> – opera Mistři pěvci Norimberští. 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Typické znaky rytířských zpěvů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Melodie: </a:t>
            </a:r>
            <a:r>
              <a:rPr lang="cs-CZ" dirty="0" smtClean="0"/>
              <a:t>má durový charakter, není závislá </a:t>
            </a:r>
            <a:r>
              <a:rPr lang="cs-CZ" dirty="0" smtClean="0"/>
              <a:t>                   na </a:t>
            </a:r>
            <a:r>
              <a:rPr lang="cs-CZ" dirty="0" smtClean="0"/>
              <a:t>gregoriánském chorálu.</a:t>
            </a:r>
          </a:p>
          <a:p>
            <a:r>
              <a:rPr lang="cs-CZ" b="1" dirty="0" smtClean="0"/>
              <a:t>Rytmus: </a:t>
            </a:r>
            <a:r>
              <a:rPr lang="cs-CZ" dirty="0" smtClean="0"/>
              <a:t>je závislý na toku zpívaného textu.</a:t>
            </a:r>
          </a:p>
          <a:p>
            <a:r>
              <a:rPr lang="cs-CZ" b="1" dirty="0" smtClean="0"/>
              <a:t>Text: </a:t>
            </a:r>
            <a:r>
              <a:rPr lang="cs-CZ" dirty="0" smtClean="0"/>
              <a:t>je vždy v národním jazyce.</a:t>
            </a:r>
          </a:p>
          <a:p>
            <a:r>
              <a:rPr lang="cs-CZ" b="1" dirty="0" smtClean="0"/>
              <a:t>Druhy zpěvu: </a:t>
            </a:r>
            <a:r>
              <a:rPr lang="cs-CZ" dirty="0" err="1" smtClean="0"/>
              <a:t>chanson</a:t>
            </a:r>
            <a:r>
              <a:rPr lang="cs-CZ" dirty="0" smtClean="0"/>
              <a:t> – milostný zpěv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</a:t>
            </a:r>
            <a:r>
              <a:rPr lang="cs-CZ" dirty="0" smtClean="0"/>
              <a:t>balada – taneční písně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</a:t>
            </a:r>
            <a:r>
              <a:rPr lang="cs-CZ" dirty="0" smtClean="0"/>
              <a:t>pastorely – pastýřské písně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</a:t>
            </a:r>
            <a:r>
              <a:rPr lang="cs-CZ" dirty="0" smtClean="0"/>
              <a:t>serenády – večerní písně</a:t>
            </a:r>
            <a:endParaRPr lang="cs-CZ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700" dirty="0" smtClean="0"/>
              <a:t>CMÍRAL, Adolf. </a:t>
            </a:r>
            <a:r>
              <a:rPr lang="cs-CZ" sz="1700" i="1" dirty="0" smtClean="0"/>
              <a:t>Heslo </a:t>
            </a:r>
            <a:r>
              <a:rPr lang="cs-CZ" sz="1700" i="1" dirty="0" err="1" smtClean="0"/>
              <a:t>Troubadouři</a:t>
            </a:r>
            <a:r>
              <a:rPr lang="cs-CZ" sz="1700" i="1" dirty="0" smtClean="0"/>
              <a:t>, minnesängři, </a:t>
            </a:r>
            <a:r>
              <a:rPr lang="cs-CZ" sz="1700" i="1" dirty="0" err="1" smtClean="0"/>
              <a:t>meistersingři</a:t>
            </a:r>
            <a:r>
              <a:rPr lang="cs-CZ" sz="1700" i="1" dirty="0" smtClean="0"/>
              <a:t>. In: Základní pojmy hudební. </a:t>
            </a:r>
            <a:r>
              <a:rPr lang="cs-CZ" sz="1700" dirty="0" smtClean="0"/>
              <a:t>Praha: Státní nakladatelství krásné literatury, hudby a umění. 1957. str. 203 – 205.</a:t>
            </a:r>
          </a:p>
          <a:p>
            <a:endParaRPr lang="cs-CZ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445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Monodiální sloh chorální                      a světský</vt:lpstr>
      <vt:lpstr>Anotace</vt:lpstr>
      <vt:lpstr>Světská hudba středověku</vt:lpstr>
      <vt:lpstr>Rytířské písně ve Francii -Troubadouři, Truvéři-</vt:lpstr>
      <vt:lpstr>Rytířské písně v Německu - Minnesingři, Meistensingři-</vt:lpstr>
      <vt:lpstr>Typické znaky rytířských zpěvů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Dum</cp:lastModifiedBy>
  <cp:revision>12</cp:revision>
  <dcterms:created xsi:type="dcterms:W3CDTF">2012-05-08T14:23:31Z</dcterms:created>
  <dcterms:modified xsi:type="dcterms:W3CDTF">2013-03-04T14:08:58Z</dcterms:modified>
</cp:coreProperties>
</file>