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C38F97-0BD3-4E56-A19A-728F94550A5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D6158-2554-49EB-8076-13322E962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edrich_Smetan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VY_32_INOVACE_26_Bedřich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Smetana – rozbor díla Má vlast II.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B.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Smetana – rozbor skladeb – rozbor díla Šárka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/>
          <a:lstStyle/>
          <a:p>
            <a:r>
              <a:rPr lang="cs-CZ" dirty="0" smtClean="0"/>
              <a:t>Bedřich Smetana </a:t>
            </a:r>
            <a:br>
              <a:rPr lang="cs-CZ" dirty="0" smtClean="0"/>
            </a:br>
            <a:r>
              <a:rPr lang="cs-CZ" dirty="0" smtClean="0"/>
              <a:t>- rozbor skladeb-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61048"/>
            <a:ext cx="6400800" cy="1752600"/>
          </a:xfrm>
        </p:spPr>
        <p:txBody>
          <a:bodyPr/>
          <a:lstStyle/>
          <a:p>
            <a:r>
              <a:rPr lang="cs-CZ" dirty="0" smtClean="0"/>
              <a:t>Rozbor skladby ŠÁRKA – </a:t>
            </a:r>
            <a:r>
              <a:rPr lang="cs-CZ" dirty="0" smtClean="0"/>
              <a:t>                                            ze </a:t>
            </a:r>
            <a:r>
              <a:rPr lang="cs-CZ" dirty="0" smtClean="0"/>
              <a:t>symfonické básně „Má vlast“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501008"/>
            <a:ext cx="2736304" cy="3073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určena žákům pátých tříd a také žákům, kteří v hodinách hudební výchovy probírají učivo českého romantismu (osmá třída základní školy).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Rozbor díla Má vlast je jednoduchým návodem, aby si i žáci dokázali představit monumentálnost a propojení hudby tak, jak to Smetana zapsal pomocí hudby.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romantik Bedřich Smetana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* 1824 Litomyšl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+1884 Praha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Český romantický skladatel, který začal používat symfonickou báseň jako velkou hudební formu.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Snaží se o „češství“ – které se mu v jeho dílech – převážně v operách, ale i v drobných skladbách dokonale povedlo, poté zkomponoval symfonickou báseň „Má vlast“.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 části Šárka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Šárka je složena na motivy českých bájí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dávné válce mezi muži a ženami.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zde představovány motivy jako láska, nenávist, zrada a boj o moc.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A. Jirásek – Staré pověsti české (část – Dívčí válka přečíst).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Hudební obraz Šárky se rozděluje na 6 částí.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části Šárky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Pomstychtivost Šárky zhrzené v lásce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Pochod Ctiradova vojska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Milostná scéna Ctirada a Šárky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Pitka Ctiradova mužstva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Šárčino troubení na lesní roh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Šárčina ukojená msta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k poslechu: Slož jednotlivé části Šárky popořádku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				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067944" y="1772816"/>
            <a:ext cx="38164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Šárčino troubení na lesní roh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67944" y="2564904"/>
            <a:ext cx="38164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Pitka Ctiradova mužstva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067944" y="3356992"/>
            <a:ext cx="38164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Pomstychtivost Šárky zhrzené v lásce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67944" y="4077072"/>
            <a:ext cx="38164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Šárčina ukojená msta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067944" y="4797152"/>
            <a:ext cx="38164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Milostná scéna Ctirada a Šárky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67944" y="5589240"/>
            <a:ext cx="38164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Pochod Ctiradova vojska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</a:t>
            </a:r>
            <a:r>
              <a:rPr lang="cs-CZ" dirty="0" smtClean="0"/>
              <a:t>literatury                               </a:t>
            </a:r>
            <a:r>
              <a:rPr lang="cs-CZ" dirty="0" smtClean="0"/>
              <a:t>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i="1" dirty="0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800" i="1" dirty="0" smtClean="0">
                <a:latin typeface="Times New Roman" pitchFamily="18" charset="0"/>
                <a:cs typeface="Times New Roman" pitchFamily="18" charset="0"/>
              </a:rPr>
              <a:t>the free encyclopedia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[online]. San Francisco (CA): Wikimedia Foundation,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1. 11. 2009 12:26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- [cit. 2012-03-31].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z: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http://cs.wikipedia.org/wiki/Soubor:Bedrich_Smetana.jpg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CMÍRAL, Adolf.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Bedřich Smetana. In: Základní pojmy hudební.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Praha: Státní nakladatelství krásné literatury, hudby a umění, 1957. str. 270 – 272.</a:t>
            </a: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VOSYKA, Václav.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Šárka. In: Posloucháme Smetanovu „Mou vlast“.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Praha: Statní nakladatelství v Praze, 1945. str. 18 - 22.</a:t>
            </a: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395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Bedřich Smetana  - rozbor skladeb-</vt:lpstr>
      <vt:lpstr>Anotace</vt:lpstr>
      <vt:lpstr>Český romantik Bedřich Smetana</vt:lpstr>
      <vt:lpstr>Rozbor části Šárka</vt:lpstr>
      <vt:lpstr>Jednotlivé části Šárky</vt:lpstr>
      <vt:lpstr>Úkol k poslechu: Slož jednotlivé části Šárky popořádku</vt:lpstr>
      <vt:lpstr>Seznam použité literatury                              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13</cp:revision>
  <dcterms:created xsi:type="dcterms:W3CDTF">2012-03-31T13:53:42Z</dcterms:created>
  <dcterms:modified xsi:type="dcterms:W3CDTF">2013-03-04T14:05:49Z</dcterms:modified>
</cp:coreProperties>
</file>