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87" r:id="rId2"/>
    <p:sldId id="284" r:id="rId3"/>
    <p:sldId id="269" r:id="rId4"/>
    <p:sldId id="274" r:id="rId5"/>
    <p:sldId id="273" r:id="rId6"/>
    <p:sldId id="275" r:id="rId7"/>
    <p:sldId id="282" r:id="rId8"/>
    <p:sldId id="283" r:id="rId9"/>
    <p:sldId id="271" r:id="rId10"/>
    <p:sldId id="272" r:id="rId11"/>
    <p:sldId id="276" r:id="rId12"/>
    <p:sldId id="280" r:id="rId13"/>
    <p:sldId id="270" r:id="rId14"/>
    <p:sldId id="286" r:id="rId15"/>
    <p:sldId id="289" r:id="rId16"/>
    <p:sldId id="290" r:id="rId17"/>
    <p:sldId id="292" r:id="rId18"/>
    <p:sldId id="268" r:id="rId19"/>
    <p:sldId id="291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CCFF"/>
    <a:srgbClr val="CCECFF"/>
    <a:srgbClr val="00808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706667-538A-4C9E-B1B8-3840B93B669D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938DF8-3FD7-4720-AB04-8A89EDA981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938DF8-3FD7-4720-AB04-8A89EDA981E7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B8AFB-8460-4591-AC1C-3AF658BC19B5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4F0B4-31BC-4044-94D8-3C67A29A11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B8AFB-8460-4591-AC1C-3AF658BC19B5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4F0B4-31BC-4044-94D8-3C67A29A11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B8AFB-8460-4591-AC1C-3AF658BC19B5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4F0B4-31BC-4044-94D8-3C67A29A11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B8AFB-8460-4591-AC1C-3AF658BC19B5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4F0B4-31BC-4044-94D8-3C67A29A11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B8AFB-8460-4591-AC1C-3AF658BC19B5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4F0B4-31BC-4044-94D8-3C67A29A11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B8AFB-8460-4591-AC1C-3AF658BC19B5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4F0B4-31BC-4044-94D8-3C67A29A11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B8AFB-8460-4591-AC1C-3AF658BC19B5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4F0B4-31BC-4044-94D8-3C67A29A11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B8AFB-8460-4591-AC1C-3AF658BC19B5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4F0B4-31BC-4044-94D8-3C67A29A11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B8AFB-8460-4591-AC1C-3AF658BC19B5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4F0B4-31BC-4044-94D8-3C67A29A11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B8AFB-8460-4591-AC1C-3AF658BC19B5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4F0B4-31BC-4044-94D8-3C67A29A11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B8AFB-8460-4591-AC1C-3AF658BC19B5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4F0B4-31BC-4044-94D8-3C67A29A11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FB8AFB-8460-4591-AC1C-3AF658BC19B5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E4F0B4-31BC-4044-94D8-3C67A29A119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e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3" Type="http://schemas.openxmlformats.org/officeDocument/2006/relationships/image" Target="../media/image18.wmf"/><Relationship Id="rId7" Type="http://schemas.openxmlformats.org/officeDocument/2006/relationships/image" Target="../media/image22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wmf"/><Relationship Id="rId7" Type="http://schemas.openxmlformats.org/officeDocument/2006/relationships/image" Target="../media/image29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wmf"/><Relationship Id="rId5" Type="http://schemas.openxmlformats.org/officeDocument/2006/relationships/image" Target="../media/image27.wmf"/><Relationship Id="rId10" Type="http://schemas.openxmlformats.org/officeDocument/2006/relationships/image" Target="../media/image32.wmf"/><Relationship Id="rId4" Type="http://schemas.openxmlformats.org/officeDocument/2006/relationships/image" Target="../media/image26.wmf"/><Relationship Id="rId9" Type="http://schemas.openxmlformats.org/officeDocument/2006/relationships/image" Target="../media/image31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wmf"/><Relationship Id="rId3" Type="http://schemas.openxmlformats.org/officeDocument/2006/relationships/image" Target="../media/image34.wmf"/><Relationship Id="rId7" Type="http://schemas.openxmlformats.org/officeDocument/2006/relationships/image" Target="../media/image38.wmf"/><Relationship Id="rId2" Type="http://schemas.openxmlformats.org/officeDocument/2006/relationships/image" Target="../media/image3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wmf"/><Relationship Id="rId5" Type="http://schemas.openxmlformats.org/officeDocument/2006/relationships/image" Target="../media/image36.wmf"/><Relationship Id="rId4" Type="http://schemas.openxmlformats.org/officeDocument/2006/relationships/image" Target="../media/image35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wmf"/><Relationship Id="rId13" Type="http://schemas.openxmlformats.org/officeDocument/2006/relationships/image" Target="../media/image50.png"/><Relationship Id="rId18" Type="http://schemas.openxmlformats.org/officeDocument/2006/relationships/image" Target="../media/image55.png"/><Relationship Id="rId3" Type="http://schemas.openxmlformats.org/officeDocument/2006/relationships/image" Target="../media/image41.png"/><Relationship Id="rId7" Type="http://schemas.openxmlformats.org/officeDocument/2006/relationships/image" Target="../media/image4.png"/><Relationship Id="rId12" Type="http://schemas.openxmlformats.org/officeDocument/2006/relationships/image" Target="../media/image49.png"/><Relationship Id="rId17" Type="http://schemas.openxmlformats.org/officeDocument/2006/relationships/image" Target="../media/image54.png"/><Relationship Id="rId2" Type="http://schemas.openxmlformats.org/officeDocument/2006/relationships/image" Target="../media/image40.wmf"/><Relationship Id="rId16" Type="http://schemas.openxmlformats.org/officeDocument/2006/relationships/image" Target="../media/image5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11" Type="http://schemas.openxmlformats.org/officeDocument/2006/relationships/image" Target="../media/image48.png"/><Relationship Id="rId5" Type="http://schemas.openxmlformats.org/officeDocument/2006/relationships/image" Target="../media/image43.png"/><Relationship Id="rId15" Type="http://schemas.openxmlformats.org/officeDocument/2006/relationships/image" Target="../media/image52.wmf"/><Relationship Id="rId10" Type="http://schemas.openxmlformats.org/officeDocument/2006/relationships/image" Target="../media/image47.png"/><Relationship Id="rId4" Type="http://schemas.openxmlformats.org/officeDocument/2006/relationships/image" Target="../media/image42.png"/><Relationship Id="rId9" Type="http://schemas.openxmlformats.org/officeDocument/2006/relationships/image" Target="../media/image46.png"/><Relationship Id="rId14" Type="http://schemas.openxmlformats.org/officeDocument/2006/relationships/image" Target="../media/image51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wmf"/><Relationship Id="rId3" Type="http://schemas.openxmlformats.org/officeDocument/2006/relationships/image" Target="../media/image56.wmf"/><Relationship Id="rId7" Type="http://schemas.openxmlformats.org/officeDocument/2006/relationships/image" Target="../media/image58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7.wmf"/><Relationship Id="rId5" Type="http://schemas.openxmlformats.org/officeDocument/2006/relationships/image" Target="../media/image52.wmf"/><Relationship Id="rId4" Type="http://schemas.openxmlformats.org/officeDocument/2006/relationships/image" Target="../media/image51.wmf"/><Relationship Id="rId9" Type="http://schemas.openxmlformats.org/officeDocument/2006/relationships/image" Target="../media/image60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7" Type="http://schemas.openxmlformats.org/officeDocument/2006/relationships/image" Target="../media/image65.gif"/><Relationship Id="rId2" Type="http://schemas.openxmlformats.org/officeDocument/2006/relationships/image" Target="../media/image6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4.wmf"/><Relationship Id="rId5" Type="http://schemas.openxmlformats.org/officeDocument/2006/relationships/image" Target="../media/image63.wmf"/><Relationship Id="rId4" Type="http://schemas.openxmlformats.org/officeDocument/2006/relationships/image" Target="../media/image62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6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wmf"/><Relationship Id="rId4" Type="http://schemas.openxmlformats.org/officeDocument/2006/relationships/image" Target="../media/image15.w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wmf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2.wm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642910" y="1928802"/>
            <a:ext cx="7858179" cy="4429125"/>
          </a:xfrm>
          <a:gradFill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</a:gradFill>
        </p:spPr>
        <p:txBody>
          <a:bodyPr>
            <a:normAutofit fontScale="85000" lnSpcReduction="20000"/>
          </a:bodyPr>
          <a:lstStyle/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Registrační číslo projektu: CZ.1.07/1.4.00/21.1689</a:t>
            </a:r>
          </a:p>
          <a:p>
            <a:pPr>
              <a:buNone/>
            </a:pPr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Název: </a:t>
            </a:r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VY_32_INOVACE_</a:t>
            </a:r>
            <a:r>
              <a:rPr lang="cs-CZ" sz="2200" dirty="0" smtClean="0"/>
              <a:t>007</a:t>
            </a:r>
            <a:endParaRPr lang="cs-CZ" sz="2200" dirty="0" smtClean="0"/>
          </a:p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Šablona: III/2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školy: Základní škola Panenský Týnec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439 05 Panenský Týnec 166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base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Téma: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číselná řada 0 - 5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 1</a:t>
            </a:r>
          </a:p>
          <a:p>
            <a:pPr fontAlgn="t">
              <a:buNone/>
            </a:pPr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Eva </a:t>
            </a:r>
            <a:r>
              <a:rPr lang="cs-CZ" sz="22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Kovaľáková</a:t>
            </a:r>
            <a:endParaRPr lang="cs-CZ" sz="2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Datum: 6. 6. 2012</a:t>
            </a: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357166"/>
            <a:ext cx="7429552" cy="121444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Klíčová slova: číselná řada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  <a:p>
            <a:r>
              <a:rPr lang="cs-CZ" dirty="0" smtClean="0"/>
              <a:t>Procvičování číselné řady 0 -5 zábavnou formou</a:t>
            </a:r>
          </a:p>
          <a:p>
            <a:r>
              <a:rPr lang="cs-CZ" dirty="0" smtClean="0"/>
              <a:t>Interaktivní tabule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Království</a:t>
            </a:r>
            <a:endParaRPr lang="cs-CZ" dirty="0"/>
          </a:p>
        </p:txBody>
      </p:sp>
      <p:pic>
        <p:nvPicPr>
          <p:cNvPr id="1028" name="Picture 4" descr="C:\Users\Eva\AppData\Local\Microsoft\Windows\Temporary Internet Files\Content.IE5\KE00ZIYO\MC90041519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3677" y="3018191"/>
            <a:ext cx="2056646" cy="1689980"/>
          </a:xfrm>
          <a:prstGeom prst="rect">
            <a:avLst/>
          </a:prstGeom>
          <a:noFill/>
        </p:spPr>
      </p:pic>
      <p:pic>
        <p:nvPicPr>
          <p:cNvPr id="1029" name="Picture 5" descr="C:\Users\Eva\AppData\Local\Microsoft\Windows\Temporary Internet Files\Content.IE5\95Z4MLRB\MP90040529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1484784"/>
            <a:ext cx="6984776" cy="5004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:\Users\Eva\AppData\Local\Microsoft\Windows\Temporary Internet Files\Content.IE5\PXXO6DNX\MC90043916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7446149" flipH="1">
            <a:off x="7238157" y="5315825"/>
            <a:ext cx="874778" cy="1512168"/>
          </a:xfrm>
          <a:prstGeom prst="rect">
            <a:avLst/>
          </a:prstGeom>
          <a:noFill/>
        </p:spPr>
      </p:pic>
      <p:pic>
        <p:nvPicPr>
          <p:cNvPr id="24" name="Picture 6" descr="C:\Users\Eva\AppData\Local\Microsoft\Windows\Temporary Internet Files\Content.IE5\PXXO6DNX\MC90043916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 flipH="1">
            <a:off x="6800824" y="4872583"/>
            <a:ext cx="874778" cy="158801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jednom království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byl jeden král, královna a princezna Zlatka.</a:t>
            </a:r>
            <a:endParaRPr lang="cs-CZ" dirty="0"/>
          </a:p>
        </p:txBody>
      </p:sp>
      <p:pic>
        <p:nvPicPr>
          <p:cNvPr id="7" name="Picture 2" descr="C:\Users\Eva\AppData\Local\Microsoft\Windows\Temporary Internet Files\Content.IE5\V2D9FJ6S\MC9004116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2852936"/>
            <a:ext cx="1482725" cy="2009775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</p:pic>
      <p:pic>
        <p:nvPicPr>
          <p:cNvPr id="9" name="Picture 3" descr="C:\Users\Eva\AppData\Local\Microsoft\Windows\Temporary Internet Files\Content.IE5\G8D7X1Y1\MC90041165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2924944"/>
            <a:ext cx="1476000" cy="2081635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</p:pic>
      <p:pic>
        <p:nvPicPr>
          <p:cNvPr id="11" name="Picture 6" descr="C:\Users\Eva\AppData\Local\Microsoft\Windows\Temporary Internet Files\Content.IE5\PXXO6DNX\MC90011086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2636912"/>
            <a:ext cx="1959804" cy="2448272"/>
          </a:xfrm>
          <a:prstGeom prst="rect">
            <a:avLst/>
          </a:prstGeom>
          <a:noFill/>
        </p:spPr>
      </p:pic>
      <p:pic>
        <p:nvPicPr>
          <p:cNvPr id="18" name="Picture 6" descr="C:\Users\Eva\AppData\Local\Microsoft\Windows\Temporary Internet Files\Content.IE5\PXXO6DNX\MC90011086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2708920"/>
            <a:ext cx="1959804" cy="2448272"/>
          </a:xfrm>
          <a:prstGeom prst="rect">
            <a:avLst/>
          </a:prstGeom>
          <a:noFill/>
        </p:spPr>
      </p:pic>
      <p:pic>
        <p:nvPicPr>
          <p:cNvPr id="25" name="Picture 29" descr="C:\Users\Eva\AppData\Local\Microsoft\Windows\Temporary Internet Files\Content.IE5\PXXO6DNX\MC90041544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260648"/>
            <a:ext cx="2160000" cy="1363113"/>
          </a:xfrm>
          <a:prstGeom prst="rect">
            <a:avLst/>
          </a:prstGeom>
          <a:noFill/>
        </p:spPr>
      </p:pic>
      <p:pic>
        <p:nvPicPr>
          <p:cNvPr id="12" name="Picture 4" descr="C:\Users\Eva\AppData\Local\Microsoft\Windows\Temporary Internet Files\Content.IE5\V2D9FJ6S\MC90036079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23928" y="3429000"/>
            <a:ext cx="1379515" cy="2448000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</p:pic>
      <p:pic>
        <p:nvPicPr>
          <p:cNvPr id="14" name="Picture 6" descr="C:\Users\Eva\AppData\Local\Microsoft\Windows\Temporary Internet Files\Content.IE5\PXXO6DNX\MC90011086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3212976"/>
            <a:ext cx="1728192" cy="28803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108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000" dirty="0" smtClean="0"/>
              <a:t>Princezna ráda cestovala a stále něco ztrácela. </a:t>
            </a:r>
            <a:br>
              <a:rPr lang="cs-CZ" sz="2000" dirty="0" smtClean="0"/>
            </a:br>
            <a:r>
              <a:rPr lang="cs-CZ" sz="2000" dirty="0" smtClean="0"/>
              <a:t>Proto, když byl čas na vdávání, vymyslela si pro svého prince hned několik úkolů.</a:t>
            </a:r>
            <a:br>
              <a:rPr lang="cs-CZ" sz="2000" dirty="0" smtClean="0"/>
            </a:br>
            <a:r>
              <a:rPr lang="cs-CZ" sz="2000" dirty="0" smtClean="0"/>
              <a:t>Princ  musel najít ztracené věci a splnit úkoly.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19" descr="C:\Users\Eva\AppData\Local\Microsoft\Windows\Temporary Internet Files\Content.IE5\G8D7X1Y1\MC90014953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6700" y="1484784"/>
            <a:ext cx="8553772" cy="46800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Picture 4" descr="C:\Users\Eva\AppData\Local\Microsoft\Windows\Temporary Internet Files\Content.IE5\V2D9FJ6S\MC90036079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3933056"/>
            <a:ext cx="1034186" cy="1835201"/>
          </a:xfrm>
          <a:prstGeom prst="rect">
            <a:avLst/>
          </a:prstGeom>
          <a:noFill/>
        </p:spPr>
      </p:pic>
      <p:pic>
        <p:nvPicPr>
          <p:cNvPr id="13" name="Picture 4" descr="C:\Users\Eva\AppData\Local\Microsoft\Windows\Temporary Internet Files\Content.IE5\G8D7X1Y1\MC90041236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501008"/>
            <a:ext cx="2592288" cy="2634148"/>
          </a:xfrm>
          <a:prstGeom prst="rect">
            <a:avLst/>
          </a:prstGeom>
          <a:noFill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5157192"/>
            <a:ext cx="552930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541 -0.00301 L 0.70277 -0.0030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 se vydal na cestu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14" descr="C:\Users\Eva\AppData\Local\Microsoft\Windows\Temporary Internet Files\Content.IE5\V2D9FJ6S\MC9003542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556792"/>
            <a:ext cx="8352928" cy="462592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3075" name="Picture 3" descr="C:\Users\Eva\AppData\Local\Microsoft\Windows\Temporary Internet Files\Content.IE5\PXXO6DNX\MC90041544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2276872"/>
            <a:ext cx="5472608" cy="3114642"/>
          </a:xfrm>
          <a:prstGeom prst="rect">
            <a:avLst/>
          </a:prstGeom>
          <a:noFill/>
        </p:spPr>
      </p:pic>
      <p:pic>
        <p:nvPicPr>
          <p:cNvPr id="11" name="Picture 12" descr="C:\Users\Eva\AppData\Local\Microsoft\Windows\Temporary Internet Files\Content.IE5\V2D9FJ6S\MC90041164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4581128"/>
            <a:ext cx="531262" cy="720000"/>
          </a:xfrm>
          <a:prstGeom prst="rect">
            <a:avLst/>
          </a:prstGeom>
          <a:noFill/>
        </p:spPr>
      </p:pic>
      <p:pic>
        <p:nvPicPr>
          <p:cNvPr id="8" name="Picture 2" descr="C:\Users\Eva\AppData\Local\Microsoft\Windows\Temporary Internet Files\Content.IE5\PXXO6DNX\MC90023519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35696" y="4653136"/>
            <a:ext cx="1826971" cy="1479499"/>
          </a:xfrm>
          <a:prstGeom prst="rect">
            <a:avLst/>
          </a:prstGeom>
          <a:noFill/>
        </p:spPr>
      </p:pic>
      <p:pic>
        <p:nvPicPr>
          <p:cNvPr id="9" name="Picture 2" descr="C:\Users\Eva\AppData\Local\Microsoft\Windows\Temporary Internet Files\Content.IE5\PXXO6DNX\MC90023519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79712" y="4869160"/>
            <a:ext cx="1826971" cy="1479499"/>
          </a:xfrm>
          <a:prstGeom prst="rect">
            <a:avLst/>
          </a:prstGeom>
          <a:noFill/>
        </p:spPr>
      </p:pic>
      <p:pic>
        <p:nvPicPr>
          <p:cNvPr id="10" name="Picture 2" descr="C:\Users\Eva\AppData\Local\Microsoft\Windows\Temporary Internet Files\Content.IE5\G8D7X1Y1\MC90040779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3848" y="4077072"/>
            <a:ext cx="3527986" cy="2412000"/>
          </a:xfrm>
          <a:prstGeom prst="rect">
            <a:avLst/>
          </a:prstGeom>
          <a:noFill/>
        </p:spPr>
      </p:pic>
      <p:pic>
        <p:nvPicPr>
          <p:cNvPr id="12" name="Picture 12" descr="C:\Users\Eva\AppData\Local\Microsoft\Windows\Temporary Internet Files\Content.IE5\V2D9FJ6S\MC90041164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4581128"/>
            <a:ext cx="557825" cy="756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NAJDI                    číslo zapiš do rámečku </a:t>
            </a:r>
            <a:endParaRPr lang="cs-CZ" sz="2400" dirty="0"/>
          </a:p>
        </p:txBody>
      </p:sp>
      <p:sp>
        <p:nvSpPr>
          <p:cNvPr id="24" name="Vývojový diagram: spojka 23"/>
          <p:cNvSpPr/>
          <p:nvPr/>
        </p:nvSpPr>
        <p:spPr>
          <a:xfrm>
            <a:off x="4932040" y="4293096"/>
            <a:ext cx="457200" cy="457200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2" name="Picture 8" descr="C:\Users\Eva\AppData\Local\Microsoft\Windows\Temporary Internet Files\Content.IE5\G8D7X1Y1\MC9004296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1357298"/>
            <a:ext cx="8568952" cy="48965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37" name="Picture 13" descr="C:\Users\Eva\AppData\Local\Microsoft\Windows\Temporary Internet Files\Content.IE5\V2D9FJ6S\MC90008395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5157192"/>
            <a:ext cx="764376" cy="576000"/>
          </a:xfrm>
          <a:prstGeom prst="rect">
            <a:avLst/>
          </a:prstGeom>
          <a:noFill/>
        </p:spPr>
      </p:pic>
      <p:pic>
        <p:nvPicPr>
          <p:cNvPr id="1041" name="Picture 17" descr="C:\Users\Eva\AppData\Local\Microsoft\Windows\Temporary Internet Files\Content.IE5\V2D9FJ6S\MC90003048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2636912"/>
            <a:ext cx="422070" cy="432000"/>
          </a:xfrm>
          <a:prstGeom prst="rect">
            <a:avLst/>
          </a:prstGeom>
          <a:noFill/>
        </p:spPr>
      </p:pic>
      <p:pic>
        <p:nvPicPr>
          <p:cNvPr id="34" name="Picture 3" descr="C:\Users\Eva\AppData\Local\Microsoft\Windows\Temporary Internet Files\Content.IE5\95Z4MLRB\MC90036151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0978051">
            <a:off x="4816306" y="3239338"/>
            <a:ext cx="1204443" cy="1224000"/>
          </a:xfrm>
          <a:prstGeom prst="rect">
            <a:avLst/>
          </a:prstGeom>
          <a:noFill/>
          <a:effectLst/>
        </p:spPr>
      </p:pic>
      <p:pic>
        <p:nvPicPr>
          <p:cNvPr id="36" name="Picture 19" descr="C:\Users\Eva\AppData\Local\Microsoft\Windows\Temporary Internet Files\Content.IE5\95Z4MLRB\MC900439154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028384" y="3501008"/>
            <a:ext cx="319886" cy="864096"/>
          </a:xfrm>
          <a:prstGeom prst="rect">
            <a:avLst/>
          </a:prstGeom>
          <a:noFill/>
        </p:spPr>
      </p:pic>
      <p:pic>
        <p:nvPicPr>
          <p:cNvPr id="1050" name="Picture 26" descr="C:\Users\Eva\AppData\Local\Microsoft\Windows\Temporary Internet Files\Content.IE5\KE00ZIYO\MC90041186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067944" y="3573016"/>
            <a:ext cx="2160240" cy="1260000"/>
          </a:xfrm>
          <a:prstGeom prst="rect">
            <a:avLst/>
          </a:prstGeom>
          <a:noFill/>
        </p:spPr>
      </p:pic>
      <p:pic>
        <p:nvPicPr>
          <p:cNvPr id="1052" name="Picture 28" descr="C:\Users\Eva\AppData\Local\Microsoft\Windows\Temporary Internet Files\Content.IE5\G8D7X1Y1\MC90041250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283304">
            <a:off x="3426532" y="4814969"/>
            <a:ext cx="440293" cy="180000"/>
          </a:xfrm>
          <a:prstGeom prst="rect">
            <a:avLst/>
          </a:prstGeom>
          <a:noFill/>
        </p:spPr>
      </p:pic>
      <p:pic>
        <p:nvPicPr>
          <p:cNvPr id="29" name="Picture 17" descr="C:\Users\Eva\AppData\Local\Microsoft\Windows\Temporary Internet Files\Content.IE5\V2D9FJ6S\MC90003048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5220072" y="1844824"/>
            <a:ext cx="422070" cy="432000"/>
          </a:xfrm>
          <a:prstGeom prst="rect">
            <a:avLst/>
          </a:prstGeom>
          <a:noFill/>
        </p:spPr>
      </p:pic>
      <p:pic>
        <p:nvPicPr>
          <p:cNvPr id="32" name="Picture 17" descr="C:\Users\Eva\AppData\Local\Microsoft\Windows\Temporary Internet Files\Content.IE5\V2D9FJ6S\MC90003048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2699792" y="1988840"/>
            <a:ext cx="422070" cy="432000"/>
          </a:xfrm>
          <a:prstGeom prst="rect">
            <a:avLst/>
          </a:prstGeom>
          <a:noFill/>
        </p:spPr>
      </p:pic>
      <p:sp>
        <p:nvSpPr>
          <p:cNvPr id="14" name="Zaoblený obdélník 13"/>
          <p:cNvSpPr/>
          <p:nvPr/>
        </p:nvSpPr>
        <p:spPr>
          <a:xfrm>
            <a:off x="7715272" y="357166"/>
            <a:ext cx="914400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>
              <a:solidFill>
                <a:schemeClr val="tx1"/>
              </a:solidFill>
            </a:endParaRPr>
          </a:p>
        </p:txBody>
      </p:sp>
      <p:pic>
        <p:nvPicPr>
          <p:cNvPr id="15" name="Picture 3" descr="C:\Users\Eva\AppData\Local\Microsoft\Windows\Temporary Internet Files\Content.IE5\95Z4MLRB\MC90036151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0978051">
            <a:off x="2886341" y="98371"/>
            <a:ext cx="1204443" cy="1224000"/>
          </a:xfrm>
          <a:prstGeom prst="rect">
            <a:avLst/>
          </a:prstGeom>
          <a:noFill/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      </a:t>
            </a:r>
            <a:r>
              <a:rPr lang="cs-CZ" sz="2000" dirty="0" smtClean="0"/>
              <a:t>číslo zapiš       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9" descr="C:\Users\Eva\AppData\Local\Microsoft\Windows\Temporary Internet Files\Content.IE5\P354FRB2\MC9001978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571612"/>
            <a:ext cx="8568952" cy="4895974"/>
          </a:xfrm>
          <a:prstGeom prst="roundRect">
            <a:avLst>
              <a:gd name="adj" fmla="val 8594"/>
            </a:avLst>
          </a:prstGeom>
          <a:gradFill>
            <a:gsLst>
              <a:gs pos="0">
                <a:srgbClr val="DCEBF5"/>
              </a:gs>
              <a:gs pos="8000">
                <a:srgbClr val="83A7C3"/>
              </a:gs>
              <a:gs pos="13000">
                <a:srgbClr val="768FB9"/>
              </a:gs>
              <a:gs pos="21001">
                <a:srgbClr val="83A7C3"/>
              </a:gs>
              <a:gs pos="52000">
                <a:srgbClr val="FFFFFF"/>
              </a:gs>
              <a:gs pos="56000">
                <a:srgbClr val="9C6563"/>
              </a:gs>
              <a:gs pos="58000">
                <a:srgbClr val="80302D"/>
              </a:gs>
              <a:gs pos="71001">
                <a:srgbClr val="C0524E"/>
              </a:gs>
              <a:gs pos="94000">
                <a:srgbClr val="EBDAD4"/>
              </a:gs>
              <a:gs pos="100000">
                <a:srgbClr val="55261C"/>
              </a:gs>
            </a:gsLst>
            <a:lin ang="5400000" scaled="0"/>
          </a:gra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Picture 17" descr="C:\Users\Eva\AppData\Local\Microsoft\Windows\Temporary Internet Files\Content.IE5\P354FRB2\MC9001978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44" y="2571744"/>
            <a:ext cx="2800539" cy="1871050"/>
          </a:xfrm>
          <a:prstGeom prst="rect">
            <a:avLst/>
          </a:prstGeom>
          <a:noFill/>
        </p:spPr>
      </p:pic>
      <p:pic>
        <p:nvPicPr>
          <p:cNvPr id="7" name="Picture 15" descr="C:\Users\Eva\AppData\Local\Microsoft\Windows\Temporary Internet Files\Content.IE5\G8D7X1Y1\MC90023143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304" y="2420888"/>
            <a:ext cx="1594675" cy="1548000"/>
          </a:xfrm>
          <a:prstGeom prst="rect">
            <a:avLst/>
          </a:prstGeom>
          <a:noFill/>
        </p:spPr>
      </p:pic>
      <p:pic>
        <p:nvPicPr>
          <p:cNvPr id="8" name="Picture 15" descr="C:\Users\Eva\AppData\Local\Microsoft\Windows\Temporary Internet Files\Content.IE5\G8D7X1Y1\MC900231437[1].wmf"/>
          <p:cNvPicPr>
            <a:picLocks noChangeAspect="1" noChangeArrowheads="1"/>
          </p:cNvPicPr>
          <p:nvPr/>
        </p:nvPicPr>
        <p:blipFill>
          <a:blip r:embed="rId4" cstate="print"/>
          <a:srcRect r="62011"/>
          <a:stretch>
            <a:fillRect/>
          </a:stretch>
        </p:blipFill>
        <p:spPr bwMode="auto">
          <a:xfrm>
            <a:off x="8215338" y="2928934"/>
            <a:ext cx="648072" cy="1656000"/>
          </a:xfrm>
          <a:prstGeom prst="rect">
            <a:avLst/>
          </a:prstGeom>
          <a:noFill/>
        </p:spPr>
      </p:pic>
      <p:pic>
        <p:nvPicPr>
          <p:cNvPr id="9" name="Picture 15" descr="C:\Users\Eva\AppData\Local\Microsoft\Windows\Temporary Internet Files\Content.IE5\G8D7X1Y1\MC900231437[1].wmf"/>
          <p:cNvPicPr>
            <a:picLocks noChangeAspect="1" noChangeArrowheads="1"/>
          </p:cNvPicPr>
          <p:nvPr/>
        </p:nvPicPr>
        <p:blipFill>
          <a:blip r:embed="rId4" cstate="print"/>
          <a:srcRect r="62011"/>
          <a:stretch>
            <a:fillRect/>
          </a:stretch>
        </p:blipFill>
        <p:spPr bwMode="auto">
          <a:xfrm>
            <a:off x="7786710" y="2928934"/>
            <a:ext cx="648072" cy="1656000"/>
          </a:xfrm>
          <a:prstGeom prst="rect">
            <a:avLst/>
          </a:prstGeom>
          <a:noFill/>
        </p:spPr>
      </p:pic>
      <p:pic>
        <p:nvPicPr>
          <p:cNvPr id="10" name="Picture 15" descr="C:\Users\Eva\AppData\Local\Microsoft\Windows\Temporary Internet Files\Content.IE5\G8D7X1Y1\MC900231437[1].wmf"/>
          <p:cNvPicPr>
            <a:picLocks noChangeAspect="1" noChangeArrowheads="1"/>
          </p:cNvPicPr>
          <p:nvPr/>
        </p:nvPicPr>
        <p:blipFill>
          <a:blip r:embed="rId4" cstate="print"/>
          <a:srcRect r="62011"/>
          <a:stretch>
            <a:fillRect/>
          </a:stretch>
        </p:blipFill>
        <p:spPr bwMode="auto">
          <a:xfrm>
            <a:off x="7143768" y="2714620"/>
            <a:ext cx="648072" cy="1656000"/>
          </a:xfrm>
          <a:prstGeom prst="rect">
            <a:avLst/>
          </a:prstGeom>
          <a:noFill/>
        </p:spPr>
      </p:pic>
      <p:pic>
        <p:nvPicPr>
          <p:cNvPr id="12" name="Picture 9" descr="C:\Users\Eva\AppData\Local\Microsoft\Windows\Temporary Internet Files\Content.IE5\P354FRB2\MC9001978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2708920"/>
            <a:ext cx="1606719" cy="1620000"/>
          </a:xfrm>
          <a:prstGeom prst="rect">
            <a:avLst/>
          </a:prstGeom>
          <a:noFill/>
        </p:spPr>
      </p:pic>
      <p:pic>
        <p:nvPicPr>
          <p:cNvPr id="11" name="Picture 9" descr="C:\Users\Eva\AppData\Local\Microsoft\Windows\Temporary Internet Files\Content.IE5\P354FRB2\MC9001978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2708919"/>
            <a:ext cx="2392229" cy="2412000"/>
          </a:xfrm>
          <a:prstGeom prst="rect">
            <a:avLst/>
          </a:prstGeom>
          <a:noFill/>
        </p:spPr>
      </p:pic>
      <p:pic>
        <p:nvPicPr>
          <p:cNvPr id="36" name="Picture 12" descr="C:\Users\Eva\AppData\Local\Microsoft\Windows\Temporary Internet Files\Content.IE5\KE00ZIYO\MC90039140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624" y="3717032"/>
            <a:ext cx="1006333" cy="1368000"/>
          </a:xfrm>
          <a:prstGeom prst="rect">
            <a:avLst/>
          </a:prstGeom>
          <a:noFill/>
        </p:spPr>
      </p:pic>
      <p:pic>
        <p:nvPicPr>
          <p:cNvPr id="37" name="Picture 9" descr="C:\Users\Eva\AppData\Local\Microsoft\Windows\Temporary Internet Files\Content.IE5\KE00ZIYO\MC90040642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584" y="5013176"/>
            <a:ext cx="671265" cy="648000"/>
          </a:xfrm>
          <a:prstGeom prst="rect">
            <a:avLst/>
          </a:prstGeom>
          <a:noFill/>
        </p:spPr>
      </p:pic>
      <p:pic>
        <p:nvPicPr>
          <p:cNvPr id="2060" name="Picture 12" descr="C:\Users\Eva\AppData\Local\Microsoft\Windows\Temporary Internet Files\Content.IE5\KE00ZIYO\MC90039140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282" y="4000504"/>
            <a:ext cx="1333195" cy="1812341"/>
          </a:xfrm>
          <a:prstGeom prst="rect">
            <a:avLst/>
          </a:prstGeom>
          <a:noFill/>
        </p:spPr>
      </p:pic>
      <p:pic>
        <p:nvPicPr>
          <p:cNvPr id="2067" name="Picture 19" descr="C:\Users\Eva\AppData\Local\Microsoft\Windows\Temporary Internet Files\Content.IE5\V2D9FJ6S\MC90001858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7158" y="142852"/>
            <a:ext cx="1818742" cy="13469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68" name="Picture 20" descr="C:\Users\Eva\AppData\Local\Microsoft\Windows\Temporary Internet Files\Content.IE5\95Z4MLRB\MC900439046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2102220">
            <a:off x="1168456" y="5320578"/>
            <a:ext cx="527061" cy="504000"/>
          </a:xfrm>
          <a:prstGeom prst="rect">
            <a:avLst/>
          </a:prstGeom>
          <a:noFill/>
        </p:spPr>
      </p:pic>
      <p:pic>
        <p:nvPicPr>
          <p:cNvPr id="2073" name="Picture 25" descr="C:\Users\Eva\AppData\Local\Microsoft\Windows\Temporary Internet Files\Content.IE5\KE00ZIYO\MC90041076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63688" y="2780928"/>
            <a:ext cx="631612" cy="468000"/>
          </a:xfrm>
          <a:prstGeom prst="rect">
            <a:avLst/>
          </a:prstGeom>
          <a:noFill/>
        </p:spPr>
      </p:pic>
      <p:pic>
        <p:nvPicPr>
          <p:cNvPr id="23" name="Picture 9" descr="C:\Users\Eva\AppData\Local\Microsoft\Windows\Temporary Internet Files\Content.IE5\KE00ZIYO\MC90040642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29124" y="428604"/>
            <a:ext cx="671265" cy="648000"/>
          </a:xfrm>
          <a:prstGeom prst="rect">
            <a:avLst/>
          </a:prstGeom>
          <a:noFill/>
        </p:spPr>
      </p:pic>
      <p:pic>
        <p:nvPicPr>
          <p:cNvPr id="20" name="Picture 8" descr="C:\Users\Eva\AppData\Local\Microsoft\Windows\Temporary Internet Files\Content.IE5\V2D9FJ6S\MC900390616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286512" y="1571612"/>
            <a:ext cx="973081" cy="1044000"/>
          </a:xfrm>
          <a:prstGeom prst="rect">
            <a:avLst/>
          </a:prstGeom>
          <a:noFill/>
        </p:spPr>
      </p:pic>
      <p:sp>
        <p:nvSpPr>
          <p:cNvPr id="25" name="Zaoblený obdélník 24"/>
          <p:cNvSpPr/>
          <p:nvPr/>
        </p:nvSpPr>
        <p:spPr>
          <a:xfrm>
            <a:off x="7143768" y="285728"/>
            <a:ext cx="914400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>
              <a:solidFill>
                <a:schemeClr val="tx1"/>
              </a:solidFill>
            </a:endParaRPr>
          </a:p>
        </p:txBody>
      </p:sp>
      <p:pic>
        <p:nvPicPr>
          <p:cNvPr id="24" name="Picture 9" descr="C:\Users\Eva\AppData\Local\Microsoft\Windows\Temporary Internet Files\Content.IE5\KE00ZIYO\MC90040642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72396" y="3714752"/>
            <a:ext cx="671265" cy="648000"/>
          </a:xfrm>
          <a:prstGeom prst="rect">
            <a:avLst/>
          </a:prstGeom>
          <a:noFill/>
        </p:spPr>
      </p:pic>
      <p:pic>
        <p:nvPicPr>
          <p:cNvPr id="26" name="Picture 15" descr="C:\Users\Eva\AppData\Local\Microsoft\Windows\Temporary Internet Files\Content.IE5\G8D7X1Y1\MC900231437[1].wmf"/>
          <p:cNvPicPr>
            <a:picLocks noChangeAspect="1" noChangeArrowheads="1"/>
          </p:cNvPicPr>
          <p:nvPr/>
        </p:nvPicPr>
        <p:blipFill>
          <a:blip r:embed="rId4" cstate="print"/>
          <a:srcRect r="62011"/>
          <a:stretch>
            <a:fillRect/>
          </a:stretch>
        </p:blipFill>
        <p:spPr bwMode="auto">
          <a:xfrm>
            <a:off x="7786710" y="3357562"/>
            <a:ext cx="648072" cy="1656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10" descr="C:\Users\Eva\AppData\Local\Microsoft\Windows\Temporary Internet Files\Content.IE5\KE00ZIYO\MC9002150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768" y="4000504"/>
            <a:ext cx="743266" cy="612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HLEDEJ -        </a:t>
            </a:r>
            <a:r>
              <a:rPr lang="cs-CZ" sz="2000" dirty="0" smtClean="0"/>
              <a:t>číslo zapiš do rámečku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35" name="Picture 11" descr="C:\Users\Eva\AppData\Local\Microsoft\Windows\Temporary Internet Files\Content.IE5\P354FRB2\MC9001497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1916832"/>
            <a:ext cx="2530444" cy="2233188"/>
          </a:xfrm>
          <a:prstGeom prst="rect">
            <a:avLst/>
          </a:prstGeom>
          <a:noFill/>
        </p:spPr>
      </p:pic>
      <p:pic>
        <p:nvPicPr>
          <p:cNvPr id="24" name="Picture 11" descr="C:\Users\Eva\AppData\Local\Microsoft\Windows\Temporary Internet Files\Content.IE5\P354FRB2\MC900149790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1988840"/>
            <a:ext cx="2530444" cy="2233188"/>
          </a:xfrm>
          <a:prstGeom prst="rect">
            <a:avLst/>
          </a:prstGeom>
          <a:noFill/>
        </p:spPr>
      </p:pic>
      <p:pic>
        <p:nvPicPr>
          <p:cNvPr id="28" name="Picture 11" descr="C:\Users\Eva\AppData\Local\Microsoft\Windows\Temporary Internet Files\Content.IE5\P354FRB2\MC9001497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988840"/>
            <a:ext cx="2530444" cy="2233188"/>
          </a:xfrm>
          <a:prstGeom prst="rect">
            <a:avLst/>
          </a:prstGeom>
          <a:noFill/>
        </p:spPr>
      </p:pic>
      <p:pic>
        <p:nvPicPr>
          <p:cNvPr id="29" name="Picture 11" descr="C:\Users\Eva\AppData\Local\Microsoft\Windows\Temporary Internet Files\Content.IE5\P354FRB2\MC9001497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2060848"/>
            <a:ext cx="2530444" cy="2233188"/>
          </a:xfrm>
          <a:prstGeom prst="rect">
            <a:avLst/>
          </a:prstGeom>
          <a:noFill/>
        </p:spPr>
      </p:pic>
      <p:pic>
        <p:nvPicPr>
          <p:cNvPr id="30" name="Picture 10" descr="C:\Users\Eva\AppData\Local\Microsoft\Windows\Temporary Internet Files\Content.IE5\QG4WWQAA\MC90035134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2924944"/>
            <a:ext cx="1036622" cy="1791077"/>
          </a:xfrm>
          <a:prstGeom prst="rect">
            <a:avLst/>
          </a:prstGeom>
          <a:noFill/>
        </p:spPr>
      </p:pic>
      <p:pic>
        <p:nvPicPr>
          <p:cNvPr id="31" name="Picture 10" descr="C:\Users\Eva\AppData\Local\Microsoft\Windows\Temporary Internet Files\Content.IE5\QG4WWQAA\MC90035134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3140968"/>
            <a:ext cx="1036622" cy="1791077"/>
          </a:xfrm>
          <a:prstGeom prst="rect">
            <a:avLst/>
          </a:prstGeom>
          <a:noFill/>
        </p:spPr>
      </p:pic>
      <p:pic>
        <p:nvPicPr>
          <p:cNvPr id="32" name="Picture 10" descr="C:\Users\Eva\AppData\Local\Microsoft\Windows\Temporary Internet Files\Content.IE5\QG4WWQAA\MC90035134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07378" y="3356992"/>
            <a:ext cx="1036622" cy="1791077"/>
          </a:xfrm>
          <a:prstGeom prst="rect">
            <a:avLst/>
          </a:prstGeom>
          <a:noFill/>
        </p:spPr>
      </p:pic>
      <p:pic>
        <p:nvPicPr>
          <p:cNvPr id="33" name="Picture 10" descr="C:\Users\Eva\AppData\Local\Microsoft\Windows\Temporary Internet Files\Content.IE5\QG4WWQAA\MC90035134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3284984"/>
            <a:ext cx="1036622" cy="1791077"/>
          </a:xfrm>
          <a:prstGeom prst="rect">
            <a:avLst/>
          </a:prstGeom>
          <a:noFill/>
        </p:spPr>
      </p:pic>
      <p:pic>
        <p:nvPicPr>
          <p:cNvPr id="35" name="Picture 10" descr="C:\Users\Eva\AppData\Local\Microsoft\Windows\Temporary Internet Files\Content.IE5\QG4WWQAA\MC90035134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28992" y="2714620"/>
            <a:ext cx="1036622" cy="1791077"/>
          </a:xfrm>
          <a:prstGeom prst="rect">
            <a:avLst/>
          </a:prstGeom>
          <a:noFill/>
        </p:spPr>
      </p:pic>
      <p:pic>
        <p:nvPicPr>
          <p:cNvPr id="36" name="Picture 10" descr="C:\Users\Eva\AppData\Local\Microsoft\Windows\Temporary Internet Files\Content.IE5\QG4WWQAA\MC90035134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3645024"/>
            <a:ext cx="1036622" cy="1791077"/>
          </a:xfrm>
          <a:prstGeom prst="rect">
            <a:avLst/>
          </a:prstGeom>
          <a:noFill/>
        </p:spPr>
      </p:pic>
      <p:pic>
        <p:nvPicPr>
          <p:cNvPr id="37" name="Picture 10" descr="C:\Users\Eva\AppData\Local\Microsoft\Windows\Temporary Internet Files\Content.IE5\QG4WWQAA\MC90035134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4221088"/>
            <a:ext cx="1036622" cy="1791077"/>
          </a:xfrm>
          <a:prstGeom prst="rect">
            <a:avLst/>
          </a:prstGeom>
          <a:noFill/>
        </p:spPr>
      </p:pic>
      <p:pic>
        <p:nvPicPr>
          <p:cNvPr id="38" name="Picture 10" descr="C:\Users\Eva\AppData\Local\Microsoft\Windows\Temporary Internet Files\Content.IE5\QG4WWQAA\MC90035134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4077072"/>
            <a:ext cx="1036622" cy="1791077"/>
          </a:xfrm>
          <a:prstGeom prst="rect">
            <a:avLst/>
          </a:prstGeom>
          <a:noFill/>
        </p:spPr>
      </p:pic>
      <p:pic>
        <p:nvPicPr>
          <p:cNvPr id="39" name="Picture 10" descr="C:\Users\Eva\AppData\Local\Microsoft\Windows\Temporary Internet Files\Content.IE5\QG4WWQAA\MC90035134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3573016"/>
            <a:ext cx="1036622" cy="1791077"/>
          </a:xfrm>
          <a:prstGeom prst="rect">
            <a:avLst/>
          </a:prstGeom>
          <a:noFill/>
        </p:spPr>
      </p:pic>
      <p:pic>
        <p:nvPicPr>
          <p:cNvPr id="1037" name="Picture 13" descr="C:\Users\Eva\AppData\Local\Microsoft\Windows\Temporary Internet Files\Content.IE5\PXXO6DNX\MC90033137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3501008"/>
            <a:ext cx="468000" cy="414356"/>
          </a:xfrm>
          <a:prstGeom prst="rect">
            <a:avLst/>
          </a:prstGeom>
          <a:noFill/>
        </p:spPr>
      </p:pic>
      <p:pic>
        <p:nvPicPr>
          <p:cNvPr id="40" name="Picture 13" descr="C:\Users\Eva\AppData\Local\Microsoft\Windows\Temporary Internet Files\Content.IE5\PXXO6DNX\MC90033137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1868" y="5072074"/>
            <a:ext cx="468000" cy="414356"/>
          </a:xfrm>
          <a:prstGeom prst="rect">
            <a:avLst/>
          </a:prstGeom>
          <a:noFill/>
        </p:spPr>
      </p:pic>
      <p:pic>
        <p:nvPicPr>
          <p:cNvPr id="41" name="Picture 13" descr="C:\Users\Eva\AppData\Local\Microsoft\Windows\Temporary Internet Files\Content.IE5\PXXO6DNX\MC90033137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5786" y="4214818"/>
            <a:ext cx="468000" cy="414356"/>
          </a:xfrm>
          <a:prstGeom prst="rect">
            <a:avLst/>
          </a:prstGeom>
          <a:noFill/>
        </p:spPr>
      </p:pic>
      <p:pic>
        <p:nvPicPr>
          <p:cNvPr id="1044" name="Picture 20" descr="C:\Users\Eva\AppData\Local\Microsoft\Windows\Temporary Internet Files\Content.IE5\PXXO6DNX\MC90042412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00826" y="3500438"/>
            <a:ext cx="1847850" cy="1200150"/>
          </a:xfrm>
          <a:prstGeom prst="rect">
            <a:avLst/>
          </a:prstGeom>
          <a:noFill/>
        </p:spPr>
      </p:pic>
      <p:pic>
        <p:nvPicPr>
          <p:cNvPr id="53" name="Picture 10" descr="C:\Users\Eva\AppData\Local\Microsoft\Windows\Temporary Internet Files\Content.IE5\QG4WWQAA\MC90035134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3284984"/>
            <a:ext cx="1036622" cy="1791077"/>
          </a:xfrm>
          <a:prstGeom prst="rect">
            <a:avLst/>
          </a:prstGeom>
          <a:noFill/>
        </p:spPr>
      </p:pic>
      <p:pic>
        <p:nvPicPr>
          <p:cNvPr id="27" name="Picture 10" descr="C:\Users\Eva\AppData\Local\Microsoft\Windows\Temporary Internet Files\Content.IE5\KE00ZIYO\MC9002150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5214950"/>
            <a:ext cx="743266" cy="612000"/>
          </a:xfrm>
          <a:prstGeom prst="rect">
            <a:avLst/>
          </a:prstGeom>
          <a:noFill/>
        </p:spPr>
      </p:pic>
      <p:pic>
        <p:nvPicPr>
          <p:cNvPr id="1046" name="Picture 22" descr="C:\Users\Eva\AppData\Local\Microsoft\Windows\Temporary Internet Files\Content.IE5\QG4WWQAA\MC90042472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643570" y="4429132"/>
            <a:ext cx="1831975" cy="1908175"/>
          </a:xfrm>
          <a:prstGeom prst="rect">
            <a:avLst/>
          </a:prstGeom>
          <a:noFill/>
        </p:spPr>
      </p:pic>
      <p:pic>
        <p:nvPicPr>
          <p:cNvPr id="1041" name="Picture 17" descr="C:\Users\Eva\AppData\Local\Microsoft\Windows\Temporary Internet Files\Content.IE5\PXXO6DNX\MC90044139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71472" y="4714884"/>
            <a:ext cx="1806575" cy="1774825"/>
          </a:xfrm>
          <a:prstGeom prst="rect">
            <a:avLst/>
          </a:prstGeom>
          <a:noFill/>
        </p:spPr>
      </p:pic>
      <p:sp>
        <p:nvSpPr>
          <p:cNvPr id="42" name="Zaoblený obdélník 41"/>
          <p:cNvSpPr/>
          <p:nvPr/>
        </p:nvSpPr>
        <p:spPr>
          <a:xfrm>
            <a:off x="7715272" y="357166"/>
            <a:ext cx="914400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>
              <a:solidFill>
                <a:schemeClr val="tx1"/>
              </a:solidFill>
            </a:endParaRPr>
          </a:p>
        </p:txBody>
      </p:sp>
      <p:pic>
        <p:nvPicPr>
          <p:cNvPr id="43" name="Picture 10" descr="C:\Users\Eva\AppData\Local\Microsoft\Windows\Temporary Internet Files\Content.IE5\KE00ZIYO\MC9002150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9058" y="642918"/>
            <a:ext cx="743266" cy="612000"/>
          </a:xfrm>
          <a:prstGeom prst="rect">
            <a:avLst/>
          </a:prstGeom>
          <a:noFill/>
        </p:spPr>
      </p:pic>
      <p:pic>
        <p:nvPicPr>
          <p:cNvPr id="44" name="Picture 10" descr="C:\Users\Eva\AppData\Local\Microsoft\Windows\Temporary Internet Files\Content.IE5\KE00ZIYO\MC9002150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48" y="4071942"/>
            <a:ext cx="743266" cy="612000"/>
          </a:xfrm>
          <a:prstGeom prst="rect">
            <a:avLst/>
          </a:prstGeom>
          <a:noFill/>
        </p:spPr>
      </p:pic>
      <p:pic>
        <p:nvPicPr>
          <p:cNvPr id="45" name="Picture 10" descr="C:\Users\Eva\AppData\Local\Microsoft\Windows\Temporary Internet Files\Content.IE5\QG4WWQAA\MC90035134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9058" y="3286124"/>
            <a:ext cx="1036622" cy="17910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HLEDEJ      </a:t>
            </a:r>
            <a:r>
              <a:rPr lang="cs-CZ" sz="2800" dirty="0" smtClean="0"/>
              <a:t>číslo zapiš do rámečku</a:t>
            </a:r>
            <a:endParaRPr lang="cs-CZ" sz="2800" dirty="0"/>
          </a:p>
        </p:txBody>
      </p:sp>
      <p:pic>
        <p:nvPicPr>
          <p:cNvPr id="2058" name="Picture 10" descr="C:\Users\Eva\AppData\Local\Microsoft\Windows\Temporary Internet Files\Content.IE5\PXXO6DNX\MC9002268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556792"/>
            <a:ext cx="8424936" cy="437253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9" name="Zástupný symbol pro obsah 18"/>
          <p:cNvSpPr>
            <a:spLocks noGrp="1"/>
          </p:cNvSpPr>
          <p:nvPr>
            <p:ph idx="1"/>
          </p:nvPr>
        </p:nvSpPr>
        <p:spPr>
          <a:effectLst>
            <a:glow rad="101600">
              <a:srgbClr val="008080">
                <a:alpha val="60000"/>
              </a:srgbClr>
            </a:glow>
          </a:effectLst>
        </p:spPr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68" name="Picture 20" descr="C:\Users\Eva\AppData\Local\Microsoft\Windows\Temporary Internet Files\Content.IE5\P354FRB2\MC90043907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4509120"/>
            <a:ext cx="864096" cy="605632"/>
          </a:xfrm>
          <a:prstGeom prst="rect">
            <a:avLst/>
          </a:prstGeom>
          <a:noFill/>
        </p:spPr>
      </p:pic>
      <p:pic>
        <p:nvPicPr>
          <p:cNvPr id="2069" name="Picture 21" descr="C:\Users\Eva\AppData\Local\Microsoft\Windows\Temporary Internet Files\Content.IE5\PXXO6DNX\MC90043907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3717032"/>
            <a:ext cx="1008112" cy="544000"/>
          </a:xfrm>
          <a:prstGeom prst="rect">
            <a:avLst/>
          </a:prstGeom>
          <a:noFill/>
        </p:spPr>
      </p:pic>
      <p:pic>
        <p:nvPicPr>
          <p:cNvPr id="2070" name="Picture 22" descr="C:\Users\Eva\AppData\Local\Microsoft\Windows\Temporary Internet Files\Content.IE5\QG4WWQAA\MC90043907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11760" y="4149080"/>
            <a:ext cx="864096" cy="690378"/>
          </a:xfrm>
          <a:prstGeom prst="rect">
            <a:avLst/>
          </a:prstGeom>
          <a:noFill/>
        </p:spPr>
      </p:pic>
      <p:pic>
        <p:nvPicPr>
          <p:cNvPr id="2071" name="Picture 23" descr="C:\Users\Eva\AppData\Local\Microsoft\Windows\Temporary Internet Files\Content.IE5\PXXO6DNX\MC900439074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71800" y="4005064"/>
            <a:ext cx="864096" cy="618370"/>
          </a:xfrm>
          <a:prstGeom prst="rect">
            <a:avLst/>
          </a:prstGeom>
          <a:noFill/>
        </p:spPr>
      </p:pic>
      <p:pic>
        <p:nvPicPr>
          <p:cNvPr id="2074" name="Picture 26" descr="C:\Users\Eva\AppData\Local\Microsoft\Windows\Temporary Internet Files\Content.IE5\PXXO6DNX\MC900439162[2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21066403">
            <a:off x="5595999" y="3328427"/>
            <a:ext cx="654427" cy="1188000"/>
          </a:xfrm>
          <a:prstGeom prst="rect">
            <a:avLst/>
          </a:prstGeom>
          <a:noFill/>
        </p:spPr>
      </p:pic>
      <p:pic>
        <p:nvPicPr>
          <p:cNvPr id="44" name="Picture 4" descr="C:\Users\Eva\AppData\Local\Microsoft\Windows\Temporary Internet Files\Content.IE5\G8D7X1Y1\MC90011338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071802" y="3286124"/>
            <a:ext cx="684000" cy="543455"/>
          </a:xfrm>
          <a:prstGeom prst="rect">
            <a:avLst/>
          </a:prstGeom>
          <a:noFill/>
        </p:spPr>
      </p:pic>
      <p:pic>
        <p:nvPicPr>
          <p:cNvPr id="14" name="Picture 4" descr="C:\Users\Eva\AppData\Local\Microsoft\Windows\Temporary Internet Files\Content.IE5\G8D7X1Y1\MC90011338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643570" y="2357430"/>
            <a:ext cx="684000" cy="543455"/>
          </a:xfrm>
          <a:prstGeom prst="rect">
            <a:avLst/>
          </a:prstGeom>
          <a:noFill/>
        </p:spPr>
      </p:pic>
      <p:pic>
        <p:nvPicPr>
          <p:cNvPr id="15" name="Picture 4" descr="C:\Users\Eva\AppData\Local\Microsoft\Windows\Temporary Internet Files\Content.IE5\G8D7X1Y1\MC90011338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071670" y="4286256"/>
            <a:ext cx="684000" cy="543455"/>
          </a:xfrm>
          <a:prstGeom prst="rect">
            <a:avLst/>
          </a:prstGeom>
          <a:noFill/>
        </p:spPr>
      </p:pic>
      <p:pic>
        <p:nvPicPr>
          <p:cNvPr id="16" name="Picture 4" descr="C:\Users\Eva\AppData\Local\Microsoft\Windows\Temporary Internet Files\Content.IE5\G8D7X1Y1\MC90011338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flipH="1">
            <a:off x="4000496" y="4000504"/>
            <a:ext cx="648072" cy="543455"/>
          </a:xfrm>
          <a:prstGeom prst="rect">
            <a:avLst/>
          </a:prstGeom>
          <a:noFill/>
        </p:spPr>
      </p:pic>
      <p:pic>
        <p:nvPicPr>
          <p:cNvPr id="17" name="Picture 4" descr="C:\Users\Eva\AppData\Local\Microsoft\Windows\Temporary Internet Files\Content.IE5\G8D7X1Y1\MC90011338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428992" y="214290"/>
            <a:ext cx="684000" cy="543455"/>
          </a:xfrm>
          <a:prstGeom prst="rect">
            <a:avLst/>
          </a:prstGeom>
          <a:noFill/>
        </p:spPr>
      </p:pic>
      <p:pic>
        <p:nvPicPr>
          <p:cNvPr id="18" name="Picture 24" descr="C:\Users\Eva\AppData\Local\Microsoft\Windows\Temporary Internet Files\Content.IE5\QG4WWQAA\MC900439072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flipH="1">
            <a:off x="6000760" y="5000636"/>
            <a:ext cx="2700000" cy="725625"/>
          </a:xfrm>
          <a:prstGeom prst="rect">
            <a:avLst/>
          </a:prstGeom>
          <a:noFill/>
        </p:spPr>
      </p:pic>
      <p:pic>
        <p:nvPicPr>
          <p:cNvPr id="20" name="Picture 23" descr="C:\Users\Eva\AppData\Local\Microsoft\Windows\Temporary Internet Files\Content.IE5\PXXO6DNX\MC900439074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000232" y="4357694"/>
            <a:ext cx="864096" cy="618370"/>
          </a:xfrm>
          <a:prstGeom prst="rect">
            <a:avLst/>
          </a:prstGeom>
          <a:noFill/>
        </p:spPr>
      </p:pic>
      <p:pic>
        <p:nvPicPr>
          <p:cNvPr id="21" name="Picture 26" descr="C:\Users\Eva\AppData\Local\Microsoft\Windows\Temporary Internet Files\Content.IE5\PXXO6DNX\MC900439162[2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21066403">
            <a:off x="5366657" y="3155212"/>
            <a:ext cx="555272" cy="1008000"/>
          </a:xfrm>
          <a:prstGeom prst="rect">
            <a:avLst/>
          </a:prstGeom>
          <a:noFill/>
        </p:spPr>
      </p:pic>
      <p:pic>
        <p:nvPicPr>
          <p:cNvPr id="22" name="Picture 26" descr="C:\Users\Eva\AppData\Local\Microsoft\Windows\Temporary Internet Files\Content.IE5\PXXO6DNX\MC900439162[2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21066403">
            <a:off x="7281779" y="3703097"/>
            <a:ext cx="874778" cy="1588011"/>
          </a:xfrm>
          <a:prstGeom prst="rect">
            <a:avLst/>
          </a:prstGeom>
          <a:noFill/>
        </p:spPr>
      </p:pic>
      <p:pic>
        <p:nvPicPr>
          <p:cNvPr id="23" name="Picture 26" descr="C:\Users\Eva\AppData\Local\Microsoft\Windows\Temporary Internet Files\Content.IE5\PXXO6DNX\MC900439162[2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21066403">
            <a:off x="6706861" y="3630999"/>
            <a:ext cx="874778" cy="1602850"/>
          </a:xfrm>
          <a:prstGeom prst="rect">
            <a:avLst/>
          </a:prstGeom>
          <a:noFill/>
        </p:spPr>
      </p:pic>
      <p:pic>
        <p:nvPicPr>
          <p:cNvPr id="24" name="Picture 26" descr="C:\Users\Eva\AppData\Local\Microsoft\Windows\Temporary Internet Files\Content.IE5\PXXO6DNX\MC900439162[2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21066403">
            <a:off x="6057643" y="3199041"/>
            <a:ext cx="874778" cy="1588011"/>
          </a:xfrm>
          <a:prstGeom prst="rect">
            <a:avLst/>
          </a:prstGeom>
          <a:noFill/>
        </p:spPr>
      </p:pic>
      <p:pic>
        <p:nvPicPr>
          <p:cNvPr id="25" name="Picture 26" descr="C:\Users\Eva\AppData\Local\Microsoft\Windows\Temporary Internet Files\Content.IE5\PXXO6DNX\MC900439162[2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21066403">
            <a:off x="6096647" y="4047899"/>
            <a:ext cx="713920" cy="1296000"/>
          </a:xfrm>
          <a:prstGeom prst="rect">
            <a:avLst/>
          </a:prstGeom>
          <a:noFill/>
        </p:spPr>
      </p:pic>
      <p:pic>
        <p:nvPicPr>
          <p:cNvPr id="26" name="Picture 26" descr="C:\Users\Eva\AppData\Local\Microsoft\Windows\Temporary Internet Files\Content.IE5\PXXO6DNX\MC900439162[2]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21066403">
            <a:off x="5737352" y="3831168"/>
            <a:ext cx="634596" cy="1152000"/>
          </a:xfrm>
          <a:prstGeom prst="rect">
            <a:avLst/>
          </a:prstGeom>
          <a:noFill/>
        </p:spPr>
      </p:pic>
      <p:pic>
        <p:nvPicPr>
          <p:cNvPr id="27" name="Picture 26" descr="C:\Users\Eva\AppData\Local\Microsoft\Windows\Temporary Internet Files\Content.IE5\PXXO6DNX\MC900439162[2]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 rot="21066403">
            <a:off x="7817592" y="4187258"/>
            <a:ext cx="575103" cy="1044000"/>
          </a:xfrm>
          <a:prstGeom prst="rect">
            <a:avLst/>
          </a:prstGeom>
          <a:noFill/>
        </p:spPr>
      </p:pic>
      <p:pic>
        <p:nvPicPr>
          <p:cNvPr id="28" name="Picture 24" descr="C:\Users\Eva\AppData\Local\Microsoft\Windows\Temporary Internet Files\Content.IE5\QG4WWQAA\MC900439072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8596" y="5072074"/>
            <a:ext cx="2700000" cy="725625"/>
          </a:xfrm>
          <a:prstGeom prst="rect">
            <a:avLst/>
          </a:prstGeom>
          <a:noFill/>
        </p:spPr>
      </p:pic>
      <p:pic>
        <p:nvPicPr>
          <p:cNvPr id="29" name="Picture 20" descr="C:\Users\Eva\AppData\Local\Microsoft\Windows\Temporary Internet Files\Content.IE5\P354FRB2\MC90043907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4581128"/>
            <a:ext cx="864096" cy="605632"/>
          </a:xfrm>
          <a:prstGeom prst="rect">
            <a:avLst/>
          </a:prstGeom>
          <a:noFill/>
        </p:spPr>
      </p:pic>
      <p:pic>
        <p:nvPicPr>
          <p:cNvPr id="30" name="Picture 21" descr="C:\Users\Eva\AppData\Local\Microsoft\Windows\Temporary Internet Files\Content.IE5\PXXO6DNX\MC90043907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00364" y="4143380"/>
            <a:ext cx="1008112" cy="544000"/>
          </a:xfrm>
          <a:prstGeom prst="rect">
            <a:avLst/>
          </a:prstGeom>
          <a:noFill/>
        </p:spPr>
      </p:pic>
      <p:pic>
        <p:nvPicPr>
          <p:cNvPr id="31" name="Picture 22" descr="C:\Users\Eva\AppData\Local\Microsoft\Windows\Temporary Internet Files\Content.IE5\QG4WWQAA\MC900439076[1]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071802" y="3500438"/>
            <a:ext cx="864096" cy="554746"/>
          </a:xfrm>
          <a:prstGeom prst="rect">
            <a:avLst/>
          </a:prstGeom>
          <a:noFill/>
        </p:spPr>
      </p:pic>
      <p:pic>
        <p:nvPicPr>
          <p:cNvPr id="1031" name="Picture 7" descr="C:\Users\Eva\AppData\Local\Microsoft\Windows\Temporary Internet Files\Content.IE5\PXXO6DNX\MC900030486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2060491">
            <a:off x="3258943" y="2308860"/>
            <a:ext cx="548607" cy="468000"/>
          </a:xfrm>
          <a:prstGeom prst="rect">
            <a:avLst/>
          </a:prstGeom>
          <a:noFill/>
        </p:spPr>
      </p:pic>
      <p:pic>
        <p:nvPicPr>
          <p:cNvPr id="1032" name="Picture 8" descr="C:\Users\Eva\AppData\Local\Microsoft\Windows\Temporary Internet Files\Content.IE5\QG4WWQAA\MC900052594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228184" y="2276872"/>
            <a:ext cx="832791" cy="588646"/>
          </a:xfrm>
          <a:prstGeom prst="rect">
            <a:avLst/>
          </a:prstGeom>
          <a:noFill/>
        </p:spPr>
      </p:pic>
      <p:pic>
        <p:nvPicPr>
          <p:cNvPr id="1033" name="Picture 9" descr="C:\Users\Eva\AppData\Local\Microsoft\Windows\Temporary Internet Files\Content.IE5\7VXVB856\MC900083962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619672" y="4005064"/>
            <a:ext cx="1123292" cy="720080"/>
          </a:xfrm>
          <a:prstGeom prst="rect">
            <a:avLst/>
          </a:prstGeom>
          <a:noFill/>
        </p:spPr>
      </p:pic>
      <p:pic>
        <p:nvPicPr>
          <p:cNvPr id="40" name="Picture 8" descr="C:\Users\Eva\AppData\Local\Microsoft\Windows\Temporary Internet Files\Content.IE5\QG4WWQAA\MC900052594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flipH="1">
            <a:off x="1115616" y="2348880"/>
            <a:ext cx="832791" cy="588646"/>
          </a:xfrm>
          <a:prstGeom prst="rect">
            <a:avLst/>
          </a:prstGeom>
          <a:noFill/>
        </p:spPr>
      </p:pic>
      <p:pic>
        <p:nvPicPr>
          <p:cNvPr id="41" name="Picture 7" descr="C:\Users\Eva\AppData\Local\Microsoft\Windows\Temporary Internet Files\Content.IE5\PXXO6DNX\MC900030486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9539509" flipH="1">
            <a:off x="5088240" y="1886769"/>
            <a:ext cx="548607" cy="468000"/>
          </a:xfrm>
          <a:prstGeom prst="rect">
            <a:avLst/>
          </a:prstGeom>
          <a:noFill/>
        </p:spPr>
      </p:pic>
      <p:pic>
        <p:nvPicPr>
          <p:cNvPr id="34" name="Picture 27" descr="C:\Users\Eva\AppData\Local\Microsoft\Windows\Temporary Internet Files\Content.IE5\QG4WWQAA\MC900439161[1].pn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3779912" y="3212976"/>
            <a:ext cx="727277" cy="864000"/>
          </a:xfrm>
          <a:prstGeom prst="rect">
            <a:avLst/>
          </a:prstGeom>
          <a:noFill/>
        </p:spPr>
      </p:pic>
      <p:sp>
        <p:nvSpPr>
          <p:cNvPr id="35" name="Zaoblený obdélník 34"/>
          <p:cNvSpPr/>
          <p:nvPr/>
        </p:nvSpPr>
        <p:spPr>
          <a:xfrm>
            <a:off x="7929586" y="357166"/>
            <a:ext cx="914400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>
              <a:solidFill>
                <a:schemeClr val="tx1"/>
              </a:solidFill>
            </a:endParaRPr>
          </a:p>
        </p:txBody>
      </p:sp>
      <p:pic>
        <p:nvPicPr>
          <p:cNvPr id="2075" name="Picture 27" descr="C:\Users\Eva\AppData\Local\Microsoft\Windows\Temporary Internet Files\Content.IE5\QG4WWQAA\MC900439161[1].png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3995936" y="2708920"/>
            <a:ext cx="1295952" cy="15395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067 0.05333  C 0.081 0.06533  0.102 0.072  0.124 0.072  C 0.149 0.072  0.169 0.06533  0.183 0.05333  L 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016 0.132  L 0.031 0  L 0.047 0.132  L 0.063 0  L 0.078 0.132  L 0.094 0  L 0.109 0.132  L 0.125 0  L 0.141 0.132  L 0.156 0  L 0.172 0.132  L 0.187 0  L 0.203 0.132  L 0.219 0  L 0.234 0.132  L 0.25 0  E" pathEditMode="relative" ptsTypes="">
                                      <p:cBhvr>
                                        <p:cTn id="10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646 0.00463 C -0.09445 -0.01713 -0.15243 -0.03866 -0.18854 -0.0412 C -0.22465 -0.04375 -0.23472 -0.01204 -0.25313 -0.01065 C -0.27153 -0.00926 -0.28681 -0.03009 -0.29896 -0.03287 C -0.31111 -0.03565 -0.32031 -0.03148 -0.32604 -0.02732 C -0.33177 -0.02315 -0.3375 -0.04005 -0.33333 -0.00787 C -0.32917 0.0243 -0.32222 0.1206 -0.30104 0.16574 C -0.27986 0.21088 -0.22465 0.23935 -0.20625 0.26296 C -0.18785 0.28657 -0.19254 0.2963 -0.19063 0.30741 " pathEditMode="relative" ptsTypes="aaaaaaaaA">
                                      <p:cBhvr>
                                        <p:cTn id="1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364 -0.00255 C -0.07968 -0.02361 -0.10555 -0.04468 -0.12031 -0.00533 C -0.13507 0.03403 -0.16302 0.18518 -0.14218 0.23356 C -0.12135 0.28194 -0.03159 0.26782 0.00469 0.28495 C 0.04097 0.30208 0.06372 0.31273 0.07552 0.33634 C 0.08733 0.35995 0.07552 0.41273 0.07552 0.42662 " pathEditMode="relative" ptsTypes="aaaaaA">
                                      <p:cBhvr>
                                        <p:cTn id="18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329246" cy="1143000"/>
          </a:xfrm>
        </p:spPr>
        <p:txBody>
          <a:bodyPr/>
          <a:lstStyle/>
          <a:p>
            <a:r>
              <a:rPr lang="cs-CZ" dirty="0" smtClean="0"/>
              <a:t>hledej</a:t>
            </a:r>
            <a:endParaRPr lang="cs-CZ" dirty="0"/>
          </a:p>
        </p:txBody>
      </p:sp>
      <p:pic>
        <p:nvPicPr>
          <p:cNvPr id="3076" name="Picture 4" descr="C:\Users\Eva\AppData\Local\Microsoft\Windows\Temporary Internet Files\Content.IE5\7VXVB856\MC90033232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772816"/>
            <a:ext cx="7200800" cy="4611796"/>
          </a:xfrm>
          <a:prstGeom prst="roundRect">
            <a:avLst>
              <a:gd name="adj" fmla="val 8594"/>
            </a:avLst>
          </a:prstGeom>
          <a:gradFill>
            <a:gsLst>
              <a:gs pos="0">
                <a:srgbClr val="DDEBCF"/>
              </a:gs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8100000" scaled="0"/>
          </a:gra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zzz</a:t>
            </a:r>
            <a:endParaRPr lang="cs-CZ" dirty="0"/>
          </a:p>
        </p:txBody>
      </p:sp>
      <p:pic>
        <p:nvPicPr>
          <p:cNvPr id="3081" name="Picture 9" descr="C:\Users\Eva\AppData\Local\Microsoft\Windows\Temporary Internet Files\Content.IE5\PXXO6DNX\MC9000304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3786182" y="1785926"/>
            <a:ext cx="1139416" cy="972000"/>
          </a:xfrm>
          <a:prstGeom prst="rect">
            <a:avLst/>
          </a:prstGeom>
          <a:noFill/>
        </p:spPr>
      </p:pic>
      <p:pic>
        <p:nvPicPr>
          <p:cNvPr id="3084" name="Picture 12" descr="C:\Users\Eva\AppData\Local\Microsoft\Windows\Temporary Internet Files\Content.IE5\PXXO6DNX\MC9000304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2844" y="3143248"/>
            <a:ext cx="2626157" cy="2240280"/>
          </a:xfrm>
          <a:prstGeom prst="rect">
            <a:avLst/>
          </a:prstGeom>
          <a:noFill/>
        </p:spPr>
      </p:pic>
      <p:pic>
        <p:nvPicPr>
          <p:cNvPr id="3088" name="Picture 16" descr="C:\Users\Eva\AppData\Local\Microsoft\Windows\Temporary Internet Files\Content.IE5\QG4WWQAA\MC90005259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5373216"/>
            <a:ext cx="1809598" cy="1321308"/>
          </a:xfrm>
          <a:prstGeom prst="rect">
            <a:avLst/>
          </a:prstGeom>
          <a:noFill/>
        </p:spPr>
      </p:pic>
      <p:pic>
        <p:nvPicPr>
          <p:cNvPr id="3089" name="Picture 17" descr="C:\Users\Eva\AppData\Local\Microsoft\Windows\Temporary Internet Files\Content.IE5\P354FRB2\MC90012307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29322" y="-214338"/>
            <a:ext cx="3963924" cy="5243170"/>
          </a:xfrm>
          <a:prstGeom prst="rect">
            <a:avLst/>
          </a:prstGeom>
          <a:noFill/>
        </p:spPr>
      </p:pic>
      <p:pic>
        <p:nvPicPr>
          <p:cNvPr id="3090" name="Picture 18" descr="C:\Users\Eva\AppData\Local\Microsoft\Windows\Temporary Internet Files\Content.IE5\P354FRB2\MC90012307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-500098" y="-214338"/>
            <a:ext cx="3963924" cy="5243170"/>
          </a:xfrm>
          <a:prstGeom prst="rect">
            <a:avLst/>
          </a:prstGeom>
          <a:noFill/>
        </p:spPr>
      </p:pic>
      <p:pic>
        <p:nvPicPr>
          <p:cNvPr id="3105" name="Picture 33" descr="C:\Users\Eva\AppData\Local\Microsoft\Windows\Temporary Internet Files\Content.IE5\7VXVB856\MC90011083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4286248" y="4500570"/>
            <a:ext cx="2286000" cy="1956816"/>
          </a:xfrm>
          <a:prstGeom prst="rect">
            <a:avLst/>
          </a:prstGeom>
          <a:noFill/>
        </p:spPr>
      </p:pic>
      <p:pic>
        <p:nvPicPr>
          <p:cNvPr id="3106" name="Picture 34" descr="C:\Users\Eva\AppData\Local\Microsoft\Windows\Temporary Internet Files\Content.IE5\P354FRB2\MC90012285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76256" y="4914000"/>
            <a:ext cx="1380863" cy="1944000"/>
          </a:xfrm>
          <a:prstGeom prst="rect">
            <a:avLst/>
          </a:prstGeom>
          <a:noFill/>
        </p:spPr>
      </p:pic>
      <p:pic>
        <p:nvPicPr>
          <p:cNvPr id="3107" name="Picture 35" descr="C:\Users\Eva\AppData\Local\Microsoft\Windows\Temporary Internet Files\Content.IE5\7VXVB856\MC90011083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4901184"/>
            <a:ext cx="2286000" cy="1956816"/>
          </a:xfrm>
          <a:prstGeom prst="rect">
            <a:avLst/>
          </a:prstGeom>
          <a:noFill/>
        </p:spPr>
      </p:pic>
      <p:pic>
        <p:nvPicPr>
          <p:cNvPr id="40" name="Picture 4" descr="C:\Users\Eva\AppData\Local\Microsoft\Windows\Temporary Internet Files\Content.IE5\KE00ZIYO\MC90010068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85786" y="4643446"/>
            <a:ext cx="912386" cy="900000"/>
          </a:xfrm>
          <a:prstGeom prst="rect">
            <a:avLst/>
          </a:prstGeom>
          <a:noFill/>
        </p:spPr>
      </p:pic>
      <p:pic>
        <p:nvPicPr>
          <p:cNvPr id="19" name="Picture 4" descr="C:\Users\Eva\AppData\Local\Microsoft\Windows\Temporary Internet Files\Content.IE5\KE00ZIYO\MC90010068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786182" y="428604"/>
            <a:ext cx="912386" cy="900000"/>
          </a:xfrm>
          <a:prstGeom prst="rect">
            <a:avLst/>
          </a:prstGeom>
          <a:noFill/>
        </p:spPr>
      </p:pic>
      <p:pic>
        <p:nvPicPr>
          <p:cNvPr id="22" name="Picture 4" descr="C:\Users\Eva\AppData\Local\Microsoft\Windows\Temporary Internet Files\Content.IE5\KE00ZIYO\MC90010068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14348" y="2357430"/>
            <a:ext cx="912386" cy="900000"/>
          </a:xfrm>
          <a:prstGeom prst="rect">
            <a:avLst/>
          </a:prstGeom>
          <a:noFill/>
        </p:spPr>
      </p:pic>
      <p:pic>
        <p:nvPicPr>
          <p:cNvPr id="23" name="Picture 4" descr="C:\Users\Eva\AppData\Local\Microsoft\Windows\Temporary Internet Files\Content.IE5\KE00ZIYO\MC90010068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215206" y="5500702"/>
            <a:ext cx="912386" cy="900000"/>
          </a:xfrm>
          <a:prstGeom prst="rect">
            <a:avLst/>
          </a:prstGeom>
          <a:noFill/>
        </p:spPr>
      </p:pic>
      <p:sp>
        <p:nvSpPr>
          <p:cNvPr id="24" name="Zaoblený obdélník 23"/>
          <p:cNvSpPr/>
          <p:nvPr/>
        </p:nvSpPr>
        <p:spPr>
          <a:xfrm>
            <a:off x="5286380" y="357166"/>
            <a:ext cx="914400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>
              <a:solidFill>
                <a:schemeClr val="tx1"/>
              </a:solidFill>
            </a:endParaRPr>
          </a:p>
        </p:txBody>
      </p:sp>
      <p:pic>
        <p:nvPicPr>
          <p:cNvPr id="25" name="Picture 4" descr="C:\Users\Eva\AppData\Local\Microsoft\Windows\Temporary Internet Files\Content.IE5\KE00ZIYO\MC90010068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429520" y="2571744"/>
            <a:ext cx="912386" cy="900000"/>
          </a:xfrm>
          <a:prstGeom prst="rect">
            <a:avLst/>
          </a:prstGeom>
          <a:noFill/>
        </p:spPr>
      </p:pic>
      <p:pic>
        <p:nvPicPr>
          <p:cNvPr id="26" name="Picture 4" descr="C:\Users\Eva\AppData\Local\Microsoft\Windows\Temporary Internet Files\Content.IE5\KE00ZIYO\MC90010068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500694" y="5958000"/>
            <a:ext cx="912386" cy="90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3399FF"/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Najdi svatební šaty a dej je do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4" descr="C:\Users\Eva\AppData\Local\Microsoft\Windows\Temporary Internet Files\Content.IE5\G8D7X1Y1\MC9002034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556792"/>
            <a:ext cx="8640960" cy="4680520"/>
          </a:xfrm>
          <a:prstGeom prst="roundRect">
            <a:avLst>
              <a:gd name="adj" fmla="val 8594"/>
            </a:avLst>
          </a:prstGeom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5400000" scaled="0"/>
          </a:gra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Picture 17" descr="C:\Users\Eva\AppData\Local\Microsoft\Windows\Temporary Internet Files\Content.IE5\V2D9FJ6S\MC9000304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5220072" y="1844824"/>
            <a:ext cx="422070" cy="432000"/>
          </a:xfrm>
          <a:prstGeom prst="rect">
            <a:avLst/>
          </a:prstGeom>
          <a:noFill/>
        </p:spPr>
      </p:pic>
      <p:pic>
        <p:nvPicPr>
          <p:cNvPr id="6" name="Picture 17" descr="C:\Users\Eva\AppData\Local\Microsoft\Windows\Temporary Internet Files\Content.IE5\V2D9FJ6S\MC9000304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28875" y="2156612"/>
            <a:ext cx="422070" cy="432000"/>
          </a:xfrm>
          <a:prstGeom prst="rect">
            <a:avLst/>
          </a:prstGeom>
          <a:noFill/>
        </p:spPr>
      </p:pic>
      <p:pic>
        <p:nvPicPr>
          <p:cNvPr id="8" name="Picture 6" descr="C:\Users\Eva\AppData\Local\Microsoft\Windows\Temporary Internet Files\Content.IE5\PXXO6DNX\MC90042400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740530">
            <a:off x="6156176" y="4365104"/>
            <a:ext cx="1227948" cy="1404000"/>
          </a:xfrm>
          <a:prstGeom prst="rect">
            <a:avLst/>
          </a:prstGeom>
          <a:noFill/>
        </p:spPr>
      </p:pic>
      <p:pic>
        <p:nvPicPr>
          <p:cNvPr id="10" name="Picture 7" descr="C:\Users\Eva\AppData\Local\Microsoft\Windows\Temporary Internet Files\Content.IE5\G8D7X1Y1\MC90001315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0"/>
            <a:ext cx="1546250" cy="1497787"/>
          </a:xfrm>
          <a:prstGeom prst="rect">
            <a:avLst/>
          </a:prstGeom>
          <a:noFill/>
        </p:spPr>
      </p:pic>
      <p:pic>
        <p:nvPicPr>
          <p:cNvPr id="12" name="Picture 6" descr="C:\Users\Eva\AppData\Local\Microsoft\Windows\Temporary Internet Files\Content.IE5\95Z4MLRB\MC90035582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00298" y="2857496"/>
            <a:ext cx="1425550" cy="1809598"/>
          </a:xfrm>
          <a:prstGeom prst="rect">
            <a:avLst/>
          </a:prstGeom>
          <a:noFill/>
        </p:spPr>
      </p:pic>
      <p:pic>
        <p:nvPicPr>
          <p:cNvPr id="1028" name="Picture 4" descr="C:\Users\Eva\AppData\Local\Microsoft\Windows\Temporary Internet Files\Content.IE5\FY5YLS41\MM900354498[1].gif"/>
          <p:cNvPicPr>
            <a:picLocks noChangeAspect="1" noChangeArrowheads="1" noCrop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096113" y="0"/>
            <a:ext cx="2047887" cy="15954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CEBF5"/>
            </a:gs>
            <a:gs pos="8000">
              <a:srgbClr val="83A7C3"/>
            </a:gs>
            <a:gs pos="13000">
              <a:srgbClr val="768FB9"/>
            </a:gs>
            <a:gs pos="21001">
              <a:srgbClr val="83A7C3"/>
            </a:gs>
            <a:gs pos="52000">
              <a:srgbClr val="FFFFFF"/>
            </a:gs>
            <a:gs pos="56000">
              <a:srgbClr val="9C6563"/>
            </a:gs>
            <a:gs pos="58000">
              <a:srgbClr val="80302D"/>
            </a:gs>
            <a:gs pos="71001">
              <a:srgbClr val="C0524E"/>
            </a:gs>
            <a:gs pos="94000">
              <a:srgbClr val="EBDAD4"/>
            </a:gs>
            <a:gs pos="100000">
              <a:srgbClr val="55261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Eva\AppData\Local\Microsoft\Windows\Temporary Internet Files\Content.IE5\95Z4MLRB\MC900432231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54" y="2357430"/>
            <a:ext cx="4278054" cy="3060000"/>
          </a:xfrm>
          <a:prstGeom prst="rect">
            <a:avLst/>
          </a:prstGeom>
          <a:noFill/>
        </p:spPr>
      </p:pic>
      <p:pic>
        <p:nvPicPr>
          <p:cNvPr id="6" name="Picture 12" descr="C:\Users\Eva\AppData\Local\Microsoft\Windows\Temporary Internet Files\Content.IE5\V2D9FJ6S\MC90041164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3143248"/>
            <a:ext cx="690640" cy="936000"/>
          </a:xfrm>
          <a:prstGeom prst="rect">
            <a:avLst/>
          </a:prstGeom>
          <a:noFill/>
        </p:spPr>
      </p:pic>
      <p:pic>
        <p:nvPicPr>
          <p:cNvPr id="8" name="Picture 2" descr="C:\Users\Eva\AppData\Local\Microsoft\Windows\Temporary Internet Files\Content.IE5\PXXO6DNX\MC90023519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57224" y="3214686"/>
            <a:ext cx="2622840" cy="2124000"/>
          </a:xfrm>
          <a:prstGeom prst="rect">
            <a:avLst/>
          </a:prstGeom>
          <a:noFill/>
        </p:spPr>
      </p:pic>
      <p:pic>
        <p:nvPicPr>
          <p:cNvPr id="12" name="Picture 10" descr="C:\Users\Eva\AppData\Local\Microsoft\Windows\Temporary Internet Files\Content.IE5\QG4WWQAA\MC90035134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001024" y="2786058"/>
            <a:ext cx="1036622" cy="1791077"/>
          </a:xfrm>
          <a:prstGeom prst="rect">
            <a:avLst/>
          </a:prstGeom>
          <a:noFill/>
        </p:spPr>
      </p:pic>
      <p:pic>
        <p:nvPicPr>
          <p:cNvPr id="13" name="Picture 10" descr="C:\Users\Eva\AppData\Local\Microsoft\Windows\Temporary Internet Files\Content.IE5\QG4WWQAA\MC90035134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15206" y="2428868"/>
            <a:ext cx="1036622" cy="1791077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1857356" y="500042"/>
            <a:ext cx="2185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SEŘAĎ ČÍSLA OD 1 - 5</a:t>
            </a:r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7286644" y="1214422"/>
            <a:ext cx="1571636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</a:t>
            </a:r>
            <a:endParaRPr lang="cs-CZ" sz="4000" dirty="0"/>
          </a:p>
        </p:txBody>
      </p:sp>
      <p:sp>
        <p:nvSpPr>
          <p:cNvPr id="22" name="Elipsa 21"/>
          <p:cNvSpPr/>
          <p:nvPr/>
        </p:nvSpPr>
        <p:spPr>
          <a:xfrm>
            <a:off x="500034" y="5357826"/>
            <a:ext cx="1571636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/>
          </a:p>
        </p:txBody>
      </p:sp>
      <p:sp>
        <p:nvSpPr>
          <p:cNvPr id="23" name="Elipsa 22"/>
          <p:cNvSpPr/>
          <p:nvPr/>
        </p:nvSpPr>
        <p:spPr>
          <a:xfrm>
            <a:off x="7572364" y="4214818"/>
            <a:ext cx="1571636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/>
          </a:p>
        </p:txBody>
      </p:sp>
      <p:sp>
        <p:nvSpPr>
          <p:cNvPr id="24" name="Elipsa 23"/>
          <p:cNvSpPr/>
          <p:nvPr/>
        </p:nvSpPr>
        <p:spPr>
          <a:xfrm>
            <a:off x="0" y="1285860"/>
            <a:ext cx="1571636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/>
          </a:p>
        </p:txBody>
      </p:sp>
      <p:sp>
        <p:nvSpPr>
          <p:cNvPr id="25" name="Elipsa 24"/>
          <p:cNvSpPr/>
          <p:nvPr/>
        </p:nvSpPr>
        <p:spPr>
          <a:xfrm>
            <a:off x="3286116" y="2571744"/>
            <a:ext cx="1571636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ČÍSLA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928662" y="1857364"/>
            <a:ext cx="914400" cy="914400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5</a:t>
            </a:r>
            <a:endParaRPr lang="cs-CZ" sz="40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5286380" y="3929066"/>
            <a:ext cx="914400" cy="914400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4357686" y="4357694"/>
            <a:ext cx="914400" cy="914400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3428992" y="3786190"/>
            <a:ext cx="914400" cy="914400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2500298" y="4214818"/>
            <a:ext cx="914400" cy="914400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642910" y="4286256"/>
            <a:ext cx="914400" cy="914400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0</a:t>
            </a:r>
            <a:endParaRPr lang="cs-CZ" sz="4000" b="1" dirty="0"/>
          </a:p>
        </p:txBody>
      </p:sp>
      <p:sp>
        <p:nvSpPr>
          <p:cNvPr id="21" name="Zaoblený obdélník 20"/>
          <p:cNvSpPr/>
          <p:nvPr/>
        </p:nvSpPr>
        <p:spPr>
          <a:xfrm>
            <a:off x="1571604" y="3857628"/>
            <a:ext cx="914400" cy="914400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22" name="Zaoblený obdélník 21"/>
          <p:cNvSpPr/>
          <p:nvPr/>
        </p:nvSpPr>
        <p:spPr>
          <a:xfrm>
            <a:off x="1928794" y="1857364"/>
            <a:ext cx="914400" cy="914400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/>
          </a:p>
        </p:txBody>
      </p:sp>
      <p:sp>
        <p:nvSpPr>
          <p:cNvPr id="23" name="Zaoblený obdélník 22"/>
          <p:cNvSpPr/>
          <p:nvPr/>
        </p:nvSpPr>
        <p:spPr>
          <a:xfrm>
            <a:off x="2928926" y="1857364"/>
            <a:ext cx="914400" cy="914400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/>
          </a:p>
        </p:txBody>
      </p:sp>
      <p:sp>
        <p:nvSpPr>
          <p:cNvPr id="24" name="Zaoblený obdélník 23"/>
          <p:cNvSpPr/>
          <p:nvPr/>
        </p:nvSpPr>
        <p:spPr>
          <a:xfrm>
            <a:off x="3929058" y="1857364"/>
            <a:ext cx="914400" cy="914400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25" name="Zaoblený obdélník 24"/>
          <p:cNvSpPr/>
          <p:nvPr/>
        </p:nvSpPr>
        <p:spPr>
          <a:xfrm>
            <a:off x="4929190" y="1857364"/>
            <a:ext cx="914400" cy="914400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/>
          </a:p>
        </p:txBody>
      </p:sp>
      <p:sp>
        <p:nvSpPr>
          <p:cNvPr id="26" name="Zaoblený obdélník 25"/>
          <p:cNvSpPr/>
          <p:nvPr/>
        </p:nvSpPr>
        <p:spPr>
          <a:xfrm>
            <a:off x="5929322" y="1857364"/>
            <a:ext cx="914400" cy="914400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0</a:t>
            </a:r>
            <a:endParaRPr lang="cs-CZ" sz="4000" b="1" dirty="0"/>
          </a:p>
        </p:txBody>
      </p:sp>
      <p:pic>
        <p:nvPicPr>
          <p:cNvPr id="27" name="Picture 3" descr="C:\Users\Eva\AppData\Local\Microsoft\Windows\Temporary Internet Files\Content.IE5\G8D7X1Y1\MC90033162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4572008"/>
            <a:ext cx="2584163" cy="1656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Přiřaď čísla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5429256" y="2500306"/>
            <a:ext cx="2928958" cy="1357322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429256" y="1071546"/>
            <a:ext cx="2928958" cy="1357322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429256" y="3929066"/>
            <a:ext cx="2928958" cy="1357322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429256" y="5357826"/>
            <a:ext cx="2928958" cy="1357322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5" name="Picture 2" descr="C:\Users\Eva\AppData\Local\Microsoft\Windows\Temporary Internet Files\Content.IE5\G8D7X1Y1\MC9001134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074" y="1285860"/>
            <a:ext cx="1188000" cy="953651"/>
          </a:xfrm>
          <a:prstGeom prst="rect">
            <a:avLst/>
          </a:prstGeom>
          <a:noFill/>
        </p:spPr>
      </p:pic>
      <p:pic>
        <p:nvPicPr>
          <p:cNvPr id="36" name="Picture 2" descr="C:\Users\Eva\AppData\Local\Microsoft\Windows\Temporary Internet Files\Content.IE5\G8D7X1Y1\MC9001134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08" y="5500702"/>
            <a:ext cx="1188000" cy="953651"/>
          </a:xfrm>
          <a:prstGeom prst="rect">
            <a:avLst/>
          </a:prstGeom>
          <a:noFill/>
        </p:spPr>
      </p:pic>
      <p:pic>
        <p:nvPicPr>
          <p:cNvPr id="37" name="Picture 2" descr="C:\Users\Eva\AppData\Local\Microsoft\Windows\Temporary Internet Files\Content.IE5\G8D7X1Y1\MC9001134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72330" y="5429264"/>
            <a:ext cx="1188000" cy="953651"/>
          </a:xfrm>
          <a:prstGeom prst="rect">
            <a:avLst/>
          </a:prstGeom>
          <a:noFill/>
        </p:spPr>
      </p:pic>
      <p:pic>
        <p:nvPicPr>
          <p:cNvPr id="38" name="Picture 2" descr="C:\Users\Eva\AppData\Local\Microsoft\Windows\Temporary Internet Files\Content.IE5\G8D7X1Y1\MC9001134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7950" y="4000504"/>
            <a:ext cx="1188000" cy="953651"/>
          </a:xfrm>
          <a:prstGeom prst="rect">
            <a:avLst/>
          </a:prstGeom>
          <a:noFill/>
        </p:spPr>
      </p:pic>
      <p:pic>
        <p:nvPicPr>
          <p:cNvPr id="40" name="Picture 2" descr="C:\Users\Eva\AppData\Local\Microsoft\Windows\Temporary Internet Files\Content.IE5\G8D7X1Y1\MC9001134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29454" y="4000504"/>
            <a:ext cx="1188000" cy="953651"/>
          </a:xfrm>
          <a:prstGeom prst="rect">
            <a:avLst/>
          </a:prstGeom>
          <a:noFill/>
        </p:spPr>
      </p:pic>
      <p:pic>
        <p:nvPicPr>
          <p:cNvPr id="41" name="Picture 2" descr="C:\Users\Eva\AppData\Local\Microsoft\Windows\Temporary Internet Files\Content.IE5\G8D7X1Y1\MC9001134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08" y="4214818"/>
            <a:ext cx="1188000" cy="953651"/>
          </a:xfrm>
          <a:prstGeom prst="rect">
            <a:avLst/>
          </a:prstGeom>
          <a:noFill/>
        </p:spPr>
      </p:pic>
      <p:pic>
        <p:nvPicPr>
          <p:cNvPr id="42" name="Picture 2" descr="C:\Users\Eva\AppData\Local\Microsoft\Windows\Temporary Internet Files\Content.IE5\G8D7X1Y1\MC9001134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768" y="2786058"/>
            <a:ext cx="1188000" cy="953651"/>
          </a:xfrm>
          <a:prstGeom prst="rect">
            <a:avLst/>
          </a:prstGeom>
          <a:noFill/>
        </p:spPr>
      </p:pic>
      <p:pic>
        <p:nvPicPr>
          <p:cNvPr id="43" name="Picture 2" descr="C:\Users\Eva\AppData\Local\Microsoft\Windows\Temporary Internet Files\Content.IE5\G8D7X1Y1\MC9001134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72264" y="2500306"/>
            <a:ext cx="1188000" cy="953651"/>
          </a:xfrm>
          <a:prstGeom prst="rect">
            <a:avLst/>
          </a:prstGeom>
          <a:noFill/>
        </p:spPr>
      </p:pic>
      <p:pic>
        <p:nvPicPr>
          <p:cNvPr id="44" name="Picture 2" descr="C:\Users\Eva\AppData\Local\Microsoft\Windows\Temporary Internet Files\Content.IE5\G8D7X1Y1\MC9001134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8" y="2786058"/>
            <a:ext cx="1188000" cy="953651"/>
          </a:xfrm>
          <a:prstGeom prst="rect">
            <a:avLst/>
          </a:prstGeom>
          <a:noFill/>
        </p:spPr>
      </p:pic>
      <p:pic>
        <p:nvPicPr>
          <p:cNvPr id="45" name="Picture 2" descr="C:\Users\Eva\AppData\Local\Microsoft\Windows\Temporary Internet Files\Content.IE5\G8D7X1Y1\MC9001134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08" y="2643182"/>
            <a:ext cx="1188000" cy="953651"/>
          </a:xfrm>
          <a:prstGeom prst="rect">
            <a:avLst/>
          </a:prstGeom>
          <a:noFill/>
        </p:spPr>
      </p:pic>
      <p:sp>
        <p:nvSpPr>
          <p:cNvPr id="46" name="Zaoblený obdélník 45"/>
          <p:cNvSpPr/>
          <p:nvPr/>
        </p:nvSpPr>
        <p:spPr>
          <a:xfrm>
            <a:off x="571472" y="1500174"/>
            <a:ext cx="914400" cy="9144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47" name="Zaoblený obdélník 46"/>
          <p:cNvSpPr/>
          <p:nvPr/>
        </p:nvSpPr>
        <p:spPr>
          <a:xfrm>
            <a:off x="2571736" y="2143116"/>
            <a:ext cx="914400" cy="9144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48" name="Zaoblený obdélník 47"/>
          <p:cNvSpPr/>
          <p:nvPr/>
        </p:nvSpPr>
        <p:spPr>
          <a:xfrm>
            <a:off x="1000100" y="5500702"/>
            <a:ext cx="914400" cy="9144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49" name="Zaoblený obdélník 48"/>
          <p:cNvSpPr/>
          <p:nvPr/>
        </p:nvSpPr>
        <p:spPr>
          <a:xfrm>
            <a:off x="3214678" y="4071942"/>
            <a:ext cx="914400" cy="9144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4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Přiřaď správný počet prstenů</a:t>
            </a:r>
            <a:endParaRPr lang="cs-CZ" dirty="0"/>
          </a:p>
        </p:txBody>
      </p:sp>
      <p:sp>
        <p:nvSpPr>
          <p:cNvPr id="46" name="Zaoblený obdélník 45"/>
          <p:cNvSpPr/>
          <p:nvPr/>
        </p:nvSpPr>
        <p:spPr>
          <a:xfrm>
            <a:off x="571472" y="1500174"/>
            <a:ext cx="914400" cy="9144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47" name="Zaoblený obdélník 46"/>
          <p:cNvSpPr/>
          <p:nvPr/>
        </p:nvSpPr>
        <p:spPr>
          <a:xfrm>
            <a:off x="3500430" y="1500174"/>
            <a:ext cx="914400" cy="9144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48" name="Zaoblený obdélník 47"/>
          <p:cNvSpPr/>
          <p:nvPr/>
        </p:nvSpPr>
        <p:spPr>
          <a:xfrm>
            <a:off x="6500826" y="1500174"/>
            <a:ext cx="914400" cy="9144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49" name="Zaoblený obdélník 48"/>
          <p:cNvSpPr/>
          <p:nvPr/>
        </p:nvSpPr>
        <p:spPr>
          <a:xfrm>
            <a:off x="2000232" y="1500174"/>
            <a:ext cx="914400" cy="9144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21" name="Zaoblený obdélník 20"/>
          <p:cNvSpPr/>
          <p:nvPr/>
        </p:nvSpPr>
        <p:spPr>
          <a:xfrm>
            <a:off x="5000628" y="1500174"/>
            <a:ext cx="914400" cy="9144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5</a:t>
            </a:r>
            <a:endParaRPr lang="cs-CZ" sz="4000" b="1" dirty="0"/>
          </a:p>
        </p:txBody>
      </p:sp>
      <p:pic>
        <p:nvPicPr>
          <p:cNvPr id="1027" name="Picture 3" descr="C:\Users\Eva\AppData\Local\Microsoft\Windows\Temporary Internet Files\Content.IE5\1FBLKANE\MC9002506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4500570"/>
            <a:ext cx="936269" cy="975393"/>
          </a:xfrm>
          <a:prstGeom prst="rect">
            <a:avLst/>
          </a:prstGeom>
          <a:noFill/>
        </p:spPr>
      </p:pic>
      <p:pic>
        <p:nvPicPr>
          <p:cNvPr id="26" name="Picture 3" descr="C:\Users\Eva\AppData\Local\Microsoft\Windows\Temporary Internet Files\Content.IE5\1FBLKANE\MC9002506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3357562"/>
            <a:ext cx="936269" cy="975393"/>
          </a:xfrm>
          <a:prstGeom prst="rect">
            <a:avLst/>
          </a:prstGeom>
          <a:noFill/>
        </p:spPr>
      </p:pic>
      <p:pic>
        <p:nvPicPr>
          <p:cNvPr id="27" name="Picture 3" descr="C:\Users\Eva\AppData\Local\Microsoft\Windows\Temporary Internet Files\Content.IE5\1FBLKANE\MC9002506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5572140"/>
            <a:ext cx="936269" cy="975393"/>
          </a:xfrm>
          <a:prstGeom prst="rect">
            <a:avLst/>
          </a:prstGeom>
          <a:noFill/>
        </p:spPr>
      </p:pic>
      <p:pic>
        <p:nvPicPr>
          <p:cNvPr id="28" name="Picture 3" descr="C:\Users\Eva\AppData\Local\Microsoft\Windows\Temporary Internet Files\Content.IE5\1FBLKANE\MC9002506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0298" y="3500438"/>
            <a:ext cx="936269" cy="975393"/>
          </a:xfrm>
          <a:prstGeom prst="rect">
            <a:avLst/>
          </a:prstGeom>
          <a:noFill/>
        </p:spPr>
      </p:pic>
      <p:pic>
        <p:nvPicPr>
          <p:cNvPr id="29" name="Picture 3" descr="C:\Users\Eva\AppData\Local\Microsoft\Windows\Temporary Internet Files\Content.IE5\1FBLKANE\MC9002506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6182" y="3500438"/>
            <a:ext cx="936269" cy="975393"/>
          </a:xfrm>
          <a:prstGeom prst="rect">
            <a:avLst/>
          </a:prstGeom>
          <a:noFill/>
        </p:spPr>
      </p:pic>
      <p:pic>
        <p:nvPicPr>
          <p:cNvPr id="31" name="Picture 3" descr="C:\Users\Eva\AppData\Local\Microsoft\Windows\Temporary Internet Files\Content.IE5\1FBLKANE\MC9002506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7752" y="3429000"/>
            <a:ext cx="936269" cy="975393"/>
          </a:xfrm>
          <a:prstGeom prst="rect">
            <a:avLst/>
          </a:prstGeom>
          <a:noFill/>
        </p:spPr>
      </p:pic>
      <p:pic>
        <p:nvPicPr>
          <p:cNvPr id="39" name="Picture 3" descr="C:\Users\Eva\AppData\Local\Microsoft\Windows\Temporary Internet Files\Content.IE5\1FBLKANE\MC9002506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43174" y="4572008"/>
            <a:ext cx="936269" cy="975393"/>
          </a:xfrm>
          <a:prstGeom prst="rect">
            <a:avLst/>
          </a:prstGeom>
          <a:noFill/>
        </p:spPr>
      </p:pic>
      <p:pic>
        <p:nvPicPr>
          <p:cNvPr id="50" name="Picture 3" descr="C:\Users\Eva\AppData\Local\Microsoft\Windows\Temporary Internet Files\Content.IE5\1FBLKANE\MC9002506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71736" y="5572140"/>
            <a:ext cx="936269" cy="975393"/>
          </a:xfrm>
          <a:prstGeom prst="rect">
            <a:avLst/>
          </a:prstGeom>
          <a:noFill/>
        </p:spPr>
      </p:pic>
      <p:pic>
        <p:nvPicPr>
          <p:cNvPr id="51" name="Picture 3" descr="C:\Users\Eva\AppData\Local\Microsoft\Windows\Temporary Internet Files\Content.IE5\1FBLKANE\MC9002506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7620" y="4572008"/>
            <a:ext cx="936269" cy="975393"/>
          </a:xfrm>
          <a:prstGeom prst="rect">
            <a:avLst/>
          </a:prstGeom>
          <a:noFill/>
        </p:spPr>
      </p:pic>
      <p:pic>
        <p:nvPicPr>
          <p:cNvPr id="52" name="Picture 3" descr="C:\Users\Eva\AppData\Local\Microsoft\Windows\Temporary Internet Files\Content.IE5\1FBLKANE\MC9002506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4500570"/>
            <a:ext cx="936269" cy="975393"/>
          </a:xfrm>
          <a:prstGeom prst="rect">
            <a:avLst/>
          </a:prstGeom>
          <a:noFill/>
        </p:spPr>
      </p:pic>
      <p:pic>
        <p:nvPicPr>
          <p:cNvPr id="53" name="Picture 3" descr="C:\Users\Eva\AppData\Local\Microsoft\Windows\Temporary Internet Files\Content.IE5\1FBLKANE\MC9002506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6182" y="5643578"/>
            <a:ext cx="936269" cy="975393"/>
          </a:xfrm>
          <a:prstGeom prst="rect">
            <a:avLst/>
          </a:prstGeom>
          <a:noFill/>
        </p:spPr>
      </p:pic>
      <p:pic>
        <p:nvPicPr>
          <p:cNvPr id="54" name="Picture 3" descr="C:\Users\Eva\AppData\Local\Microsoft\Windows\Temporary Internet Files\Content.IE5\1FBLKANE\MC9002506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15074" y="4500570"/>
            <a:ext cx="936269" cy="975393"/>
          </a:xfrm>
          <a:prstGeom prst="rect">
            <a:avLst/>
          </a:prstGeom>
          <a:noFill/>
        </p:spPr>
      </p:pic>
      <p:pic>
        <p:nvPicPr>
          <p:cNvPr id="55" name="Picture 3" descr="C:\Users\Eva\AppData\Local\Microsoft\Windows\Temporary Internet Files\Content.IE5\1FBLKANE\MC9002506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3504" y="5572140"/>
            <a:ext cx="936269" cy="975393"/>
          </a:xfrm>
          <a:prstGeom prst="rect">
            <a:avLst/>
          </a:prstGeom>
          <a:noFill/>
        </p:spPr>
      </p:pic>
      <p:pic>
        <p:nvPicPr>
          <p:cNvPr id="56" name="Picture 3" descr="C:\Users\Eva\AppData\Local\Microsoft\Windows\Temporary Internet Files\Content.IE5\1FBLKANE\MC9002506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15074" y="5572140"/>
            <a:ext cx="936269" cy="975393"/>
          </a:xfrm>
          <a:prstGeom prst="rect">
            <a:avLst/>
          </a:prstGeom>
          <a:noFill/>
        </p:spPr>
      </p:pic>
      <p:pic>
        <p:nvPicPr>
          <p:cNvPr id="57" name="Picture 3" descr="C:\Users\Eva\AppData\Local\Microsoft\Windows\Temporary Internet Files\Content.IE5\1FBLKANE\MC9002506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43636" y="3429000"/>
            <a:ext cx="936269" cy="975393"/>
          </a:xfrm>
          <a:prstGeom prst="rect">
            <a:avLst/>
          </a:prstGeom>
          <a:noFill/>
        </p:spPr>
      </p:pic>
      <p:sp>
        <p:nvSpPr>
          <p:cNvPr id="58" name="Zaoblený obdélník 57"/>
          <p:cNvSpPr/>
          <p:nvPr/>
        </p:nvSpPr>
        <p:spPr>
          <a:xfrm>
            <a:off x="7786710" y="1500174"/>
            <a:ext cx="914400" cy="9144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0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Seřaď čísla od 0 – 5, přidej správný počet květin</a:t>
            </a:r>
            <a:endParaRPr lang="cs-CZ" sz="3200" dirty="0"/>
          </a:p>
        </p:txBody>
      </p:sp>
      <p:sp>
        <p:nvSpPr>
          <p:cNvPr id="46" name="Zaoblený obdélník 45"/>
          <p:cNvSpPr/>
          <p:nvPr/>
        </p:nvSpPr>
        <p:spPr>
          <a:xfrm>
            <a:off x="571472" y="1500174"/>
            <a:ext cx="914400" cy="914400"/>
          </a:xfrm>
          <a:prstGeom prst="roundRect">
            <a:avLst/>
          </a:prstGeom>
          <a:solidFill>
            <a:schemeClr val="accent4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47" name="Zaoblený obdélník 46"/>
          <p:cNvSpPr/>
          <p:nvPr/>
        </p:nvSpPr>
        <p:spPr>
          <a:xfrm>
            <a:off x="3500430" y="1500174"/>
            <a:ext cx="914400" cy="914400"/>
          </a:xfrm>
          <a:prstGeom prst="roundRect">
            <a:avLst/>
          </a:prstGeom>
          <a:solidFill>
            <a:schemeClr val="accent4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48" name="Zaoblený obdélník 47"/>
          <p:cNvSpPr/>
          <p:nvPr/>
        </p:nvSpPr>
        <p:spPr>
          <a:xfrm>
            <a:off x="6500826" y="1500174"/>
            <a:ext cx="914400" cy="914400"/>
          </a:xfrm>
          <a:prstGeom prst="roundRect">
            <a:avLst/>
          </a:prstGeom>
          <a:solidFill>
            <a:schemeClr val="accent4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49" name="Zaoblený obdélník 48"/>
          <p:cNvSpPr/>
          <p:nvPr/>
        </p:nvSpPr>
        <p:spPr>
          <a:xfrm>
            <a:off x="2000232" y="1500174"/>
            <a:ext cx="914400" cy="914400"/>
          </a:xfrm>
          <a:prstGeom prst="roundRect">
            <a:avLst/>
          </a:prstGeom>
          <a:solidFill>
            <a:schemeClr val="accent4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21" name="Zaoblený obdélník 20"/>
          <p:cNvSpPr/>
          <p:nvPr/>
        </p:nvSpPr>
        <p:spPr>
          <a:xfrm>
            <a:off x="5000628" y="1500174"/>
            <a:ext cx="914400" cy="914400"/>
          </a:xfrm>
          <a:prstGeom prst="roundRect">
            <a:avLst/>
          </a:prstGeom>
          <a:solidFill>
            <a:schemeClr val="accent4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5</a:t>
            </a:r>
            <a:endParaRPr lang="cs-CZ" sz="4000" b="1" dirty="0"/>
          </a:p>
        </p:txBody>
      </p:sp>
      <p:sp>
        <p:nvSpPr>
          <p:cNvPr id="58" name="Zaoblený obdélník 57"/>
          <p:cNvSpPr/>
          <p:nvPr/>
        </p:nvSpPr>
        <p:spPr>
          <a:xfrm>
            <a:off x="7786710" y="1500174"/>
            <a:ext cx="914400" cy="914400"/>
          </a:xfrm>
          <a:prstGeom prst="roundRect">
            <a:avLst/>
          </a:prstGeom>
          <a:solidFill>
            <a:schemeClr val="accent4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0</a:t>
            </a:r>
            <a:endParaRPr lang="cs-CZ" sz="4000" b="1" dirty="0"/>
          </a:p>
        </p:txBody>
      </p:sp>
      <p:pic>
        <p:nvPicPr>
          <p:cNvPr id="2052" name="Picture 4" descr="C:\Users\Eva\AppData\Local\Microsoft\Windows\Temporary Internet Files\Content.IE5\FY5YLS41\MC90034487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4357694"/>
            <a:ext cx="497162" cy="936000"/>
          </a:xfrm>
          <a:prstGeom prst="rect">
            <a:avLst/>
          </a:prstGeom>
          <a:noFill/>
        </p:spPr>
      </p:pic>
      <p:pic>
        <p:nvPicPr>
          <p:cNvPr id="30" name="Picture 4" descr="C:\Users\Eva\AppData\Local\Microsoft\Windows\Temporary Internet Files\Content.IE5\FY5YLS41\MC90034487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86116" y="4500570"/>
            <a:ext cx="497162" cy="936000"/>
          </a:xfrm>
          <a:prstGeom prst="rect">
            <a:avLst/>
          </a:prstGeom>
          <a:noFill/>
        </p:spPr>
      </p:pic>
      <p:pic>
        <p:nvPicPr>
          <p:cNvPr id="32" name="Picture 4" descr="C:\Users\Eva\AppData\Local\Microsoft\Windows\Temporary Internet Files\Content.IE5\FY5YLS41\MC90034487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72198" y="4357694"/>
            <a:ext cx="497162" cy="936000"/>
          </a:xfrm>
          <a:prstGeom prst="rect">
            <a:avLst/>
          </a:prstGeom>
          <a:noFill/>
        </p:spPr>
      </p:pic>
      <p:pic>
        <p:nvPicPr>
          <p:cNvPr id="33" name="Picture 4" descr="C:\Users\Eva\AppData\Local\Microsoft\Windows\Temporary Internet Files\Content.IE5\FY5YLS41\MC90034487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9058" y="4357694"/>
            <a:ext cx="497162" cy="936000"/>
          </a:xfrm>
          <a:prstGeom prst="rect">
            <a:avLst/>
          </a:prstGeom>
          <a:noFill/>
        </p:spPr>
      </p:pic>
      <p:pic>
        <p:nvPicPr>
          <p:cNvPr id="34" name="Picture 4" descr="C:\Users\Eva\AppData\Local\Microsoft\Windows\Temporary Internet Files\Content.IE5\FY5YLS41\MC90034487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58082" y="5357826"/>
            <a:ext cx="497162" cy="936000"/>
          </a:xfrm>
          <a:prstGeom prst="rect">
            <a:avLst/>
          </a:prstGeom>
          <a:noFill/>
        </p:spPr>
      </p:pic>
      <p:pic>
        <p:nvPicPr>
          <p:cNvPr id="35" name="Picture 4" descr="C:\Users\Eva\AppData\Local\Microsoft\Windows\Temporary Internet Files\Content.IE5\FY5YLS41\MC90034487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56" y="5429264"/>
            <a:ext cx="497162" cy="936000"/>
          </a:xfrm>
          <a:prstGeom prst="rect">
            <a:avLst/>
          </a:prstGeom>
          <a:noFill/>
        </p:spPr>
      </p:pic>
      <p:pic>
        <p:nvPicPr>
          <p:cNvPr id="36" name="Picture 4" descr="C:\Users\Eva\AppData\Local\Microsoft\Windows\Temporary Internet Files\Content.IE5\FY5YLS41\MC90034487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54" y="5429264"/>
            <a:ext cx="497162" cy="936000"/>
          </a:xfrm>
          <a:prstGeom prst="rect">
            <a:avLst/>
          </a:prstGeom>
          <a:noFill/>
        </p:spPr>
      </p:pic>
      <p:pic>
        <p:nvPicPr>
          <p:cNvPr id="37" name="Picture 4" descr="C:\Users\Eva\AppData\Local\Microsoft\Windows\Temporary Internet Files\Content.IE5\FY5YLS41\MC90034487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40" y="5429264"/>
            <a:ext cx="497162" cy="936000"/>
          </a:xfrm>
          <a:prstGeom prst="rect">
            <a:avLst/>
          </a:prstGeom>
          <a:noFill/>
        </p:spPr>
      </p:pic>
      <p:pic>
        <p:nvPicPr>
          <p:cNvPr id="38" name="Picture 4" descr="C:\Users\Eva\AppData\Local\Microsoft\Windows\Temporary Internet Files\Content.IE5\FY5YLS41\MC90034487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72198" y="5500702"/>
            <a:ext cx="497162" cy="936000"/>
          </a:xfrm>
          <a:prstGeom prst="rect">
            <a:avLst/>
          </a:prstGeom>
          <a:noFill/>
        </p:spPr>
      </p:pic>
      <p:pic>
        <p:nvPicPr>
          <p:cNvPr id="40" name="Picture 4" descr="C:\Users\Eva\AppData\Local\Microsoft\Windows\Temporary Internet Files\Content.IE5\FY5YLS41\MC90034487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71736" y="5429264"/>
            <a:ext cx="497162" cy="936000"/>
          </a:xfrm>
          <a:prstGeom prst="rect">
            <a:avLst/>
          </a:prstGeom>
          <a:noFill/>
        </p:spPr>
      </p:pic>
      <p:pic>
        <p:nvPicPr>
          <p:cNvPr id="41" name="Picture 4" descr="C:\Users\Eva\AppData\Local\Microsoft\Windows\Temporary Internet Files\Content.IE5\FY5YLS41\MC90034487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57818" y="4429132"/>
            <a:ext cx="497162" cy="936000"/>
          </a:xfrm>
          <a:prstGeom prst="rect">
            <a:avLst/>
          </a:prstGeom>
          <a:noFill/>
        </p:spPr>
      </p:pic>
      <p:pic>
        <p:nvPicPr>
          <p:cNvPr id="42" name="Picture 4" descr="C:\Users\Eva\AppData\Local\Microsoft\Windows\Temporary Internet Files\Content.IE5\FY5YLS41\MC90034487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00496" y="5429264"/>
            <a:ext cx="497162" cy="936000"/>
          </a:xfrm>
          <a:prstGeom prst="rect">
            <a:avLst/>
          </a:prstGeom>
          <a:noFill/>
        </p:spPr>
      </p:pic>
      <p:pic>
        <p:nvPicPr>
          <p:cNvPr id="43" name="Picture 4" descr="C:\Users\Eva\AppData\Local\Microsoft\Windows\Temporary Internet Files\Content.IE5\FY5YLS41\MC90034487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01024" y="5357826"/>
            <a:ext cx="497162" cy="936000"/>
          </a:xfrm>
          <a:prstGeom prst="rect">
            <a:avLst/>
          </a:prstGeom>
          <a:noFill/>
        </p:spPr>
      </p:pic>
      <p:pic>
        <p:nvPicPr>
          <p:cNvPr id="44" name="Picture 4" descr="C:\Users\Eva\AppData\Local\Microsoft\Windows\Temporary Internet Files\Content.IE5\FY5YLS41\MC90034487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57818" y="5500702"/>
            <a:ext cx="500066" cy="941467"/>
          </a:xfrm>
          <a:prstGeom prst="rect">
            <a:avLst/>
          </a:prstGeom>
          <a:noFill/>
        </p:spPr>
      </p:pic>
      <p:pic>
        <p:nvPicPr>
          <p:cNvPr id="45" name="Picture 4" descr="C:\Users\Eva\AppData\Local\Microsoft\Windows\Temporary Internet Files\Content.IE5\FY5YLS41\MC90034487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5429264"/>
            <a:ext cx="497162" cy="936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/>
          <a:lstStyle/>
          <a:p>
            <a:pPr algn="l"/>
            <a:r>
              <a:rPr lang="cs-CZ" dirty="0" smtClean="0"/>
              <a:t>Princ splnil všechny úkoly a byla svatba.</a:t>
            </a:r>
            <a:endParaRPr lang="cs-CZ" dirty="0"/>
          </a:p>
        </p:txBody>
      </p:sp>
      <p:pic>
        <p:nvPicPr>
          <p:cNvPr id="13315" name="Picture 3" descr="C:\Users\Eva\AppData\Local\Microsoft\Windows\Temporary Internet Files\Content.IE5\95Z4MLRB\MC9003826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2428868"/>
            <a:ext cx="2520000" cy="3528000"/>
          </a:xfrm>
          <a:prstGeom prst="rect">
            <a:avLst/>
          </a:prstGeom>
          <a:noFill/>
        </p:spPr>
      </p:pic>
      <p:pic>
        <p:nvPicPr>
          <p:cNvPr id="11" name="Picture 6" descr="C:\Users\Eva\AppData\Local\Microsoft\Windows\Temporary Internet Files\Content.IE5\95Z4MLRB\MC9003558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15206" y="1071546"/>
            <a:ext cx="1425550" cy="1809598"/>
          </a:xfrm>
          <a:prstGeom prst="rect">
            <a:avLst/>
          </a:prstGeom>
          <a:noFill/>
        </p:spPr>
      </p:pic>
      <p:pic>
        <p:nvPicPr>
          <p:cNvPr id="12" name="Picture 2" descr="C:\Users\Eva\AppData\Local\Microsoft\Windows\Temporary Internet Files\Content.IE5\51WIZAPI\MC90030497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29124" y="4714884"/>
            <a:ext cx="1815998" cy="10277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office.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microsoft.com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/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cs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-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cz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/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images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716</TotalTime>
  <Words>180</Words>
  <Application>Microsoft Office PowerPoint</Application>
  <PresentationFormat>Předvádění na obrazovce (4:3)</PresentationFormat>
  <Paragraphs>65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Snímek 1</vt:lpstr>
      <vt:lpstr>Klíčová slova: číselná řada</vt:lpstr>
      <vt:lpstr>Království</vt:lpstr>
      <vt:lpstr>V jednom království</vt:lpstr>
      <vt:lpstr>Princezna ráda cestovala a stále něco ztrácela.  Proto, když byl čas na vdávání, vymyslela si pro svého prince hned několik úkolů. Princ  musel najít ztracené věci a splnit úkoly. </vt:lpstr>
      <vt:lpstr>Princ se vydal na cestu</vt:lpstr>
      <vt:lpstr>NAJDI                    číslo zapiš do rámečku </vt:lpstr>
      <vt:lpstr>NAJDI       číslo zapiš       </vt:lpstr>
      <vt:lpstr>HLEDEJ -        číslo zapiš do rámečku </vt:lpstr>
      <vt:lpstr>HLEDEJ      číslo zapiš do rámečku</vt:lpstr>
      <vt:lpstr>hledej</vt:lpstr>
      <vt:lpstr>Najdi svatební šaty a dej je do </vt:lpstr>
      <vt:lpstr>Snímek 13</vt:lpstr>
      <vt:lpstr>DOPLŇ ČÍSLA</vt:lpstr>
      <vt:lpstr>Přiřaď čísla</vt:lpstr>
      <vt:lpstr>Přiřaď správný počet prstenů</vt:lpstr>
      <vt:lpstr>Seřaď čísla od 0 – 5, přidej správný počet květin</vt:lpstr>
      <vt:lpstr>Princ splnil všechny úkoly a byla svatba.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Eva</dc:creator>
  <cp:lastModifiedBy>Eva</cp:lastModifiedBy>
  <cp:revision>72</cp:revision>
  <dcterms:created xsi:type="dcterms:W3CDTF">2012-05-21T14:57:06Z</dcterms:created>
  <dcterms:modified xsi:type="dcterms:W3CDTF">2013-02-17T15:47:00Z</dcterms:modified>
</cp:coreProperties>
</file>