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diagrams/drawing4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1" r:id="rId2"/>
    <p:sldId id="272" r:id="rId3"/>
    <p:sldId id="259" r:id="rId4"/>
    <p:sldId id="263" r:id="rId5"/>
    <p:sldId id="265" r:id="rId6"/>
    <p:sldId id="273" r:id="rId7"/>
    <p:sldId id="268" r:id="rId8"/>
    <p:sldId id="26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5DCBA2-BFFF-492D-AF48-15EB68FC609F}" type="doc">
      <dgm:prSet loTypeId="urn:microsoft.com/office/officeart/2005/8/layout/cycle7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0622BF4-DB5A-41C9-8F06-81776B184FCC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>
        <a:solidFill>
          <a:srgbClr val="00B050"/>
        </a:solidFill>
      </dgm:spPr>
      <dgm:t>
        <a:bodyPr/>
        <a:lstStyle/>
        <a:p>
          <a:r>
            <a:rPr lang="cs-CZ" b="1" dirty="0" smtClean="0"/>
            <a:t>6</a:t>
          </a:r>
          <a:endParaRPr lang="cs-CZ" b="1" dirty="0"/>
        </a:p>
      </dgm:t>
    </dgm:pt>
    <dgm:pt modelId="{80432664-419B-40E9-BDC1-C463677587D4}" type="parTrans" cxnId="{DCAF4A32-5644-4864-9B9B-B61E32AF14F7}">
      <dgm:prSet/>
      <dgm:spPr/>
      <dgm:t>
        <a:bodyPr/>
        <a:lstStyle/>
        <a:p>
          <a:endParaRPr lang="cs-CZ"/>
        </a:p>
      </dgm:t>
    </dgm:pt>
    <dgm:pt modelId="{D96C8A97-C9B8-48BD-AAEA-E7B084BBDD50}" type="sibTrans" cxnId="{DCAF4A32-5644-4864-9B9B-B61E32AF14F7}">
      <dgm:prSet/>
      <dgm:spPr/>
      <dgm:t>
        <a:bodyPr/>
        <a:lstStyle/>
        <a:p>
          <a:endParaRPr lang="cs-CZ"/>
        </a:p>
      </dgm:t>
    </dgm:pt>
    <dgm:pt modelId="{C4A2C1C9-7A8D-46E3-8996-E9A2E2A18F97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cs-CZ" dirty="0"/>
        </a:p>
      </dgm:t>
    </dgm:pt>
    <dgm:pt modelId="{EF10EE71-232D-450B-8A3B-138ECC9CFB5E}" type="parTrans" cxnId="{35561436-98FC-4FFC-9BA0-52C228B21EBF}">
      <dgm:prSet/>
      <dgm:spPr/>
      <dgm:t>
        <a:bodyPr/>
        <a:lstStyle/>
        <a:p>
          <a:endParaRPr lang="cs-CZ"/>
        </a:p>
      </dgm:t>
    </dgm:pt>
    <dgm:pt modelId="{90BCC5F9-5C0B-4907-93A9-543F918DB2BD}" type="sibTrans" cxnId="{35561436-98FC-4FFC-9BA0-52C228B21EBF}">
      <dgm:prSet custT="1"/>
      <dgm:spPr>
        <a:solidFill>
          <a:srgbClr val="00B050"/>
        </a:solidFill>
      </dgm:spPr>
      <dgm:t>
        <a:bodyPr/>
        <a:lstStyle/>
        <a:p>
          <a:r>
            <a:rPr lang="cs-CZ" sz="4000" b="0" dirty="0" smtClean="0"/>
            <a:t>+</a:t>
          </a:r>
          <a:endParaRPr lang="cs-CZ" sz="4000" b="0" dirty="0"/>
        </a:p>
      </dgm:t>
    </dgm:pt>
    <dgm:pt modelId="{A9DB1F2E-E661-4974-A83F-6F6FB5DCDE0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cs-CZ" dirty="0"/>
        </a:p>
      </dgm:t>
    </dgm:pt>
    <dgm:pt modelId="{CCC36FB1-E93A-4EB9-AFA7-411EC6DAC37C}" type="parTrans" cxnId="{ED7D3708-7F6A-410D-B341-0518E5E4D49F}">
      <dgm:prSet/>
      <dgm:spPr/>
      <dgm:t>
        <a:bodyPr/>
        <a:lstStyle/>
        <a:p>
          <a:endParaRPr lang="cs-CZ"/>
        </a:p>
      </dgm:t>
    </dgm:pt>
    <dgm:pt modelId="{78CCB37A-9ED3-46FC-84C9-8216932118C4}" type="sibTrans" cxnId="{ED7D3708-7F6A-410D-B341-0518E5E4D49F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9FE222E-AF32-4312-8D9B-5A1C83EA1DAE}" type="pres">
      <dgm:prSet presAssocID="{DD5DCBA2-BFFF-492D-AF48-15EB68FC60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9A37E2-BBB8-482B-82B4-F8BF9D1B44E6}" type="pres">
      <dgm:prSet presAssocID="{40622BF4-DB5A-41C9-8F06-81776B184FC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E18A94-7BF0-4350-8773-70CFF5001592}" type="pres">
      <dgm:prSet presAssocID="{D96C8A97-C9B8-48BD-AAEA-E7B084BBDD5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551C4786-1527-4F91-97B0-90A7E141163D}" type="pres">
      <dgm:prSet presAssocID="{D96C8A97-C9B8-48BD-AAEA-E7B084BBDD5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A56854F5-FE5F-46B6-A00E-A4EAEC731A28}" type="pres">
      <dgm:prSet presAssocID="{C4A2C1C9-7A8D-46E3-8996-E9A2E2A18F97}" presName="node" presStyleLbl="node1" presStyleIdx="1" presStyleCnt="3" custRadScaleRad="103899" custRadScaleInc="-14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F7B58-D472-4AEF-91B6-B5A6C4EE4855}" type="pres">
      <dgm:prSet presAssocID="{90BCC5F9-5C0B-4907-93A9-543F918DB2BD}" presName="sibTrans" presStyleLbl="sibTrans2D1" presStyleIdx="1" presStyleCnt="3" custLinFactNeighborX="455" custLinFactNeighborY="-11090"/>
      <dgm:spPr>
        <a:prstGeom prst="wedgeRoundRectCallout">
          <a:avLst/>
        </a:prstGeom>
      </dgm:spPr>
      <dgm:t>
        <a:bodyPr/>
        <a:lstStyle/>
        <a:p>
          <a:endParaRPr lang="cs-CZ"/>
        </a:p>
      </dgm:t>
    </dgm:pt>
    <dgm:pt modelId="{09727122-3689-4B49-A979-E4BC120C0646}" type="pres">
      <dgm:prSet presAssocID="{90BCC5F9-5C0B-4907-93A9-543F918DB2BD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AE26B14-6E5E-4EB8-80A8-2E3A72E9E210}" type="pres">
      <dgm:prSet presAssocID="{A9DB1F2E-E661-4974-A83F-6F6FB5DCDE0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D3368D-A021-4F3E-8A7D-5D723B8C2BB8}" type="pres">
      <dgm:prSet presAssocID="{78CCB37A-9ED3-46FC-84C9-8216932118C4}" presName="sibTrans" presStyleLbl="sibTrans2D1" presStyleIdx="2" presStyleCnt="3"/>
      <dgm:spPr/>
      <dgm:t>
        <a:bodyPr/>
        <a:lstStyle/>
        <a:p>
          <a:endParaRPr lang="cs-CZ"/>
        </a:p>
      </dgm:t>
    </dgm:pt>
    <dgm:pt modelId="{14E3B488-85F6-4E24-B677-812B5611839E}" type="pres">
      <dgm:prSet presAssocID="{78CCB37A-9ED3-46FC-84C9-8216932118C4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FA2ECE6B-E84B-4B34-A7C4-9E1F2EB04C77}" type="presOf" srcId="{D96C8A97-C9B8-48BD-AAEA-E7B084BBDD50}" destId="{551C4786-1527-4F91-97B0-90A7E141163D}" srcOrd="1" destOrd="0" presId="urn:microsoft.com/office/officeart/2005/8/layout/cycle7"/>
    <dgm:cxn modelId="{FF9F6DBE-D650-413A-AC17-15AFB21F2272}" type="presOf" srcId="{90BCC5F9-5C0B-4907-93A9-543F918DB2BD}" destId="{22AF7B58-D472-4AEF-91B6-B5A6C4EE4855}" srcOrd="0" destOrd="0" presId="urn:microsoft.com/office/officeart/2005/8/layout/cycle7"/>
    <dgm:cxn modelId="{3AD12705-DF2C-4A50-AB75-5913F4728401}" type="presOf" srcId="{C4A2C1C9-7A8D-46E3-8996-E9A2E2A18F97}" destId="{A56854F5-FE5F-46B6-A00E-A4EAEC731A28}" srcOrd="0" destOrd="0" presId="urn:microsoft.com/office/officeart/2005/8/layout/cycle7"/>
    <dgm:cxn modelId="{01F9D347-5C33-4E5A-A652-F089FDE32C9C}" type="presOf" srcId="{78CCB37A-9ED3-46FC-84C9-8216932118C4}" destId="{14E3B488-85F6-4E24-B677-812B5611839E}" srcOrd="1" destOrd="0" presId="urn:microsoft.com/office/officeart/2005/8/layout/cycle7"/>
    <dgm:cxn modelId="{8D65349A-D582-463E-92D6-153D89F9AF1E}" type="presOf" srcId="{DD5DCBA2-BFFF-492D-AF48-15EB68FC609F}" destId="{F9FE222E-AF32-4312-8D9B-5A1C83EA1DAE}" srcOrd="0" destOrd="0" presId="urn:microsoft.com/office/officeart/2005/8/layout/cycle7"/>
    <dgm:cxn modelId="{DCAF4A32-5644-4864-9B9B-B61E32AF14F7}" srcId="{DD5DCBA2-BFFF-492D-AF48-15EB68FC609F}" destId="{40622BF4-DB5A-41C9-8F06-81776B184FCC}" srcOrd="0" destOrd="0" parTransId="{80432664-419B-40E9-BDC1-C463677587D4}" sibTransId="{D96C8A97-C9B8-48BD-AAEA-E7B084BBDD50}"/>
    <dgm:cxn modelId="{279790E5-5BA2-427F-8AA3-ED422A1AF141}" type="presOf" srcId="{90BCC5F9-5C0B-4907-93A9-543F918DB2BD}" destId="{09727122-3689-4B49-A979-E4BC120C0646}" srcOrd="1" destOrd="0" presId="urn:microsoft.com/office/officeart/2005/8/layout/cycle7"/>
    <dgm:cxn modelId="{ED7D3708-7F6A-410D-B341-0518E5E4D49F}" srcId="{DD5DCBA2-BFFF-492D-AF48-15EB68FC609F}" destId="{A9DB1F2E-E661-4974-A83F-6F6FB5DCDE02}" srcOrd="2" destOrd="0" parTransId="{CCC36FB1-E93A-4EB9-AFA7-411EC6DAC37C}" sibTransId="{78CCB37A-9ED3-46FC-84C9-8216932118C4}"/>
    <dgm:cxn modelId="{21C7BA9D-7E79-425E-91EA-EDDE57E4101F}" type="presOf" srcId="{78CCB37A-9ED3-46FC-84C9-8216932118C4}" destId="{FAD3368D-A021-4F3E-8A7D-5D723B8C2BB8}" srcOrd="0" destOrd="0" presId="urn:microsoft.com/office/officeart/2005/8/layout/cycle7"/>
    <dgm:cxn modelId="{35561436-98FC-4FFC-9BA0-52C228B21EBF}" srcId="{DD5DCBA2-BFFF-492D-AF48-15EB68FC609F}" destId="{C4A2C1C9-7A8D-46E3-8996-E9A2E2A18F97}" srcOrd="1" destOrd="0" parTransId="{EF10EE71-232D-450B-8A3B-138ECC9CFB5E}" sibTransId="{90BCC5F9-5C0B-4907-93A9-543F918DB2BD}"/>
    <dgm:cxn modelId="{D3CCEF49-09B8-414E-B570-E5514739FF8E}" type="presOf" srcId="{40622BF4-DB5A-41C9-8F06-81776B184FCC}" destId="{DB9A37E2-BBB8-482B-82B4-F8BF9D1B44E6}" srcOrd="0" destOrd="0" presId="urn:microsoft.com/office/officeart/2005/8/layout/cycle7"/>
    <dgm:cxn modelId="{677B4FDC-2BA9-421A-B84A-419F47D20F9E}" type="presOf" srcId="{A9DB1F2E-E661-4974-A83F-6F6FB5DCDE02}" destId="{6AE26B14-6E5E-4EB8-80A8-2E3A72E9E210}" srcOrd="0" destOrd="0" presId="urn:microsoft.com/office/officeart/2005/8/layout/cycle7"/>
    <dgm:cxn modelId="{C7734508-F638-4635-B305-065C4A221847}" type="presOf" srcId="{D96C8A97-C9B8-48BD-AAEA-E7B084BBDD50}" destId="{C7E18A94-7BF0-4350-8773-70CFF5001592}" srcOrd="0" destOrd="0" presId="urn:microsoft.com/office/officeart/2005/8/layout/cycle7"/>
    <dgm:cxn modelId="{39B7DAF2-8568-44B6-8D44-8FA6B70501A0}" type="presParOf" srcId="{F9FE222E-AF32-4312-8D9B-5A1C83EA1DAE}" destId="{DB9A37E2-BBB8-482B-82B4-F8BF9D1B44E6}" srcOrd="0" destOrd="0" presId="urn:microsoft.com/office/officeart/2005/8/layout/cycle7"/>
    <dgm:cxn modelId="{69E2DC36-2691-4F13-8919-7FC1E3813F07}" type="presParOf" srcId="{F9FE222E-AF32-4312-8D9B-5A1C83EA1DAE}" destId="{C7E18A94-7BF0-4350-8773-70CFF5001592}" srcOrd="1" destOrd="0" presId="urn:microsoft.com/office/officeart/2005/8/layout/cycle7"/>
    <dgm:cxn modelId="{A8723728-CCBD-4B99-92FC-DA90F3791C08}" type="presParOf" srcId="{C7E18A94-7BF0-4350-8773-70CFF5001592}" destId="{551C4786-1527-4F91-97B0-90A7E141163D}" srcOrd="0" destOrd="0" presId="urn:microsoft.com/office/officeart/2005/8/layout/cycle7"/>
    <dgm:cxn modelId="{50811243-0994-4C8E-B129-2C6F845B7A93}" type="presParOf" srcId="{F9FE222E-AF32-4312-8D9B-5A1C83EA1DAE}" destId="{A56854F5-FE5F-46B6-A00E-A4EAEC731A28}" srcOrd="2" destOrd="0" presId="urn:microsoft.com/office/officeart/2005/8/layout/cycle7"/>
    <dgm:cxn modelId="{243E5FCB-32EE-454E-B3FE-D3CC05F92A1A}" type="presParOf" srcId="{F9FE222E-AF32-4312-8D9B-5A1C83EA1DAE}" destId="{22AF7B58-D472-4AEF-91B6-B5A6C4EE4855}" srcOrd="3" destOrd="0" presId="urn:microsoft.com/office/officeart/2005/8/layout/cycle7"/>
    <dgm:cxn modelId="{1DC81F07-E304-4EA8-88D3-8BC4250F4427}" type="presParOf" srcId="{22AF7B58-D472-4AEF-91B6-B5A6C4EE4855}" destId="{09727122-3689-4B49-A979-E4BC120C0646}" srcOrd="0" destOrd="0" presId="urn:microsoft.com/office/officeart/2005/8/layout/cycle7"/>
    <dgm:cxn modelId="{01197F0E-886A-42F1-8DF6-7DB22C0F450F}" type="presParOf" srcId="{F9FE222E-AF32-4312-8D9B-5A1C83EA1DAE}" destId="{6AE26B14-6E5E-4EB8-80A8-2E3A72E9E210}" srcOrd="4" destOrd="0" presId="urn:microsoft.com/office/officeart/2005/8/layout/cycle7"/>
    <dgm:cxn modelId="{547A7B25-3437-49ED-B7AB-A518831D64A9}" type="presParOf" srcId="{F9FE222E-AF32-4312-8D9B-5A1C83EA1DAE}" destId="{FAD3368D-A021-4F3E-8A7D-5D723B8C2BB8}" srcOrd="5" destOrd="0" presId="urn:microsoft.com/office/officeart/2005/8/layout/cycle7"/>
    <dgm:cxn modelId="{37E494F2-D999-4DE3-9D27-F65044DD98CD}" type="presParOf" srcId="{FAD3368D-A021-4F3E-8A7D-5D723B8C2BB8}" destId="{14E3B488-85F6-4E24-B677-812B5611839E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5DCBA2-BFFF-492D-AF48-15EB68FC609F}" type="doc">
      <dgm:prSet loTypeId="urn:microsoft.com/office/officeart/2005/8/layout/cycle7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0622BF4-DB5A-41C9-8F06-81776B184FCC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>
        <a:solidFill>
          <a:srgbClr val="00B050"/>
        </a:solidFill>
      </dgm:spPr>
      <dgm:t>
        <a:bodyPr/>
        <a:lstStyle/>
        <a:p>
          <a:r>
            <a:rPr lang="cs-CZ" b="1" dirty="0" smtClean="0"/>
            <a:t>6</a:t>
          </a:r>
          <a:endParaRPr lang="cs-CZ" b="1" dirty="0"/>
        </a:p>
      </dgm:t>
    </dgm:pt>
    <dgm:pt modelId="{80432664-419B-40E9-BDC1-C463677587D4}" type="parTrans" cxnId="{DCAF4A32-5644-4864-9B9B-B61E32AF14F7}">
      <dgm:prSet/>
      <dgm:spPr/>
      <dgm:t>
        <a:bodyPr/>
        <a:lstStyle/>
        <a:p>
          <a:endParaRPr lang="cs-CZ"/>
        </a:p>
      </dgm:t>
    </dgm:pt>
    <dgm:pt modelId="{D96C8A97-C9B8-48BD-AAEA-E7B084BBDD50}" type="sibTrans" cxnId="{DCAF4A32-5644-4864-9B9B-B61E32AF14F7}">
      <dgm:prSet/>
      <dgm:spPr/>
      <dgm:t>
        <a:bodyPr/>
        <a:lstStyle/>
        <a:p>
          <a:endParaRPr lang="cs-CZ"/>
        </a:p>
      </dgm:t>
    </dgm:pt>
    <dgm:pt modelId="{C4A2C1C9-7A8D-46E3-8996-E9A2E2A18F97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EF10EE71-232D-450B-8A3B-138ECC9CFB5E}" type="parTrans" cxnId="{35561436-98FC-4FFC-9BA0-52C228B21EBF}">
      <dgm:prSet/>
      <dgm:spPr/>
      <dgm:t>
        <a:bodyPr/>
        <a:lstStyle/>
        <a:p>
          <a:endParaRPr lang="cs-CZ"/>
        </a:p>
      </dgm:t>
    </dgm:pt>
    <dgm:pt modelId="{90BCC5F9-5C0B-4907-93A9-543F918DB2BD}" type="sibTrans" cxnId="{35561436-98FC-4FFC-9BA0-52C228B21EBF}">
      <dgm:prSet custT="1"/>
      <dgm:spPr>
        <a:solidFill>
          <a:srgbClr val="00B050"/>
        </a:solidFill>
      </dgm:spPr>
      <dgm:t>
        <a:bodyPr/>
        <a:lstStyle/>
        <a:p>
          <a:r>
            <a:rPr lang="cs-CZ" sz="4000" b="0" dirty="0" smtClean="0"/>
            <a:t>+</a:t>
          </a:r>
          <a:endParaRPr lang="cs-CZ" sz="4000" b="0" dirty="0"/>
        </a:p>
      </dgm:t>
    </dgm:pt>
    <dgm:pt modelId="{A9DB1F2E-E661-4974-A83F-6F6FB5DCDE0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CCC36FB1-E93A-4EB9-AFA7-411EC6DAC37C}" type="parTrans" cxnId="{ED7D3708-7F6A-410D-B341-0518E5E4D49F}">
      <dgm:prSet/>
      <dgm:spPr/>
      <dgm:t>
        <a:bodyPr/>
        <a:lstStyle/>
        <a:p>
          <a:endParaRPr lang="cs-CZ"/>
        </a:p>
      </dgm:t>
    </dgm:pt>
    <dgm:pt modelId="{78CCB37A-9ED3-46FC-84C9-8216932118C4}" type="sibTrans" cxnId="{ED7D3708-7F6A-410D-B341-0518E5E4D49F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9FE222E-AF32-4312-8D9B-5A1C83EA1DAE}" type="pres">
      <dgm:prSet presAssocID="{DD5DCBA2-BFFF-492D-AF48-15EB68FC60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9A37E2-BBB8-482B-82B4-F8BF9D1B44E6}" type="pres">
      <dgm:prSet presAssocID="{40622BF4-DB5A-41C9-8F06-81776B184FC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E18A94-7BF0-4350-8773-70CFF5001592}" type="pres">
      <dgm:prSet presAssocID="{D96C8A97-C9B8-48BD-AAEA-E7B084BBDD5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551C4786-1527-4F91-97B0-90A7E141163D}" type="pres">
      <dgm:prSet presAssocID="{D96C8A97-C9B8-48BD-AAEA-E7B084BBDD5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A56854F5-FE5F-46B6-A00E-A4EAEC731A28}" type="pres">
      <dgm:prSet presAssocID="{C4A2C1C9-7A8D-46E3-8996-E9A2E2A18F9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F7B58-D472-4AEF-91B6-B5A6C4EE4855}" type="pres">
      <dgm:prSet presAssocID="{90BCC5F9-5C0B-4907-93A9-543F918DB2BD}" presName="sibTrans" presStyleLbl="sibTrans2D1" presStyleIdx="1" presStyleCnt="3" custLinFactNeighborX="455" custLinFactNeighborY="-11090"/>
      <dgm:spPr>
        <a:prstGeom prst="wedgeRoundRectCallout">
          <a:avLst/>
        </a:prstGeom>
      </dgm:spPr>
      <dgm:t>
        <a:bodyPr/>
        <a:lstStyle/>
        <a:p>
          <a:endParaRPr lang="cs-CZ"/>
        </a:p>
      </dgm:t>
    </dgm:pt>
    <dgm:pt modelId="{09727122-3689-4B49-A979-E4BC120C0646}" type="pres">
      <dgm:prSet presAssocID="{90BCC5F9-5C0B-4907-93A9-543F918DB2BD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AE26B14-6E5E-4EB8-80A8-2E3A72E9E210}" type="pres">
      <dgm:prSet presAssocID="{A9DB1F2E-E661-4974-A83F-6F6FB5DCDE0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D3368D-A021-4F3E-8A7D-5D723B8C2BB8}" type="pres">
      <dgm:prSet presAssocID="{78CCB37A-9ED3-46FC-84C9-8216932118C4}" presName="sibTrans" presStyleLbl="sibTrans2D1" presStyleIdx="2" presStyleCnt="3"/>
      <dgm:spPr/>
      <dgm:t>
        <a:bodyPr/>
        <a:lstStyle/>
        <a:p>
          <a:endParaRPr lang="cs-CZ"/>
        </a:p>
      </dgm:t>
    </dgm:pt>
    <dgm:pt modelId="{14E3B488-85F6-4E24-B677-812B5611839E}" type="pres">
      <dgm:prSet presAssocID="{78CCB37A-9ED3-46FC-84C9-8216932118C4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3D8C1376-B349-4AA0-8D1E-AAE5A06CFFB9}" type="presOf" srcId="{78CCB37A-9ED3-46FC-84C9-8216932118C4}" destId="{14E3B488-85F6-4E24-B677-812B5611839E}" srcOrd="1" destOrd="0" presId="urn:microsoft.com/office/officeart/2005/8/layout/cycle7"/>
    <dgm:cxn modelId="{D65790B8-3365-4639-A6EE-1EEA3817F6E1}" type="presOf" srcId="{90BCC5F9-5C0B-4907-93A9-543F918DB2BD}" destId="{09727122-3689-4B49-A979-E4BC120C0646}" srcOrd="1" destOrd="0" presId="urn:microsoft.com/office/officeart/2005/8/layout/cycle7"/>
    <dgm:cxn modelId="{A124822F-A540-4F3C-880B-25D0A6AF0FDF}" type="presOf" srcId="{90BCC5F9-5C0B-4907-93A9-543F918DB2BD}" destId="{22AF7B58-D472-4AEF-91B6-B5A6C4EE4855}" srcOrd="0" destOrd="0" presId="urn:microsoft.com/office/officeart/2005/8/layout/cycle7"/>
    <dgm:cxn modelId="{0550864F-D20F-49E4-805A-6A6DCC128F06}" type="presOf" srcId="{D96C8A97-C9B8-48BD-AAEA-E7B084BBDD50}" destId="{C7E18A94-7BF0-4350-8773-70CFF5001592}" srcOrd="0" destOrd="0" presId="urn:microsoft.com/office/officeart/2005/8/layout/cycle7"/>
    <dgm:cxn modelId="{A035B8DE-807B-4BF7-A8EA-2E604E527597}" type="presOf" srcId="{40622BF4-DB5A-41C9-8F06-81776B184FCC}" destId="{DB9A37E2-BBB8-482B-82B4-F8BF9D1B44E6}" srcOrd="0" destOrd="0" presId="urn:microsoft.com/office/officeart/2005/8/layout/cycle7"/>
    <dgm:cxn modelId="{3C93177A-BBBC-439C-8703-1F53E162880C}" type="presOf" srcId="{A9DB1F2E-E661-4974-A83F-6F6FB5DCDE02}" destId="{6AE26B14-6E5E-4EB8-80A8-2E3A72E9E210}" srcOrd="0" destOrd="0" presId="urn:microsoft.com/office/officeart/2005/8/layout/cycle7"/>
    <dgm:cxn modelId="{6BCBBF7D-1BF3-459B-9F8B-459664EC46AF}" type="presOf" srcId="{D96C8A97-C9B8-48BD-AAEA-E7B084BBDD50}" destId="{551C4786-1527-4F91-97B0-90A7E141163D}" srcOrd="1" destOrd="0" presId="urn:microsoft.com/office/officeart/2005/8/layout/cycle7"/>
    <dgm:cxn modelId="{DCAF4A32-5644-4864-9B9B-B61E32AF14F7}" srcId="{DD5DCBA2-BFFF-492D-AF48-15EB68FC609F}" destId="{40622BF4-DB5A-41C9-8F06-81776B184FCC}" srcOrd="0" destOrd="0" parTransId="{80432664-419B-40E9-BDC1-C463677587D4}" sibTransId="{D96C8A97-C9B8-48BD-AAEA-E7B084BBDD50}"/>
    <dgm:cxn modelId="{ED7D3708-7F6A-410D-B341-0518E5E4D49F}" srcId="{DD5DCBA2-BFFF-492D-AF48-15EB68FC609F}" destId="{A9DB1F2E-E661-4974-A83F-6F6FB5DCDE02}" srcOrd="2" destOrd="0" parTransId="{CCC36FB1-E93A-4EB9-AFA7-411EC6DAC37C}" sibTransId="{78CCB37A-9ED3-46FC-84C9-8216932118C4}"/>
    <dgm:cxn modelId="{89806F4C-4B92-43BF-A2D1-AA73B41B95B0}" type="presOf" srcId="{C4A2C1C9-7A8D-46E3-8996-E9A2E2A18F97}" destId="{A56854F5-FE5F-46B6-A00E-A4EAEC731A28}" srcOrd="0" destOrd="0" presId="urn:microsoft.com/office/officeart/2005/8/layout/cycle7"/>
    <dgm:cxn modelId="{35561436-98FC-4FFC-9BA0-52C228B21EBF}" srcId="{DD5DCBA2-BFFF-492D-AF48-15EB68FC609F}" destId="{C4A2C1C9-7A8D-46E3-8996-E9A2E2A18F97}" srcOrd="1" destOrd="0" parTransId="{EF10EE71-232D-450B-8A3B-138ECC9CFB5E}" sibTransId="{90BCC5F9-5C0B-4907-93A9-543F918DB2BD}"/>
    <dgm:cxn modelId="{3746C72C-1EF8-4DA0-B8D6-4E1C1DA137E6}" type="presOf" srcId="{DD5DCBA2-BFFF-492D-AF48-15EB68FC609F}" destId="{F9FE222E-AF32-4312-8D9B-5A1C83EA1DAE}" srcOrd="0" destOrd="0" presId="urn:microsoft.com/office/officeart/2005/8/layout/cycle7"/>
    <dgm:cxn modelId="{5A573E75-8676-478C-987B-93AEFEFAC9B7}" type="presOf" srcId="{78CCB37A-9ED3-46FC-84C9-8216932118C4}" destId="{FAD3368D-A021-4F3E-8A7D-5D723B8C2BB8}" srcOrd="0" destOrd="0" presId="urn:microsoft.com/office/officeart/2005/8/layout/cycle7"/>
    <dgm:cxn modelId="{1427C91D-6831-4A22-AFF0-88D62A85EA46}" type="presParOf" srcId="{F9FE222E-AF32-4312-8D9B-5A1C83EA1DAE}" destId="{DB9A37E2-BBB8-482B-82B4-F8BF9D1B44E6}" srcOrd="0" destOrd="0" presId="urn:microsoft.com/office/officeart/2005/8/layout/cycle7"/>
    <dgm:cxn modelId="{B9DA9EFE-72B9-4AEB-82CE-219BE0E2C724}" type="presParOf" srcId="{F9FE222E-AF32-4312-8D9B-5A1C83EA1DAE}" destId="{C7E18A94-7BF0-4350-8773-70CFF5001592}" srcOrd="1" destOrd="0" presId="urn:microsoft.com/office/officeart/2005/8/layout/cycle7"/>
    <dgm:cxn modelId="{16FA3178-6F3B-4F00-B386-BBE3CE9027FC}" type="presParOf" srcId="{C7E18A94-7BF0-4350-8773-70CFF5001592}" destId="{551C4786-1527-4F91-97B0-90A7E141163D}" srcOrd="0" destOrd="0" presId="urn:microsoft.com/office/officeart/2005/8/layout/cycle7"/>
    <dgm:cxn modelId="{44AB817D-3EBE-43D3-BA7E-C1478DE29EF2}" type="presParOf" srcId="{F9FE222E-AF32-4312-8D9B-5A1C83EA1DAE}" destId="{A56854F5-FE5F-46B6-A00E-A4EAEC731A28}" srcOrd="2" destOrd="0" presId="urn:microsoft.com/office/officeart/2005/8/layout/cycle7"/>
    <dgm:cxn modelId="{150743C5-D615-4BE6-9B52-8EFE1A527380}" type="presParOf" srcId="{F9FE222E-AF32-4312-8D9B-5A1C83EA1DAE}" destId="{22AF7B58-D472-4AEF-91B6-B5A6C4EE4855}" srcOrd="3" destOrd="0" presId="urn:microsoft.com/office/officeart/2005/8/layout/cycle7"/>
    <dgm:cxn modelId="{46C42208-F348-4B82-A16B-774C41FFD64A}" type="presParOf" srcId="{22AF7B58-D472-4AEF-91B6-B5A6C4EE4855}" destId="{09727122-3689-4B49-A979-E4BC120C0646}" srcOrd="0" destOrd="0" presId="urn:microsoft.com/office/officeart/2005/8/layout/cycle7"/>
    <dgm:cxn modelId="{3F4FCD7E-FD30-4ABF-B4E9-8C1D56CD25B3}" type="presParOf" srcId="{F9FE222E-AF32-4312-8D9B-5A1C83EA1DAE}" destId="{6AE26B14-6E5E-4EB8-80A8-2E3A72E9E210}" srcOrd="4" destOrd="0" presId="urn:microsoft.com/office/officeart/2005/8/layout/cycle7"/>
    <dgm:cxn modelId="{793C337C-813A-4FE4-B49E-B7E91D608C5E}" type="presParOf" srcId="{F9FE222E-AF32-4312-8D9B-5A1C83EA1DAE}" destId="{FAD3368D-A021-4F3E-8A7D-5D723B8C2BB8}" srcOrd="5" destOrd="0" presId="urn:microsoft.com/office/officeart/2005/8/layout/cycle7"/>
    <dgm:cxn modelId="{1CA65ED1-A9B3-4752-8753-1D61907ACD13}" type="presParOf" srcId="{FAD3368D-A021-4F3E-8A7D-5D723B8C2BB8}" destId="{14E3B488-85F6-4E24-B677-812B5611839E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5DCBA2-BFFF-492D-AF48-15EB68FC609F}" type="doc">
      <dgm:prSet loTypeId="urn:microsoft.com/office/officeart/2005/8/layout/cycle7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0622BF4-DB5A-41C9-8F06-81776B184FCC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>
        <a:solidFill>
          <a:srgbClr val="00B050"/>
        </a:solidFill>
      </dgm:spPr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0432664-419B-40E9-BDC1-C463677587D4}" type="parTrans" cxnId="{DCAF4A32-5644-4864-9B9B-B61E32AF14F7}">
      <dgm:prSet/>
      <dgm:spPr/>
      <dgm:t>
        <a:bodyPr/>
        <a:lstStyle/>
        <a:p>
          <a:endParaRPr lang="cs-CZ"/>
        </a:p>
      </dgm:t>
    </dgm:pt>
    <dgm:pt modelId="{D96C8A97-C9B8-48BD-AAEA-E7B084BBDD50}" type="sibTrans" cxnId="{DCAF4A32-5644-4864-9B9B-B61E32AF14F7}">
      <dgm:prSet/>
      <dgm:spPr/>
      <dgm:t>
        <a:bodyPr/>
        <a:lstStyle/>
        <a:p>
          <a:endParaRPr lang="cs-CZ"/>
        </a:p>
      </dgm:t>
    </dgm:pt>
    <dgm:pt modelId="{C4A2C1C9-7A8D-46E3-8996-E9A2E2A18F97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EF10EE71-232D-450B-8A3B-138ECC9CFB5E}" type="parTrans" cxnId="{35561436-98FC-4FFC-9BA0-52C228B21EBF}">
      <dgm:prSet/>
      <dgm:spPr/>
      <dgm:t>
        <a:bodyPr/>
        <a:lstStyle/>
        <a:p>
          <a:endParaRPr lang="cs-CZ"/>
        </a:p>
      </dgm:t>
    </dgm:pt>
    <dgm:pt modelId="{90BCC5F9-5C0B-4907-93A9-543F918DB2BD}" type="sibTrans" cxnId="{35561436-98FC-4FFC-9BA0-52C228B21EBF}">
      <dgm:prSet custT="1"/>
      <dgm:spPr>
        <a:solidFill>
          <a:srgbClr val="00B050"/>
        </a:solidFill>
      </dgm:spPr>
      <dgm:t>
        <a:bodyPr/>
        <a:lstStyle/>
        <a:p>
          <a:r>
            <a:rPr lang="cs-CZ" sz="4000" b="0" dirty="0" smtClean="0"/>
            <a:t>+</a:t>
          </a:r>
          <a:endParaRPr lang="cs-CZ" sz="4000" b="0" dirty="0"/>
        </a:p>
      </dgm:t>
    </dgm:pt>
    <dgm:pt modelId="{A9DB1F2E-E661-4974-A83F-6F6FB5DCDE0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CCC36FB1-E93A-4EB9-AFA7-411EC6DAC37C}" type="parTrans" cxnId="{ED7D3708-7F6A-410D-B341-0518E5E4D49F}">
      <dgm:prSet/>
      <dgm:spPr/>
      <dgm:t>
        <a:bodyPr/>
        <a:lstStyle/>
        <a:p>
          <a:endParaRPr lang="cs-CZ"/>
        </a:p>
      </dgm:t>
    </dgm:pt>
    <dgm:pt modelId="{78CCB37A-9ED3-46FC-84C9-8216932118C4}" type="sibTrans" cxnId="{ED7D3708-7F6A-410D-B341-0518E5E4D49F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9FE222E-AF32-4312-8D9B-5A1C83EA1DAE}" type="pres">
      <dgm:prSet presAssocID="{DD5DCBA2-BFFF-492D-AF48-15EB68FC60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9A37E2-BBB8-482B-82B4-F8BF9D1B44E6}" type="pres">
      <dgm:prSet presAssocID="{40622BF4-DB5A-41C9-8F06-81776B184FC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E18A94-7BF0-4350-8773-70CFF5001592}" type="pres">
      <dgm:prSet presAssocID="{D96C8A97-C9B8-48BD-AAEA-E7B084BBDD5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551C4786-1527-4F91-97B0-90A7E141163D}" type="pres">
      <dgm:prSet presAssocID="{D96C8A97-C9B8-48BD-AAEA-E7B084BBDD5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A56854F5-FE5F-46B6-A00E-A4EAEC731A28}" type="pres">
      <dgm:prSet presAssocID="{C4A2C1C9-7A8D-46E3-8996-E9A2E2A18F9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F7B58-D472-4AEF-91B6-B5A6C4EE4855}" type="pres">
      <dgm:prSet presAssocID="{90BCC5F9-5C0B-4907-93A9-543F918DB2BD}" presName="sibTrans" presStyleLbl="sibTrans2D1" presStyleIdx="1" presStyleCnt="3" custLinFactNeighborX="455" custLinFactNeighborY="-11090"/>
      <dgm:spPr>
        <a:prstGeom prst="wedgeRoundRectCallout">
          <a:avLst/>
        </a:prstGeom>
      </dgm:spPr>
      <dgm:t>
        <a:bodyPr/>
        <a:lstStyle/>
        <a:p>
          <a:endParaRPr lang="cs-CZ"/>
        </a:p>
      </dgm:t>
    </dgm:pt>
    <dgm:pt modelId="{09727122-3689-4B49-A979-E4BC120C0646}" type="pres">
      <dgm:prSet presAssocID="{90BCC5F9-5C0B-4907-93A9-543F918DB2BD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AE26B14-6E5E-4EB8-80A8-2E3A72E9E210}" type="pres">
      <dgm:prSet presAssocID="{A9DB1F2E-E661-4974-A83F-6F6FB5DCDE0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D3368D-A021-4F3E-8A7D-5D723B8C2BB8}" type="pres">
      <dgm:prSet presAssocID="{78CCB37A-9ED3-46FC-84C9-8216932118C4}" presName="sibTrans" presStyleLbl="sibTrans2D1" presStyleIdx="2" presStyleCnt="3"/>
      <dgm:spPr/>
      <dgm:t>
        <a:bodyPr/>
        <a:lstStyle/>
        <a:p>
          <a:endParaRPr lang="cs-CZ"/>
        </a:p>
      </dgm:t>
    </dgm:pt>
    <dgm:pt modelId="{14E3B488-85F6-4E24-B677-812B5611839E}" type="pres">
      <dgm:prSet presAssocID="{78CCB37A-9ED3-46FC-84C9-8216932118C4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00253624-C31C-4AA9-9D4E-4753DA5DA439}" type="presOf" srcId="{A9DB1F2E-E661-4974-A83F-6F6FB5DCDE02}" destId="{6AE26B14-6E5E-4EB8-80A8-2E3A72E9E210}" srcOrd="0" destOrd="0" presId="urn:microsoft.com/office/officeart/2005/8/layout/cycle7"/>
    <dgm:cxn modelId="{6646CAFC-4FE6-4EF9-934D-706444B626B6}" type="presOf" srcId="{C4A2C1C9-7A8D-46E3-8996-E9A2E2A18F97}" destId="{A56854F5-FE5F-46B6-A00E-A4EAEC731A28}" srcOrd="0" destOrd="0" presId="urn:microsoft.com/office/officeart/2005/8/layout/cycle7"/>
    <dgm:cxn modelId="{F44A8202-A4CB-40D9-A733-A654793719B1}" type="presOf" srcId="{78CCB37A-9ED3-46FC-84C9-8216932118C4}" destId="{FAD3368D-A021-4F3E-8A7D-5D723B8C2BB8}" srcOrd="0" destOrd="0" presId="urn:microsoft.com/office/officeart/2005/8/layout/cycle7"/>
    <dgm:cxn modelId="{23C7B7C8-72A2-4582-9CA9-ECDB412AD513}" type="presOf" srcId="{78CCB37A-9ED3-46FC-84C9-8216932118C4}" destId="{14E3B488-85F6-4E24-B677-812B5611839E}" srcOrd="1" destOrd="0" presId="urn:microsoft.com/office/officeart/2005/8/layout/cycle7"/>
    <dgm:cxn modelId="{DCAF4A32-5644-4864-9B9B-B61E32AF14F7}" srcId="{DD5DCBA2-BFFF-492D-AF48-15EB68FC609F}" destId="{40622BF4-DB5A-41C9-8F06-81776B184FCC}" srcOrd="0" destOrd="0" parTransId="{80432664-419B-40E9-BDC1-C463677587D4}" sibTransId="{D96C8A97-C9B8-48BD-AAEA-E7B084BBDD50}"/>
    <dgm:cxn modelId="{9F700C97-15B3-464E-B0F7-BD6ADA9DEFD5}" type="presOf" srcId="{D96C8A97-C9B8-48BD-AAEA-E7B084BBDD50}" destId="{C7E18A94-7BF0-4350-8773-70CFF5001592}" srcOrd="0" destOrd="0" presId="urn:microsoft.com/office/officeart/2005/8/layout/cycle7"/>
    <dgm:cxn modelId="{ED7D3708-7F6A-410D-B341-0518E5E4D49F}" srcId="{DD5DCBA2-BFFF-492D-AF48-15EB68FC609F}" destId="{A9DB1F2E-E661-4974-A83F-6F6FB5DCDE02}" srcOrd="2" destOrd="0" parTransId="{CCC36FB1-E93A-4EB9-AFA7-411EC6DAC37C}" sibTransId="{78CCB37A-9ED3-46FC-84C9-8216932118C4}"/>
    <dgm:cxn modelId="{5B1B55D6-1EFC-41EA-A93C-349882CC5E0E}" type="presOf" srcId="{90BCC5F9-5C0B-4907-93A9-543F918DB2BD}" destId="{22AF7B58-D472-4AEF-91B6-B5A6C4EE4855}" srcOrd="0" destOrd="0" presId="urn:microsoft.com/office/officeart/2005/8/layout/cycle7"/>
    <dgm:cxn modelId="{CCE37E8C-E6A0-44F6-9FA7-3819E04049CB}" type="presOf" srcId="{40622BF4-DB5A-41C9-8F06-81776B184FCC}" destId="{DB9A37E2-BBB8-482B-82B4-F8BF9D1B44E6}" srcOrd="0" destOrd="0" presId="urn:microsoft.com/office/officeart/2005/8/layout/cycle7"/>
    <dgm:cxn modelId="{E760FAAC-140D-414C-9156-5D9F0C22755E}" type="presOf" srcId="{90BCC5F9-5C0B-4907-93A9-543F918DB2BD}" destId="{09727122-3689-4B49-A979-E4BC120C0646}" srcOrd="1" destOrd="0" presId="urn:microsoft.com/office/officeart/2005/8/layout/cycle7"/>
    <dgm:cxn modelId="{35561436-98FC-4FFC-9BA0-52C228B21EBF}" srcId="{DD5DCBA2-BFFF-492D-AF48-15EB68FC609F}" destId="{C4A2C1C9-7A8D-46E3-8996-E9A2E2A18F97}" srcOrd="1" destOrd="0" parTransId="{EF10EE71-232D-450B-8A3B-138ECC9CFB5E}" sibTransId="{90BCC5F9-5C0B-4907-93A9-543F918DB2BD}"/>
    <dgm:cxn modelId="{A9F16613-2E1F-4AE6-BFBA-49C2865610E4}" type="presOf" srcId="{D96C8A97-C9B8-48BD-AAEA-E7B084BBDD50}" destId="{551C4786-1527-4F91-97B0-90A7E141163D}" srcOrd="1" destOrd="0" presId="urn:microsoft.com/office/officeart/2005/8/layout/cycle7"/>
    <dgm:cxn modelId="{456729D5-7264-4B9E-B472-4CD94C95DC43}" type="presOf" srcId="{DD5DCBA2-BFFF-492D-AF48-15EB68FC609F}" destId="{F9FE222E-AF32-4312-8D9B-5A1C83EA1DAE}" srcOrd="0" destOrd="0" presId="urn:microsoft.com/office/officeart/2005/8/layout/cycle7"/>
    <dgm:cxn modelId="{87E34C80-7F52-45B5-A60E-E76302904E6F}" type="presParOf" srcId="{F9FE222E-AF32-4312-8D9B-5A1C83EA1DAE}" destId="{DB9A37E2-BBB8-482B-82B4-F8BF9D1B44E6}" srcOrd="0" destOrd="0" presId="urn:microsoft.com/office/officeart/2005/8/layout/cycle7"/>
    <dgm:cxn modelId="{76B9FD94-7C85-4485-BA7E-E25F1892D758}" type="presParOf" srcId="{F9FE222E-AF32-4312-8D9B-5A1C83EA1DAE}" destId="{C7E18A94-7BF0-4350-8773-70CFF5001592}" srcOrd="1" destOrd="0" presId="urn:microsoft.com/office/officeart/2005/8/layout/cycle7"/>
    <dgm:cxn modelId="{372E47DA-6F49-4D0B-8E1D-4BB170CA86D0}" type="presParOf" srcId="{C7E18A94-7BF0-4350-8773-70CFF5001592}" destId="{551C4786-1527-4F91-97B0-90A7E141163D}" srcOrd="0" destOrd="0" presId="urn:microsoft.com/office/officeart/2005/8/layout/cycle7"/>
    <dgm:cxn modelId="{6F219CA7-7AEF-4A0B-81EF-B9D5564EE691}" type="presParOf" srcId="{F9FE222E-AF32-4312-8D9B-5A1C83EA1DAE}" destId="{A56854F5-FE5F-46B6-A00E-A4EAEC731A28}" srcOrd="2" destOrd="0" presId="urn:microsoft.com/office/officeart/2005/8/layout/cycle7"/>
    <dgm:cxn modelId="{F33743AC-8D94-4E40-B335-B72192C90410}" type="presParOf" srcId="{F9FE222E-AF32-4312-8D9B-5A1C83EA1DAE}" destId="{22AF7B58-D472-4AEF-91B6-B5A6C4EE4855}" srcOrd="3" destOrd="0" presId="urn:microsoft.com/office/officeart/2005/8/layout/cycle7"/>
    <dgm:cxn modelId="{D56D19B7-1624-4731-9567-DDD6B1BD3CC7}" type="presParOf" srcId="{22AF7B58-D472-4AEF-91B6-B5A6C4EE4855}" destId="{09727122-3689-4B49-A979-E4BC120C0646}" srcOrd="0" destOrd="0" presId="urn:microsoft.com/office/officeart/2005/8/layout/cycle7"/>
    <dgm:cxn modelId="{CD0DC909-5223-4D7B-B825-01C180015698}" type="presParOf" srcId="{F9FE222E-AF32-4312-8D9B-5A1C83EA1DAE}" destId="{6AE26B14-6E5E-4EB8-80A8-2E3A72E9E210}" srcOrd="4" destOrd="0" presId="urn:microsoft.com/office/officeart/2005/8/layout/cycle7"/>
    <dgm:cxn modelId="{03C05F69-E101-488F-83CD-7E998E8A9ABB}" type="presParOf" srcId="{F9FE222E-AF32-4312-8D9B-5A1C83EA1DAE}" destId="{FAD3368D-A021-4F3E-8A7D-5D723B8C2BB8}" srcOrd="5" destOrd="0" presId="urn:microsoft.com/office/officeart/2005/8/layout/cycle7"/>
    <dgm:cxn modelId="{5CACE063-F47C-4133-A170-E4DF0E8F5DED}" type="presParOf" srcId="{FAD3368D-A021-4F3E-8A7D-5D723B8C2BB8}" destId="{14E3B488-85F6-4E24-B677-812B5611839E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5DCBA2-BFFF-492D-AF48-15EB68FC609F}" type="doc">
      <dgm:prSet loTypeId="urn:microsoft.com/office/officeart/2005/8/layout/cycle7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0622BF4-DB5A-41C9-8F06-81776B184FCC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>
        <a:solidFill>
          <a:srgbClr val="00B050"/>
        </a:solidFill>
      </dgm:spPr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0432664-419B-40E9-BDC1-C463677587D4}" type="parTrans" cxnId="{DCAF4A32-5644-4864-9B9B-B61E32AF14F7}">
      <dgm:prSet/>
      <dgm:spPr/>
      <dgm:t>
        <a:bodyPr/>
        <a:lstStyle/>
        <a:p>
          <a:endParaRPr lang="cs-CZ"/>
        </a:p>
      </dgm:t>
    </dgm:pt>
    <dgm:pt modelId="{D96C8A97-C9B8-48BD-AAEA-E7B084BBDD50}" type="sibTrans" cxnId="{DCAF4A32-5644-4864-9B9B-B61E32AF14F7}">
      <dgm:prSet/>
      <dgm:spPr/>
      <dgm:t>
        <a:bodyPr/>
        <a:lstStyle/>
        <a:p>
          <a:endParaRPr lang="cs-CZ"/>
        </a:p>
      </dgm:t>
    </dgm:pt>
    <dgm:pt modelId="{C4A2C1C9-7A8D-46E3-8996-E9A2E2A18F97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EF10EE71-232D-450B-8A3B-138ECC9CFB5E}" type="parTrans" cxnId="{35561436-98FC-4FFC-9BA0-52C228B21EBF}">
      <dgm:prSet/>
      <dgm:spPr/>
      <dgm:t>
        <a:bodyPr/>
        <a:lstStyle/>
        <a:p>
          <a:endParaRPr lang="cs-CZ"/>
        </a:p>
      </dgm:t>
    </dgm:pt>
    <dgm:pt modelId="{90BCC5F9-5C0B-4907-93A9-543F918DB2BD}" type="sibTrans" cxnId="{35561436-98FC-4FFC-9BA0-52C228B21EBF}">
      <dgm:prSet custT="1"/>
      <dgm:spPr>
        <a:solidFill>
          <a:srgbClr val="00B050"/>
        </a:solidFill>
      </dgm:spPr>
      <dgm:t>
        <a:bodyPr/>
        <a:lstStyle/>
        <a:p>
          <a:r>
            <a:rPr lang="cs-CZ" sz="4000" b="0" dirty="0" smtClean="0"/>
            <a:t>+</a:t>
          </a:r>
          <a:endParaRPr lang="cs-CZ" sz="4000" b="0" dirty="0"/>
        </a:p>
      </dgm:t>
    </dgm:pt>
    <dgm:pt modelId="{A9DB1F2E-E661-4974-A83F-6F6FB5DCDE0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CCC36FB1-E93A-4EB9-AFA7-411EC6DAC37C}" type="parTrans" cxnId="{ED7D3708-7F6A-410D-B341-0518E5E4D49F}">
      <dgm:prSet/>
      <dgm:spPr/>
      <dgm:t>
        <a:bodyPr/>
        <a:lstStyle/>
        <a:p>
          <a:endParaRPr lang="cs-CZ"/>
        </a:p>
      </dgm:t>
    </dgm:pt>
    <dgm:pt modelId="{78CCB37A-9ED3-46FC-84C9-8216932118C4}" type="sibTrans" cxnId="{ED7D3708-7F6A-410D-B341-0518E5E4D49F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9FE222E-AF32-4312-8D9B-5A1C83EA1DAE}" type="pres">
      <dgm:prSet presAssocID="{DD5DCBA2-BFFF-492D-AF48-15EB68FC60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9A37E2-BBB8-482B-82B4-F8BF9D1B44E6}" type="pres">
      <dgm:prSet presAssocID="{40622BF4-DB5A-41C9-8F06-81776B184FC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E18A94-7BF0-4350-8773-70CFF5001592}" type="pres">
      <dgm:prSet presAssocID="{D96C8A97-C9B8-48BD-AAEA-E7B084BBDD5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551C4786-1527-4F91-97B0-90A7E141163D}" type="pres">
      <dgm:prSet presAssocID="{D96C8A97-C9B8-48BD-AAEA-E7B084BBDD5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A56854F5-FE5F-46B6-A00E-A4EAEC731A28}" type="pres">
      <dgm:prSet presAssocID="{C4A2C1C9-7A8D-46E3-8996-E9A2E2A18F9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F7B58-D472-4AEF-91B6-B5A6C4EE4855}" type="pres">
      <dgm:prSet presAssocID="{90BCC5F9-5C0B-4907-93A9-543F918DB2BD}" presName="sibTrans" presStyleLbl="sibTrans2D1" presStyleIdx="1" presStyleCnt="3" custLinFactNeighborX="455" custLinFactNeighborY="-11090"/>
      <dgm:spPr>
        <a:prstGeom prst="wedgeRoundRectCallout">
          <a:avLst/>
        </a:prstGeom>
      </dgm:spPr>
      <dgm:t>
        <a:bodyPr/>
        <a:lstStyle/>
        <a:p>
          <a:endParaRPr lang="cs-CZ"/>
        </a:p>
      </dgm:t>
    </dgm:pt>
    <dgm:pt modelId="{09727122-3689-4B49-A979-E4BC120C0646}" type="pres">
      <dgm:prSet presAssocID="{90BCC5F9-5C0B-4907-93A9-543F918DB2BD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AE26B14-6E5E-4EB8-80A8-2E3A72E9E210}" type="pres">
      <dgm:prSet presAssocID="{A9DB1F2E-E661-4974-A83F-6F6FB5DCDE0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D3368D-A021-4F3E-8A7D-5D723B8C2BB8}" type="pres">
      <dgm:prSet presAssocID="{78CCB37A-9ED3-46FC-84C9-8216932118C4}" presName="sibTrans" presStyleLbl="sibTrans2D1" presStyleIdx="2" presStyleCnt="3"/>
      <dgm:spPr/>
      <dgm:t>
        <a:bodyPr/>
        <a:lstStyle/>
        <a:p>
          <a:endParaRPr lang="cs-CZ"/>
        </a:p>
      </dgm:t>
    </dgm:pt>
    <dgm:pt modelId="{14E3B488-85F6-4E24-B677-812B5611839E}" type="pres">
      <dgm:prSet presAssocID="{78CCB37A-9ED3-46FC-84C9-8216932118C4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F37E47D4-0ED0-450A-8BC1-CA93F3CBA0BB}" type="presOf" srcId="{90BCC5F9-5C0B-4907-93A9-543F918DB2BD}" destId="{09727122-3689-4B49-A979-E4BC120C0646}" srcOrd="1" destOrd="0" presId="urn:microsoft.com/office/officeart/2005/8/layout/cycle7"/>
    <dgm:cxn modelId="{532DDE60-523F-44E4-9C81-A34A4C5057B4}" type="presOf" srcId="{D96C8A97-C9B8-48BD-AAEA-E7B084BBDD50}" destId="{551C4786-1527-4F91-97B0-90A7E141163D}" srcOrd="1" destOrd="0" presId="urn:microsoft.com/office/officeart/2005/8/layout/cycle7"/>
    <dgm:cxn modelId="{7BD7ABAA-B6C4-479D-B5A6-91084B329261}" type="presOf" srcId="{40622BF4-DB5A-41C9-8F06-81776B184FCC}" destId="{DB9A37E2-BBB8-482B-82B4-F8BF9D1B44E6}" srcOrd="0" destOrd="0" presId="urn:microsoft.com/office/officeart/2005/8/layout/cycle7"/>
    <dgm:cxn modelId="{4E1FD17A-8DA5-418C-BEC9-51B11E12BC40}" type="presOf" srcId="{A9DB1F2E-E661-4974-A83F-6F6FB5DCDE02}" destId="{6AE26B14-6E5E-4EB8-80A8-2E3A72E9E210}" srcOrd="0" destOrd="0" presId="urn:microsoft.com/office/officeart/2005/8/layout/cycle7"/>
    <dgm:cxn modelId="{25195C62-D4D0-4845-A41C-64A56FAEE2C4}" type="presOf" srcId="{C4A2C1C9-7A8D-46E3-8996-E9A2E2A18F97}" destId="{A56854F5-FE5F-46B6-A00E-A4EAEC731A28}" srcOrd="0" destOrd="0" presId="urn:microsoft.com/office/officeart/2005/8/layout/cycle7"/>
    <dgm:cxn modelId="{F00F6230-809E-47E3-B23B-8664D8FC981F}" type="presOf" srcId="{D96C8A97-C9B8-48BD-AAEA-E7B084BBDD50}" destId="{C7E18A94-7BF0-4350-8773-70CFF5001592}" srcOrd="0" destOrd="0" presId="urn:microsoft.com/office/officeart/2005/8/layout/cycle7"/>
    <dgm:cxn modelId="{DCAF4A32-5644-4864-9B9B-B61E32AF14F7}" srcId="{DD5DCBA2-BFFF-492D-AF48-15EB68FC609F}" destId="{40622BF4-DB5A-41C9-8F06-81776B184FCC}" srcOrd="0" destOrd="0" parTransId="{80432664-419B-40E9-BDC1-C463677587D4}" sibTransId="{D96C8A97-C9B8-48BD-AAEA-E7B084BBDD50}"/>
    <dgm:cxn modelId="{ED7D3708-7F6A-410D-B341-0518E5E4D49F}" srcId="{DD5DCBA2-BFFF-492D-AF48-15EB68FC609F}" destId="{A9DB1F2E-E661-4974-A83F-6F6FB5DCDE02}" srcOrd="2" destOrd="0" parTransId="{CCC36FB1-E93A-4EB9-AFA7-411EC6DAC37C}" sibTransId="{78CCB37A-9ED3-46FC-84C9-8216932118C4}"/>
    <dgm:cxn modelId="{DDE7EDCE-AD6E-448D-95FD-D6A5680F8D64}" type="presOf" srcId="{90BCC5F9-5C0B-4907-93A9-543F918DB2BD}" destId="{22AF7B58-D472-4AEF-91B6-B5A6C4EE4855}" srcOrd="0" destOrd="0" presId="urn:microsoft.com/office/officeart/2005/8/layout/cycle7"/>
    <dgm:cxn modelId="{A302B06B-5FF7-4DB5-9D9A-9303A7E48F0D}" type="presOf" srcId="{78CCB37A-9ED3-46FC-84C9-8216932118C4}" destId="{FAD3368D-A021-4F3E-8A7D-5D723B8C2BB8}" srcOrd="0" destOrd="0" presId="urn:microsoft.com/office/officeart/2005/8/layout/cycle7"/>
    <dgm:cxn modelId="{DA7DC6A5-6139-4DC9-88A3-23254D59E049}" type="presOf" srcId="{78CCB37A-9ED3-46FC-84C9-8216932118C4}" destId="{14E3B488-85F6-4E24-B677-812B5611839E}" srcOrd="1" destOrd="0" presId="urn:microsoft.com/office/officeart/2005/8/layout/cycle7"/>
    <dgm:cxn modelId="{35561436-98FC-4FFC-9BA0-52C228B21EBF}" srcId="{DD5DCBA2-BFFF-492D-AF48-15EB68FC609F}" destId="{C4A2C1C9-7A8D-46E3-8996-E9A2E2A18F97}" srcOrd="1" destOrd="0" parTransId="{EF10EE71-232D-450B-8A3B-138ECC9CFB5E}" sibTransId="{90BCC5F9-5C0B-4907-93A9-543F918DB2BD}"/>
    <dgm:cxn modelId="{79CB5257-8FA3-41AF-AE76-08759DFD4523}" type="presOf" srcId="{DD5DCBA2-BFFF-492D-AF48-15EB68FC609F}" destId="{F9FE222E-AF32-4312-8D9B-5A1C83EA1DAE}" srcOrd="0" destOrd="0" presId="urn:microsoft.com/office/officeart/2005/8/layout/cycle7"/>
    <dgm:cxn modelId="{5492B117-C22B-4DB8-A0C8-55149EC56283}" type="presParOf" srcId="{F9FE222E-AF32-4312-8D9B-5A1C83EA1DAE}" destId="{DB9A37E2-BBB8-482B-82B4-F8BF9D1B44E6}" srcOrd="0" destOrd="0" presId="urn:microsoft.com/office/officeart/2005/8/layout/cycle7"/>
    <dgm:cxn modelId="{9BE97694-161C-42D6-9FFC-F3123261411C}" type="presParOf" srcId="{F9FE222E-AF32-4312-8D9B-5A1C83EA1DAE}" destId="{C7E18A94-7BF0-4350-8773-70CFF5001592}" srcOrd="1" destOrd="0" presId="urn:microsoft.com/office/officeart/2005/8/layout/cycle7"/>
    <dgm:cxn modelId="{83FD7B64-F99A-4C23-820E-AF17B0E5F141}" type="presParOf" srcId="{C7E18A94-7BF0-4350-8773-70CFF5001592}" destId="{551C4786-1527-4F91-97B0-90A7E141163D}" srcOrd="0" destOrd="0" presId="urn:microsoft.com/office/officeart/2005/8/layout/cycle7"/>
    <dgm:cxn modelId="{9695FBC3-1D1F-4209-887B-4669C718D009}" type="presParOf" srcId="{F9FE222E-AF32-4312-8D9B-5A1C83EA1DAE}" destId="{A56854F5-FE5F-46B6-A00E-A4EAEC731A28}" srcOrd="2" destOrd="0" presId="urn:microsoft.com/office/officeart/2005/8/layout/cycle7"/>
    <dgm:cxn modelId="{FF4E4C5D-AAC9-4C29-BD4D-129090995E78}" type="presParOf" srcId="{F9FE222E-AF32-4312-8D9B-5A1C83EA1DAE}" destId="{22AF7B58-D472-4AEF-91B6-B5A6C4EE4855}" srcOrd="3" destOrd="0" presId="urn:microsoft.com/office/officeart/2005/8/layout/cycle7"/>
    <dgm:cxn modelId="{09CF7A85-C1A0-42AB-AC1D-D9700B607A69}" type="presParOf" srcId="{22AF7B58-D472-4AEF-91B6-B5A6C4EE4855}" destId="{09727122-3689-4B49-A979-E4BC120C0646}" srcOrd="0" destOrd="0" presId="urn:microsoft.com/office/officeart/2005/8/layout/cycle7"/>
    <dgm:cxn modelId="{9ABA5AE3-409D-44D8-B113-2EE2836F4B51}" type="presParOf" srcId="{F9FE222E-AF32-4312-8D9B-5A1C83EA1DAE}" destId="{6AE26B14-6E5E-4EB8-80A8-2E3A72E9E210}" srcOrd="4" destOrd="0" presId="urn:microsoft.com/office/officeart/2005/8/layout/cycle7"/>
    <dgm:cxn modelId="{C41A6CB4-EF25-4421-ACF5-C9832B92A6FE}" type="presParOf" srcId="{F9FE222E-AF32-4312-8D9B-5A1C83EA1DAE}" destId="{FAD3368D-A021-4F3E-8A7D-5D723B8C2BB8}" srcOrd="5" destOrd="0" presId="urn:microsoft.com/office/officeart/2005/8/layout/cycle7"/>
    <dgm:cxn modelId="{BB567241-2DB4-4435-8FB8-91DED32A5D24}" type="presParOf" srcId="{FAD3368D-A021-4F3E-8A7D-5D723B8C2BB8}" destId="{14E3B488-85F6-4E24-B677-812B5611839E}" srcOrd="0" destOrd="0" presId="urn:microsoft.com/office/officeart/2005/8/layout/cycle7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2039E16-6602-442C-A1A4-2F0DA500C67C}" type="doc">
      <dgm:prSet loTypeId="urn:microsoft.com/office/officeart/2005/8/layout/lProcess2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83B7803-00B0-4354-A51A-FECA83DA52F1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98963483-EFBA-4120-BD80-B8A913B6507C}" type="parTrans" cxnId="{834696E6-20B3-4D3F-9AF7-7CD60543EE62}">
      <dgm:prSet/>
      <dgm:spPr/>
      <dgm:t>
        <a:bodyPr/>
        <a:lstStyle/>
        <a:p>
          <a:endParaRPr lang="cs-CZ"/>
        </a:p>
      </dgm:t>
    </dgm:pt>
    <dgm:pt modelId="{963F3B4C-D37D-4854-8064-DF9E776A73BD}" type="sibTrans" cxnId="{834696E6-20B3-4D3F-9AF7-7CD60543EE62}">
      <dgm:prSet/>
      <dgm:spPr/>
      <dgm:t>
        <a:bodyPr/>
        <a:lstStyle/>
        <a:p>
          <a:endParaRPr lang="cs-CZ"/>
        </a:p>
      </dgm:t>
    </dgm:pt>
    <dgm:pt modelId="{4E7EBC4F-6946-4A9F-A7FC-FAE8AF4D296C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488593EF-78B7-4ABC-9215-9BB77B504ED1}" type="parTrans" cxnId="{35CE5707-9AFF-47FB-987F-581824B795E5}">
      <dgm:prSet/>
      <dgm:spPr/>
      <dgm:t>
        <a:bodyPr/>
        <a:lstStyle/>
        <a:p>
          <a:endParaRPr lang="cs-CZ"/>
        </a:p>
      </dgm:t>
    </dgm:pt>
    <dgm:pt modelId="{5D79ED8B-FFE0-4222-953F-BC44392F7D14}" type="sibTrans" cxnId="{35CE5707-9AFF-47FB-987F-581824B795E5}">
      <dgm:prSet/>
      <dgm:spPr/>
      <dgm:t>
        <a:bodyPr/>
        <a:lstStyle/>
        <a:p>
          <a:endParaRPr lang="cs-CZ"/>
        </a:p>
      </dgm:t>
    </dgm:pt>
    <dgm:pt modelId="{46FF85ED-E5D1-471D-BE3A-2BA2CCE74DC0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B9196E54-C15A-454A-BBC4-A10D9E7B4609}" type="parTrans" cxnId="{7D761F8F-29C7-4907-A25B-03674600F81F}">
      <dgm:prSet/>
      <dgm:spPr/>
      <dgm:t>
        <a:bodyPr/>
        <a:lstStyle/>
        <a:p>
          <a:endParaRPr lang="cs-CZ"/>
        </a:p>
      </dgm:t>
    </dgm:pt>
    <dgm:pt modelId="{6164E534-F5CE-4629-B9CE-9DAA4C64FEF0}" type="sibTrans" cxnId="{7D761F8F-29C7-4907-A25B-03674600F81F}">
      <dgm:prSet/>
      <dgm:spPr/>
      <dgm:t>
        <a:bodyPr/>
        <a:lstStyle/>
        <a:p>
          <a:endParaRPr lang="cs-CZ"/>
        </a:p>
      </dgm:t>
    </dgm:pt>
    <dgm:pt modelId="{13BD034E-5C68-4FE7-AF9F-F3B987B808DA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47AD81FC-B8DA-4829-A0C0-7AEDA61469DB}" type="parTrans" cxnId="{036DDB8B-E774-440B-A06B-1131B55C1830}">
      <dgm:prSet/>
      <dgm:spPr/>
      <dgm:t>
        <a:bodyPr/>
        <a:lstStyle/>
        <a:p>
          <a:endParaRPr lang="cs-CZ"/>
        </a:p>
      </dgm:t>
    </dgm:pt>
    <dgm:pt modelId="{08D7B078-1BC7-461B-AD07-EB606C9293CF}" type="sibTrans" cxnId="{036DDB8B-E774-440B-A06B-1131B55C1830}">
      <dgm:prSet/>
      <dgm:spPr/>
      <dgm:t>
        <a:bodyPr/>
        <a:lstStyle/>
        <a:p>
          <a:endParaRPr lang="cs-CZ"/>
        </a:p>
      </dgm:t>
    </dgm:pt>
    <dgm:pt modelId="{C0A608F1-921A-4D85-A123-C7DEA17DA323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D0061E49-74D4-4375-B6A9-91E7FDC45D80}" type="parTrans" cxnId="{A45238EA-1BFC-4DCB-8EF9-677667602BEB}">
      <dgm:prSet/>
      <dgm:spPr/>
      <dgm:t>
        <a:bodyPr/>
        <a:lstStyle/>
        <a:p>
          <a:endParaRPr lang="cs-CZ"/>
        </a:p>
      </dgm:t>
    </dgm:pt>
    <dgm:pt modelId="{CCA661D5-8060-4F65-B8A2-A9AB5520DB4F}" type="sibTrans" cxnId="{A45238EA-1BFC-4DCB-8EF9-677667602BEB}">
      <dgm:prSet/>
      <dgm:spPr/>
      <dgm:t>
        <a:bodyPr/>
        <a:lstStyle/>
        <a:p>
          <a:endParaRPr lang="cs-CZ"/>
        </a:p>
      </dgm:t>
    </dgm:pt>
    <dgm:pt modelId="{4724D2BD-5FC5-48E9-BA55-13AD46400DDA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839E492C-5031-4724-842D-A28790EA1000}" type="parTrans" cxnId="{30F71571-506E-48DC-BB7B-0C5726D1F570}">
      <dgm:prSet/>
      <dgm:spPr/>
      <dgm:t>
        <a:bodyPr/>
        <a:lstStyle/>
        <a:p>
          <a:endParaRPr lang="cs-CZ"/>
        </a:p>
      </dgm:t>
    </dgm:pt>
    <dgm:pt modelId="{D7ADF0BF-E70F-4D33-B9DC-CD680B413816}" type="sibTrans" cxnId="{30F71571-506E-48DC-BB7B-0C5726D1F570}">
      <dgm:prSet/>
      <dgm:spPr/>
      <dgm:t>
        <a:bodyPr/>
        <a:lstStyle/>
        <a:p>
          <a:endParaRPr lang="cs-CZ"/>
        </a:p>
      </dgm:t>
    </dgm:pt>
    <dgm:pt modelId="{39DC320D-4C56-474A-B570-3E9FD064DA6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EB256074-2FA3-4D8E-BEFD-6D179EC479F9}" type="parTrans" cxnId="{73D99F21-62FE-4597-8636-260D87D6BD79}">
      <dgm:prSet/>
      <dgm:spPr/>
      <dgm:t>
        <a:bodyPr/>
        <a:lstStyle/>
        <a:p>
          <a:endParaRPr lang="cs-CZ"/>
        </a:p>
      </dgm:t>
    </dgm:pt>
    <dgm:pt modelId="{AA4690CB-6C4F-46C3-9D3F-1FC9B87AD24F}" type="sibTrans" cxnId="{73D99F21-62FE-4597-8636-260D87D6BD79}">
      <dgm:prSet/>
      <dgm:spPr/>
      <dgm:t>
        <a:bodyPr/>
        <a:lstStyle/>
        <a:p>
          <a:endParaRPr lang="cs-CZ"/>
        </a:p>
      </dgm:t>
    </dgm:pt>
    <dgm:pt modelId="{2DD43F2E-E50D-4000-93D8-8D622C466AE9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6408E6AE-A9A2-4BE2-9156-495B2AD487CB}" type="parTrans" cxnId="{C850109A-EA33-4FCF-8340-A108E9B15F0E}">
      <dgm:prSet/>
      <dgm:spPr/>
      <dgm:t>
        <a:bodyPr/>
        <a:lstStyle/>
        <a:p>
          <a:endParaRPr lang="cs-CZ"/>
        </a:p>
      </dgm:t>
    </dgm:pt>
    <dgm:pt modelId="{0B07C7F0-C685-46E8-ACEB-B74EBC136B8B}" type="sibTrans" cxnId="{C850109A-EA33-4FCF-8340-A108E9B15F0E}">
      <dgm:prSet/>
      <dgm:spPr/>
      <dgm:t>
        <a:bodyPr/>
        <a:lstStyle/>
        <a:p>
          <a:endParaRPr lang="cs-CZ"/>
        </a:p>
      </dgm:t>
    </dgm:pt>
    <dgm:pt modelId="{48510F02-3C0B-4D6F-A0FA-324368DECF72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EF45570E-790A-4A03-A31B-3A99973BDB79}" type="parTrans" cxnId="{8F3CD24D-AFA7-4CBF-8700-E02FCBF4F3FF}">
      <dgm:prSet/>
      <dgm:spPr/>
      <dgm:t>
        <a:bodyPr/>
        <a:lstStyle/>
        <a:p>
          <a:endParaRPr lang="cs-CZ"/>
        </a:p>
      </dgm:t>
    </dgm:pt>
    <dgm:pt modelId="{912EDAB9-C27A-460E-ACFE-1F6A90265B4C}" type="sibTrans" cxnId="{8F3CD24D-AFA7-4CBF-8700-E02FCBF4F3FF}">
      <dgm:prSet/>
      <dgm:spPr/>
      <dgm:t>
        <a:bodyPr/>
        <a:lstStyle/>
        <a:p>
          <a:endParaRPr lang="cs-CZ"/>
        </a:p>
      </dgm:t>
    </dgm:pt>
    <dgm:pt modelId="{C5D7E468-BAC8-4C7D-B1DA-E5869FEC3FBF}" type="pres">
      <dgm:prSet presAssocID="{92039E16-6602-442C-A1A4-2F0DA500C67C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B1B030-606B-412C-A343-8E25B916FF11}" type="pres">
      <dgm:prSet presAssocID="{B83B7803-00B0-4354-A51A-FECA83DA52F1}" presName="compNode" presStyleCnt="0"/>
      <dgm:spPr/>
    </dgm:pt>
    <dgm:pt modelId="{FD43A1FF-57ED-44CB-A4AF-D9117843F09C}" type="pres">
      <dgm:prSet presAssocID="{B83B7803-00B0-4354-A51A-FECA83DA52F1}" presName="aNode" presStyleLbl="bgShp" presStyleIdx="0" presStyleCnt="3" custLinFactNeighborX="3698" custLinFactNeighborY="-1004"/>
      <dgm:spPr/>
      <dgm:t>
        <a:bodyPr/>
        <a:lstStyle/>
        <a:p>
          <a:endParaRPr lang="cs-CZ"/>
        </a:p>
      </dgm:t>
    </dgm:pt>
    <dgm:pt modelId="{D8CF2DCA-31C9-497E-A6A2-59FD997B511D}" type="pres">
      <dgm:prSet presAssocID="{B83B7803-00B0-4354-A51A-FECA83DA52F1}" presName="textNode" presStyleLbl="bgShp" presStyleIdx="0" presStyleCnt="3"/>
      <dgm:spPr/>
      <dgm:t>
        <a:bodyPr/>
        <a:lstStyle/>
        <a:p>
          <a:endParaRPr lang="cs-CZ"/>
        </a:p>
      </dgm:t>
    </dgm:pt>
    <dgm:pt modelId="{062EEC74-F6F7-4735-9F78-55B03FC6E52A}" type="pres">
      <dgm:prSet presAssocID="{B83B7803-00B0-4354-A51A-FECA83DA52F1}" presName="compChildNode" presStyleCnt="0"/>
      <dgm:spPr/>
    </dgm:pt>
    <dgm:pt modelId="{DF17EE01-AB8F-4EBE-B50B-EC1925C6BAFE}" type="pres">
      <dgm:prSet presAssocID="{B83B7803-00B0-4354-A51A-FECA83DA52F1}" presName="theInnerList" presStyleCnt="0"/>
      <dgm:spPr/>
    </dgm:pt>
    <dgm:pt modelId="{D0C58818-7DBC-4B3B-81EF-C90339AE876E}" type="pres">
      <dgm:prSet presAssocID="{4E7EBC4F-6946-4A9F-A7FC-FAE8AF4D296C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E73F52-92C9-4991-9CD6-D35789A246FE}" type="pres">
      <dgm:prSet presAssocID="{4E7EBC4F-6946-4A9F-A7FC-FAE8AF4D296C}" presName="aSpace2" presStyleCnt="0"/>
      <dgm:spPr/>
    </dgm:pt>
    <dgm:pt modelId="{8D983397-E8AC-4BB3-A599-C6D6FE037CE4}" type="pres">
      <dgm:prSet presAssocID="{46FF85ED-E5D1-471D-BE3A-2BA2CCE74DC0}" presName="childNode" presStyleLbl="node1" presStyleIdx="1" presStyleCnt="6" custLinFactNeighborX="2379" custLinFactNeighborY="-341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0DD1BF-6BE2-45FE-BF52-FE0CB8C72A01}" type="pres">
      <dgm:prSet presAssocID="{B83B7803-00B0-4354-A51A-FECA83DA52F1}" presName="aSpace" presStyleCnt="0"/>
      <dgm:spPr/>
    </dgm:pt>
    <dgm:pt modelId="{74762A98-3636-4085-B8BD-B26071140B5F}" type="pres">
      <dgm:prSet presAssocID="{13BD034E-5C68-4FE7-AF9F-F3B987B808DA}" presName="compNode" presStyleCnt="0"/>
      <dgm:spPr/>
    </dgm:pt>
    <dgm:pt modelId="{045755AC-42DE-4733-A468-8E57CED12B85}" type="pres">
      <dgm:prSet presAssocID="{13BD034E-5C68-4FE7-AF9F-F3B987B808DA}" presName="aNode" presStyleLbl="bgShp" presStyleIdx="1" presStyleCnt="3"/>
      <dgm:spPr/>
      <dgm:t>
        <a:bodyPr/>
        <a:lstStyle/>
        <a:p>
          <a:endParaRPr lang="cs-CZ"/>
        </a:p>
      </dgm:t>
    </dgm:pt>
    <dgm:pt modelId="{7F1E1876-E7D5-4F7B-B9D7-FDE8D8F9DC28}" type="pres">
      <dgm:prSet presAssocID="{13BD034E-5C68-4FE7-AF9F-F3B987B808DA}" presName="textNode" presStyleLbl="bgShp" presStyleIdx="1" presStyleCnt="3"/>
      <dgm:spPr/>
      <dgm:t>
        <a:bodyPr/>
        <a:lstStyle/>
        <a:p>
          <a:endParaRPr lang="cs-CZ"/>
        </a:p>
      </dgm:t>
    </dgm:pt>
    <dgm:pt modelId="{C4D750FF-DF06-44B2-B9DE-D10BEA64ACEC}" type="pres">
      <dgm:prSet presAssocID="{13BD034E-5C68-4FE7-AF9F-F3B987B808DA}" presName="compChildNode" presStyleCnt="0"/>
      <dgm:spPr/>
    </dgm:pt>
    <dgm:pt modelId="{915A2E07-E302-4720-8FBA-16BC1C7B920A}" type="pres">
      <dgm:prSet presAssocID="{13BD034E-5C68-4FE7-AF9F-F3B987B808DA}" presName="theInnerList" presStyleCnt="0"/>
      <dgm:spPr/>
    </dgm:pt>
    <dgm:pt modelId="{B3020589-9678-4AA8-A7BC-C63680540079}" type="pres">
      <dgm:prSet presAssocID="{C0A608F1-921A-4D85-A123-C7DEA17DA323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A95D3B-8D05-48D6-8C7B-B4BD398A526B}" type="pres">
      <dgm:prSet presAssocID="{C0A608F1-921A-4D85-A123-C7DEA17DA323}" presName="aSpace2" presStyleCnt="0"/>
      <dgm:spPr/>
    </dgm:pt>
    <dgm:pt modelId="{EDA99214-159B-4C99-852D-C32AE21C5013}" type="pres">
      <dgm:prSet presAssocID="{4724D2BD-5FC5-48E9-BA55-13AD46400DDA}" presName="childNode" presStyleLbl="node1" presStyleIdx="3" presStyleCnt="6" custLinFactNeighborX="1339" custLinFactNeighborY="32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04EA77-FEF5-4F27-959B-137D6BC69214}" type="pres">
      <dgm:prSet presAssocID="{13BD034E-5C68-4FE7-AF9F-F3B987B808DA}" presName="aSpace" presStyleCnt="0"/>
      <dgm:spPr/>
    </dgm:pt>
    <dgm:pt modelId="{B28924E3-AFCC-4F1C-9690-8BA782923180}" type="pres">
      <dgm:prSet presAssocID="{39DC320D-4C56-474A-B570-3E9FD064DA63}" presName="compNode" presStyleCnt="0"/>
      <dgm:spPr/>
    </dgm:pt>
    <dgm:pt modelId="{257EF6B9-7787-4A9F-BBE2-2E20FDC3B5A1}" type="pres">
      <dgm:prSet presAssocID="{39DC320D-4C56-474A-B570-3E9FD064DA63}" presName="aNode" presStyleLbl="bgShp" presStyleIdx="2" presStyleCnt="3"/>
      <dgm:spPr/>
      <dgm:t>
        <a:bodyPr/>
        <a:lstStyle/>
        <a:p>
          <a:endParaRPr lang="cs-CZ"/>
        </a:p>
      </dgm:t>
    </dgm:pt>
    <dgm:pt modelId="{338B6D3E-8E63-49D7-BF9E-09C4B93ED289}" type="pres">
      <dgm:prSet presAssocID="{39DC320D-4C56-474A-B570-3E9FD064DA63}" presName="textNode" presStyleLbl="bgShp" presStyleIdx="2" presStyleCnt="3"/>
      <dgm:spPr/>
      <dgm:t>
        <a:bodyPr/>
        <a:lstStyle/>
        <a:p>
          <a:endParaRPr lang="cs-CZ"/>
        </a:p>
      </dgm:t>
    </dgm:pt>
    <dgm:pt modelId="{304438D6-3B02-474A-97B6-EBC6A869478F}" type="pres">
      <dgm:prSet presAssocID="{39DC320D-4C56-474A-B570-3E9FD064DA63}" presName="compChildNode" presStyleCnt="0"/>
      <dgm:spPr/>
    </dgm:pt>
    <dgm:pt modelId="{947A1D55-244B-4E19-B1B7-C51EF8ECA79C}" type="pres">
      <dgm:prSet presAssocID="{39DC320D-4C56-474A-B570-3E9FD064DA63}" presName="theInnerList" presStyleCnt="0"/>
      <dgm:spPr/>
    </dgm:pt>
    <dgm:pt modelId="{5DE0828D-EA58-4DAC-9DDA-D3BF25672BF8}" type="pres">
      <dgm:prSet presAssocID="{2DD43F2E-E50D-4000-93D8-8D622C466AE9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CCF6D4-C4EC-453F-AFD9-865EF5C9C066}" type="pres">
      <dgm:prSet presAssocID="{2DD43F2E-E50D-4000-93D8-8D622C466AE9}" presName="aSpace2" presStyleCnt="0"/>
      <dgm:spPr/>
    </dgm:pt>
    <dgm:pt modelId="{7DA3B94D-5D0A-42C1-BFC2-570D2386A53E}" type="pres">
      <dgm:prSet presAssocID="{48510F02-3C0B-4D6F-A0FA-324368DECF72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4696E6-20B3-4D3F-9AF7-7CD60543EE62}" srcId="{92039E16-6602-442C-A1A4-2F0DA500C67C}" destId="{B83B7803-00B0-4354-A51A-FECA83DA52F1}" srcOrd="0" destOrd="0" parTransId="{98963483-EFBA-4120-BD80-B8A913B6507C}" sibTransId="{963F3B4C-D37D-4854-8064-DF9E776A73BD}"/>
    <dgm:cxn modelId="{C850109A-EA33-4FCF-8340-A108E9B15F0E}" srcId="{39DC320D-4C56-474A-B570-3E9FD064DA63}" destId="{2DD43F2E-E50D-4000-93D8-8D622C466AE9}" srcOrd="0" destOrd="0" parTransId="{6408E6AE-A9A2-4BE2-9156-495B2AD487CB}" sibTransId="{0B07C7F0-C685-46E8-ACEB-B74EBC136B8B}"/>
    <dgm:cxn modelId="{040BF802-1998-4C03-B557-F0CE3C6298B2}" type="presOf" srcId="{46FF85ED-E5D1-471D-BE3A-2BA2CCE74DC0}" destId="{8D983397-E8AC-4BB3-A599-C6D6FE037CE4}" srcOrd="0" destOrd="0" presId="urn:microsoft.com/office/officeart/2005/8/layout/lProcess2"/>
    <dgm:cxn modelId="{30F71571-506E-48DC-BB7B-0C5726D1F570}" srcId="{13BD034E-5C68-4FE7-AF9F-F3B987B808DA}" destId="{4724D2BD-5FC5-48E9-BA55-13AD46400DDA}" srcOrd="1" destOrd="0" parTransId="{839E492C-5031-4724-842D-A28790EA1000}" sibTransId="{D7ADF0BF-E70F-4D33-B9DC-CD680B413816}"/>
    <dgm:cxn modelId="{7D761F8F-29C7-4907-A25B-03674600F81F}" srcId="{B83B7803-00B0-4354-A51A-FECA83DA52F1}" destId="{46FF85ED-E5D1-471D-BE3A-2BA2CCE74DC0}" srcOrd="1" destOrd="0" parTransId="{B9196E54-C15A-454A-BBC4-A10D9E7B4609}" sibTransId="{6164E534-F5CE-4629-B9CE-9DAA4C64FEF0}"/>
    <dgm:cxn modelId="{8F3CD24D-AFA7-4CBF-8700-E02FCBF4F3FF}" srcId="{39DC320D-4C56-474A-B570-3E9FD064DA63}" destId="{48510F02-3C0B-4D6F-A0FA-324368DECF72}" srcOrd="1" destOrd="0" parTransId="{EF45570E-790A-4A03-A31B-3A99973BDB79}" sibTransId="{912EDAB9-C27A-460E-ACFE-1F6A90265B4C}"/>
    <dgm:cxn modelId="{A45238EA-1BFC-4DCB-8EF9-677667602BEB}" srcId="{13BD034E-5C68-4FE7-AF9F-F3B987B808DA}" destId="{C0A608F1-921A-4D85-A123-C7DEA17DA323}" srcOrd="0" destOrd="0" parTransId="{D0061E49-74D4-4375-B6A9-91E7FDC45D80}" sibTransId="{CCA661D5-8060-4F65-B8A2-A9AB5520DB4F}"/>
    <dgm:cxn modelId="{FCABFF76-7B15-46B7-9F9E-6D9A9F022770}" type="presOf" srcId="{2DD43F2E-E50D-4000-93D8-8D622C466AE9}" destId="{5DE0828D-EA58-4DAC-9DDA-D3BF25672BF8}" srcOrd="0" destOrd="0" presId="urn:microsoft.com/office/officeart/2005/8/layout/lProcess2"/>
    <dgm:cxn modelId="{372EDE1F-8C3B-424F-B639-885225B1C25A}" type="presOf" srcId="{39DC320D-4C56-474A-B570-3E9FD064DA63}" destId="{257EF6B9-7787-4A9F-BBE2-2E20FDC3B5A1}" srcOrd="0" destOrd="0" presId="urn:microsoft.com/office/officeart/2005/8/layout/lProcess2"/>
    <dgm:cxn modelId="{3492718B-E758-45B6-9761-0DD00E3B0BDD}" type="presOf" srcId="{48510F02-3C0B-4D6F-A0FA-324368DECF72}" destId="{7DA3B94D-5D0A-42C1-BFC2-570D2386A53E}" srcOrd="0" destOrd="0" presId="urn:microsoft.com/office/officeart/2005/8/layout/lProcess2"/>
    <dgm:cxn modelId="{036DDB8B-E774-440B-A06B-1131B55C1830}" srcId="{92039E16-6602-442C-A1A4-2F0DA500C67C}" destId="{13BD034E-5C68-4FE7-AF9F-F3B987B808DA}" srcOrd="1" destOrd="0" parTransId="{47AD81FC-B8DA-4829-A0C0-7AEDA61469DB}" sibTransId="{08D7B078-1BC7-461B-AD07-EB606C9293CF}"/>
    <dgm:cxn modelId="{CF1594B4-2A88-4E6A-A1CB-5D93FF078C68}" type="presOf" srcId="{4E7EBC4F-6946-4A9F-A7FC-FAE8AF4D296C}" destId="{D0C58818-7DBC-4B3B-81EF-C90339AE876E}" srcOrd="0" destOrd="0" presId="urn:microsoft.com/office/officeart/2005/8/layout/lProcess2"/>
    <dgm:cxn modelId="{5F5E224E-E6B8-4331-BDF0-26479D147BD6}" type="presOf" srcId="{C0A608F1-921A-4D85-A123-C7DEA17DA323}" destId="{B3020589-9678-4AA8-A7BC-C63680540079}" srcOrd="0" destOrd="0" presId="urn:microsoft.com/office/officeart/2005/8/layout/lProcess2"/>
    <dgm:cxn modelId="{2376E32F-4AA7-47DB-BEEC-9E99D6E951F6}" type="presOf" srcId="{B83B7803-00B0-4354-A51A-FECA83DA52F1}" destId="{D8CF2DCA-31C9-497E-A6A2-59FD997B511D}" srcOrd="1" destOrd="0" presId="urn:microsoft.com/office/officeart/2005/8/layout/lProcess2"/>
    <dgm:cxn modelId="{A50C09C4-7B20-4F4F-8BF0-56BB6FF3E467}" type="presOf" srcId="{13BD034E-5C68-4FE7-AF9F-F3B987B808DA}" destId="{7F1E1876-E7D5-4F7B-B9D7-FDE8D8F9DC28}" srcOrd="1" destOrd="0" presId="urn:microsoft.com/office/officeart/2005/8/layout/lProcess2"/>
    <dgm:cxn modelId="{D7B524A3-6F78-428E-94BE-DFF1000F2D12}" type="presOf" srcId="{39DC320D-4C56-474A-B570-3E9FD064DA63}" destId="{338B6D3E-8E63-49D7-BF9E-09C4B93ED289}" srcOrd="1" destOrd="0" presId="urn:microsoft.com/office/officeart/2005/8/layout/lProcess2"/>
    <dgm:cxn modelId="{35CE5707-9AFF-47FB-987F-581824B795E5}" srcId="{B83B7803-00B0-4354-A51A-FECA83DA52F1}" destId="{4E7EBC4F-6946-4A9F-A7FC-FAE8AF4D296C}" srcOrd="0" destOrd="0" parTransId="{488593EF-78B7-4ABC-9215-9BB77B504ED1}" sibTransId="{5D79ED8B-FFE0-4222-953F-BC44392F7D14}"/>
    <dgm:cxn modelId="{B480ACE0-43AC-4F0B-8265-427CA7273585}" type="presOf" srcId="{13BD034E-5C68-4FE7-AF9F-F3B987B808DA}" destId="{045755AC-42DE-4733-A468-8E57CED12B85}" srcOrd="0" destOrd="0" presId="urn:microsoft.com/office/officeart/2005/8/layout/lProcess2"/>
    <dgm:cxn modelId="{FD75B716-7187-4A80-9D1A-0D67B6CE1DBA}" type="presOf" srcId="{92039E16-6602-442C-A1A4-2F0DA500C67C}" destId="{C5D7E468-BAC8-4C7D-B1DA-E5869FEC3FBF}" srcOrd="0" destOrd="0" presId="urn:microsoft.com/office/officeart/2005/8/layout/lProcess2"/>
    <dgm:cxn modelId="{2FB45704-99EC-427D-A68B-87C37041A31E}" type="presOf" srcId="{4724D2BD-5FC5-48E9-BA55-13AD46400DDA}" destId="{EDA99214-159B-4C99-852D-C32AE21C5013}" srcOrd="0" destOrd="0" presId="urn:microsoft.com/office/officeart/2005/8/layout/lProcess2"/>
    <dgm:cxn modelId="{49525A7B-C5E9-4858-BB49-B418780B94A1}" type="presOf" srcId="{B83B7803-00B0-4354-A51A-FECA83DA52F1}" destId="{FD43A1FF-57ED-44CB-A4AF-D9117843F09C}" srcOrd="0" destOrd="0" presId="urn:microsoft.com/office/officeart/2005/8/layout/lProcess2"/>
    <dgm:cxn modelId="{73D99F21-62FE-4597-8636-260D87D6BD79}" srcId="{92039E16-6602-442C-A1A4-2F0DA500C67C}" destId="{39DC320D-4C56-474A-B570-3E9FD064DA63}" srcOrd="2" destOrd="0" parTransId="{EB256074-2FA3-4D8E-BEFD-6D179EC479F9}" sibTransId="{AA4690CB-6C4F-46C3-9D3F-1FC9B87AD24F}"/>
    <dgm:cxn modelId="{659F4303-8774-4DB4-8BDB-371408E96C02}" type="presParOf" srcId="{C5D7E468-BAC8-4C7D-B1DA-E5869FEC3FBF}" destId="{BCB1B030-606B-412C-A343-8E25B916FF11}" srcOrd="0" destOrd="0" presId="urn:microsoft.com/office/officeart/2005/8/layout/lProcess2"/>
    <dgm:cxn modelId="{577AD88B-F6E3-4914-BC7A-D415024244D9}" type="presParOf" srcId="{BCB1B030-606B-412C-A343-8E25B916FF11}" destId="{FD43A1FF-57ED-44CB-A4AF-D9117843F09C}" srcOrd="0" destOrd="0" presId="urn:microsoft.com/office/officeart/2005/8/layout/lProcess2"/>
    <dgm:cxn modelId="{08CC1EEE-367E-49DA-B83F-0ADE3549D8BD}" type="presParOf" srcId="{BCB1B030-606B-412C-A343-8E25B916FF11}" destId="{D8CF2DCA-31C9-497E-A6A2-59FD997B511D}" srcOrd="1" destOrd="0" presId="urn:microsoft.com/office/officeart/2005/8/layout/lProcess2"/>
    <dgm:cxn modelId="{2096833A-6830-4A68-8F11-6ED81BEF31BA}" type="presParOf" srcId="{BCB1B030-606B-412C-A343-8E25B916FF11}" destId="{062EEC74-F6F7-4735-9F78-55B03FC6E52A}" srcOrd="2" destOrd="0" presId="urn:microsoft.com/office/officeart/2005/8/layout/lProcess2"/>
    <dgm:cxn modelId="{8D6A4C39-C28A-4667-BF9F-CDB852F87079}" type="presParOf" srcId="{062EEC74-F6F7-4735-9F78-55B03FC6E52A}" destId="{DF17EE01-AB8F-4EBE-B50B-EC1925C6BAFE}" srcOrd="0" destOrd="0" presId="urn:microsoft.com/office/officeart/2005/8/layout/lProcess2"/>
    <dgm:cxn modelId="{5D53A512-EE9C-49F0-976D-2325718F227F}" type="presParOf" srcId="{DF17EE01-AB8F-4EBE-B50B-EC1925C6BAFE}" destId="{D0C58818-7DBC-4B3B-81EF-C90339AE876E}" srcOrd="0" destOrd="0" presId="urn:microsoft.com/office/officeart/2005/8/layout/lProcess2"/>
    <dgm:cxn modelId="{0F2AC8FA-0655-44AD-A331-D375FB5A4D63}" type="presParOf" srcId="{DF17EE01-AB8F-4EBE-B50B-EC1925C6BAFE}" destId="{B3E73F52-92C9-4991-9CD6-D35789A246FE}" srcOrd="1" destOrd="0" presId="urn:microsoft.com/office/officeart/2005/8/layout/lProcess2"/>
    <dgm:cxn modelId="{00745286-9831-4B9E-BBA6-BC78024766F5}" type="presParOf" srcId="{DF17EE01-AB8F-4EBE-B50B-EC1925C6BAFE}" destId="{8D983397-E8AC-4BB3-A599-C6D6FE037CE4}" srcOrd="2" destOrd="0" presId="urn:microsoft.com/office/officeart/2005/8/layout/lProcess2"/>
    <dgm:cxn modelId="{304289D0-3E00-4EEF-A9AF-2260FC347E4A}" type="presParOf" srcId="{C5D7E468-BAC8-4C7D-B1DA-E5869FEC3FBF}" destId="{560DD1BF-6BE2-45FE-BF52-FE0CB8C72A01}" srcOrd="1" destOrd="0" presId="urn:microsoft.com/office/officeart/2005/8/layout/lProcess2"/>
    <dgm:cxn modelId="{2BC15F6A-0AF7-4E49-8495-0A3B97E7F576}" type="presParOf" srcId="{C5D7E468-BAC8-4C7D-B1DA-E5869FEC3FBF}" destId="{74762A98-3636-4085-B8BD-B26071140B5F}" srcOrd="2" destOrd="0" presId="urn:microsoft.com/office/officeart/2005/8/layout/lProcess2"/>
    <dgm:cxn modelId="{E3068968-9C5B-4672-A7FA-7BEFF064BC99}" type="presParOf" srcId="{74762A98-3636-4085-B8BD-B26071140B5F}" destId="{045755AC-42DE-4733-A468-8E57CED12B85}" srcOrd="0" destOrd="0" presId="urn:microsoft.com/office/officeart/2005/8/layout/lProcess2"/>
    <dgm:cxn modelId="{70D2B9F7-611A-495A-A0F8-86846FFA9E9E}" type="presParOf" srcId="{74762A98-3636-4085-B8BD-B26071140B5F}" destId="{7F1E1876-E7D5-4F7B-B9D7-FDE8D8F9DC28}" srcOrd="1" destOrd="0" presId="urn:microsoft.com/office/officeart/2005/8/layout/lProcess2"/>
    <dgm:cxn modelId="{47BE8CCD-5230-4A2E-A0BF-A52E8F56531A}" type="presParOf" srcId="{74762A98-3636-4085-B8BD-B26071140B5F}" destId="{C4D750FF-DF06-44B2-B9DE-D10BEA64ACEC}" srcOrd="2" destOrd="0" presId="urn:microsoft.com/office/officeart/2005/8/layout/lProcess2"/>
    <dgm:cxn modelId="{F3E28254-1C2F-4BA1-9151-B0892F119F01}" type="presParOf" srcId="{C4D750FF-DF06-44B2-B9DE-D10BEA64ACEC}" destId="{915A2E07-E302-4720-8FBA-16BC1C7B920A}" srcOrd="0" destOrd="0" presId="urn:microsoft.com/office/officeart/2005/8/layout/lProcess2"/>
    <dgm:cxn modelId="{FE68969A-BB32-4B1B-B254-77D0DAEA8799}" type="presParOf" srcId="{915A2E07-E302-4720-8FBA-16BC1C7B920A}" destId="{B3020589-9678-4AA8-A7BC-C63680540079}" srcOrd="0" destOrd="0" presId="urn:microsoft.com/office/officeart/2005/8/layout/lProcess2"/>
    <dgm:cxn modelId="{59FA9D4F-E1B3-4B1E-BCBF-E68C5884F7DF}" type="presParOf" srcId="{915A2E07-E302-4720-8FBA-16BC1C7B920A}" destId="{CCA95D3B-8D05-48D6-8C7B-B4BD398A526B}" srcOrd="1" destOrd="0" presId="urn:microsoft.com/office/officeart/2005/8/layout/lProcess2"/>
    <dgm:cxn modelId="{AD89169F-18E7-40FC-822F-D6DFD7CA2102}" type="presParOf" srcId="{915A2E07-E302-4720-8FBA-16BC1C7B920A}" destId="{EDA99214-159B-4C99-852D-C32AE21C5013}" srcOrd="2" destOrd="0" presId="urn:microsoft.com/office/officeart/2005/8/layout/lProcess2"/>
    <dgm:cxn modelId="{7FC2A32E-FB66-4425-8A54-07B93CA99E97}" type="presParOf" srcId="{C5D7E468-BAC8-4C7D-B1DA-E5869FEC3FBF}" destId="{AC04EA77-FEF5-4F27-959B-137D6BC69214}" srcOrd="3" destOrd="0" presId="urn:microsoft.com/office/officeart/2005/8/layout/lProcess2"/>
    <dgm:cxn modelId="{A6D747ED-F14C-479B-9606-DA236846308A}" type="presParOf" srcId="{C5D7E468-BAC8-4C7D-B1DA-E5869FEC3FBF}" destId="{B28924E3-AFCC-4F1C-9690-8BA782923180}" srcOrd="4" destOrd="0" presId="urn:microsoft.com/office/officeart/2005/8/layout/lProcess2"/>
    <dgm:cxn modelId="{6D988A69-E458-4A19-90AD-0534210E6593}" type="presParOf" srcId="{B28924E3-AFCC-4F1C-9690-8BA782923180}" destId="{257EF6B9-7787-4A9F-BBE2-2E20FDC3B5A1}" srcOrd="0" destOrd="0" presId="urn:microsoft.com/office/officeart/2005/8/layout/lProcess2"/>
    <dgm:cxn modelId="{2C48E398-A4B4-4FC1-825C-FA91631F3B1E}" type="presParOf" srcId="{B28924E3-AFCC-4F1C-9690-8BA782923180}" destId="{338B6D3E-8E63-49D7-BF9E-09C4B93ED289}" srcOrd="1" destOrd="0" presId="urn:microsoft.com/office/officeart/2005/8/layout/lProcess2"/>
    <dgm:cxn modelId="{6828B51D-8D9D-406D-8E68-A9AFFEBA91E3}" type="presParOf" srcId="{B28924E3-AFCC-4F1C-9690-8BA782923180}" destId="{304438D6-3B02-474A-97B6-EBC6A869478F}" srcOrd="2" destOrd="0" presId="urn:microsoft.com/office/officeart/2005/8/layout/lProcess2"/>
    <dgm:cxn modelId="{D8A39896-4732-4187-A354-1A4F2612A081}" type="presParOf" srcId="{304438D6-3B02-474A-97B6-EBC6A869478F}" destId="{947A1D55-244B-4E19-B1B7-C51EF8ECA79C}" srcOrd="0" destOrd="0" presId="urn:microsoft.com/office/officeart/2005/8/layout/lProcess2"/>
    <dgm:cxn modelId="{880678F8-D9EC-47FF-B844-6706D2E15D21}" type="presParOf" srcId="{947A1D55-244B-4E19-B1B7-C51EF8ECA79C}" destId="{5DE0828D-EA58-4DAC-9DDA-D3BF25672BF8}" srcOrd="0" destOrd="0" presId="urn:microsoft.com/office/officeart/2005/8/layout/lProcess2"/>
    <dgm:cxn modelId="{2F496463-B5F3-4FE5-93B6-CA5B5D22C5BC}" type="presParOf" srcId="{947A1D55-244B-4E19-B1B7-C51EF8ECA79C}" destId="{19CCF6D4-C4EC-453F-AFD9-865EF5C9C066}" srcOrd="1" destOrd="0" presId="urn:microsoft.com/office/officeart/2005/8/layout/lProcess2"/>
    <dgm:cxn modelId="{BF38DA1A-1A9D-4995-8142-3442D8D64CDF}" type="presParOf" srcId="{947A1D55-244B-4E19-B1B7-C51EF8ECA79C}" destId="{7DA3B94D-5D0A-42C1-BFC2-570D2386A53E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9A37E2-BBB8-482B-82B4-F8BF9D1B44E6}">
      <dsp:nvSpPr>
        <dsp:cNvPr id="0" name=""/>
        <dsp:cNvSpPr/>
      </dsp:nvSpPr>
      <dsp:spPr>
        <a:xfrm>
          <a:off x="1709142" y="60382"/>
          <a:ext cx="2068115" cy="1034057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6</a:t>
          </a:r>
          <a:endParaRPr lang="cs-CZ" sz="4500" kern="1200" dirty="0"/>
        </a:p>
      </dsp:txBody>
      <dsp:txXfrm>
        <a:off x="1709142" y="60382"/>
        <a:ext cx="2068115" cy="1034057"/>
      </dsp:txXfrm>
    </dsp:sp>
    <dsp:sp modelId="{C7E18A94-7BF0-4350-8773-70CFF5001592}">
      <dsp:nvSpPr>
        <dsp:cNvPr id="0" name=""/>
        <dsp:cNvSpPr/>
      </dsp:nvSpPr>
      <dsp:spPr>
        <a:xfrm rot="3605793">
          <a:off x="3057779" y="1882388"/>
          <a:ext cx="1079982" cy="361920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3605793">
        <a:off x="3057779" y="1882388"/>
        <a:ext cx="1079982" cy="361920"/>
      </dsp:txXfrm>
    </dsp:sp>
    <dsp:sp modelId="{A56854F5-FE5F-46B6-A00E-A4EAEC731A28}">
      <dsp:nvSpPr>
        <dsp:cNvPr id="0" name=""/>
        <dsp:cNvSpPr/>
      </dsp:nvSpPr>
      <dsp:spPr>
        <a:xfrm>
          <a:off x="3418284" y="3032257"/>
          <a:ext cx="2068115" cy="1034057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500" kern="1200" dirty="0"/>
        </a:p>
      </dsp:txBody>
      <dsp:txXfrm>
        <a:off x="3418284" y="3032257"/>
        <a:ext cx="2068115" cy="1034057"/>
      </dsp:txXfrm>
    </dsp:sp>
    <dsp:sp modelId="{22AF7B58-D472-4AEF-91B6-B5A6C4EE4855}">
      <dsp:nvSpPr>
        <dsp:cNvPr id="0" name=""/>
        <dsp:cNvSpPr/>
      </dsp:nvSpPr>
      <dsp:spPr>
        <a:xfrm rot="10811966">
          <a:off x="2208221" y="3322240"/>
          <a:ext cx="1079982" cy="361920"/>
        </a:xfrm>
        <a:prstGeom prst="wedgeRoundRectCallou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0" kern="1200" dirty="0" smtClean="0"/>
            <a:t>+</a:t>
          </a:r>
          <a:endParaRPr lang="cs-CZ" sz="4000" b="0" kern="1200" dirty="0"/>
        </a:p>
      </dsp:txBody>
      <dsp:txXfrm rot="10811966">
        <a:off x="2208221" y="3322240"/>
        <a:ext cx="1079982" cy="361920"/>
      </dsp:txXfrm>
    </dsp:sp>
    <dsp:sp modelId="{6AE26B14-6E5E-4EB8-80A8-2E3A72E9E210}">
      <dsp:nvSpPr>
        <dsp:cNvPr id="0" name=""/>
        <dsp:cNvSpPr/>
      </dsp:nvSpPr>
      <dsp:spPr>
        <a:xfrm>
          <a:off x="198" y="3020359"/>
          <a:ext cx="2068115" cy="10340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500" kern="1200" dirty="0"/>
        </a:p>
      </dsp:txBody>
      <dsp:txXfrm>
        <a:off x="198" y="3020359"/>
        <a:ext cx="2068115" cy="1034057"/>
      </dsp:txXfrm>
    </dsp:sp>
    <dsp:sp modelId="{FAD3368D-A021-4F3E-8A7D-5D723B8C2BB8}">
      <dsp:nvSpPr>
        <dsp:cNvPr id="0" name=""/>
        <dsp:cNvSpPr/>
      </dsp:nvSpPr>
      <dsp:spPr>
        <a:xfrm rot="18000000">
          <a:off x="1348736" y="1876439"/>
          <a:ext cx="1079982" cy="36192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8000000">
        <a:off x="1348736" y="1876439"/>
        <a:ext cx="1079982" cy="3619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9A37E2-BBB8-482B-82B4-F8BF9D1B44E6}">
      <dsp:nvSpPr>
        <dsp:cNvPr id="0" name=""/>
        <dsp:cNvSpPr/>
      </dsp:nvSpPr>
      <dsp:spPr>
        <a:xfrm>
          <a:off x="1709142" y="60382"/>
          <a:ext cx="2068115" cy="1034057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6</a:t>
          </a:r>
          <a:endParaRPr lang="cs-CZ" sz="4500" kern="1200" dirty="0"/>
        </a:p>
      </dsp:txBody>
      <dsp:txXfrm>
        <a:off x="1709142" y="60382"/>
        <a:ext cx="2068115" cy="1034057"/>
      </dsp:txXfrm>
    </dsp:sp>
    <dsp:sp modelId="{C7E18A94-7BF0-4350-8773-70CFF5001592}">
      <dsp:nvSpPr>
        <dsp:cNvPr id="0" name=""/>
        <dsp:cNvSpPr/>
      </dsp:nvSpPr>
      <dsp:spPr>
        <a:xfrm rot="3600000">
          <a:off x="3057763" y="1876439"/>
          <a:ext cx="1079817" cy="361920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3600000">
        <a:off x="3057763" y="1876439"/>
        <a:ext cx="1079817" cy="361920"/>
      </dsp:txXfrm>
    </dsp:sp>
    <dsp:sp modelId="{A56854F5-FE5F-46B6-A00E-A4EAEC731A28}">
      <dsp:nvSpPr>
        <dsp:cNvPr id="0" name=""/>
        <dsp:cNvSpPr/>
      </dsp:nvSpPr>
      <dsp:spPr>
        <a:xfrm>
          <a:off x="3418086" y="3020359"/>
          <a:ext cx="2068115" cy="1034057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2</a:t>
          </a:r>
          <a:endParaRPr lang="cs-CZ" sz="4500" kern="1200" dirty="0"/>
        </a:p>
      </dsp:txBody>
      <dsp:txXfrm>
        <a:off x="3418086" y="3020359"/>
        <a:ext cx="2068115" cy="1034057"/>
      </dsp:txXfrm>
    </dsp:sp>
    <dsp:sp modelId="{22AF7B58-D472-4AEF-91B6-B5A6C4EE4855}">
      <dsp:nvSpPr>
        <dsp:cNvPr id="0" name=""/>
        <dsp:cNvSpPr/>
      </dsp:nvSpPr>
      <dsp:spPr>
        <a:xfrm rot="10800000">
          <a:off x="2208204" y="3316291"/>
          <a:ext cx="1079817" cy="361920"/>
        </a:xfrm>
        <a:prstGeom prst="wedgeRoundRectCallou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0" kern="1200" dirty="0" smtClean="0"/>
            <a:t>+</a:t>
          </a:r>
          <a:endParaRPr lang="cs-CZ" sz="4000" b="0" kern="1200" dirty="0"/>
        </a:p>
      </dsp:txBody>
      <dsp:txXfrm rot="10800000">
        <a:off x="2208204" y="3316291"/>
        <a:ext cx="1079817" cy="361920"/>
      </dsp:txXfrm>
    </dsp:sp>
    <dsp:sp modelId="{6AE26B14-6E5E-4EB8-80A8-2E3A72E9E210}">
      <dsp:nvSpPr>
        <dsp:cNvPr id="0" name=""/>
        <dsp:cNvSpPr/>
      </dsp:nvSpPr>
      <dsp:spPr>
        <a:xfrm>
          <a:off x="198" y="3020359"/>
          <a:ext cx="2068115" cy="10340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4</a:t>
          </a:r>
          <a:endParaRPr lang="cs-CZ" sz="4500" kern="1200" dirty="0"/>
        </a:p>
      </dsp:txBody>
      <dsp:txXfrm>
        <a:off x="198" y="3020359"/>
        <a:ext cx="2068115" cy="1034057"/>
      </dsp:txXfrm>
    </dsp:sp>
    <dsp:sp modelId="{FAD3368D-A021-4F3E-8A7D-5D723B8C2BB8}">
      <dsp:nvSpPr>
        <dsp:cNvPr id="0" name=""/>
        <dsp:cNvSpPr/>
      </dsp:nvSpPr>
      <dsp:spPr>
        <a:xfrm rot="18000000">
          <a:off x="1348819" y="1876439"/>
          <a:ext cx="1079817" cy="36192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8000000">
        <a:off x="1348819" y="1876439"/>
        <a:ext cx="1079817" cy="36192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9A37E2-BBB8-482B-82B4-F8BF9D1B44E6}">
      <dsp:nvSpPr>
        <dsp:cNvPr id="0" name=""/>
        <dsp:cNvSpPr/>
      </dsp:nvSpPr>
      <dsp:spPr>
        <a:xfrm>
          <a:off x="1709142" y="60382"/>
          <a:ext cx="2068115" cy="1034057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6</a:t>
          </a:r>
          <a:endParaRPr lang="cs-CZ" sz="4500" kern="1200" dirty="0"/>
        </a:p>
      </dsp:txBody>
      <dsp:txXfrm>
        <a:off x="1709142" y="60382"/>
        <a:ext cx="2068115" cy="1034057"/>
      </dsp:txXfrm>
    </dsp:sp>
    <dsp:sp modelId="{C7E18A94-7BF0-4350-8773-70CFF5001592}">
      <dsp:nvSpPr>
        <dsp:cNvPr id="0" name=""/>
        <dsp:cNvSpPr/>
      </dsp:nvSpPr>
      <dsp:spPr>
        <a:xfrm rot="3600000">
          <a:off x="3057763" y="1876439"/>
          <a:ext cx="1079817" cy="361920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3600000">
        <a:off x="3057763" y="1876439"/>
        <a:ext cx="1079817" cy="361920"/>
      </dsp:txXfrm>
    </dsp:sp>
    <dsp:sp modelId="{A56854F5-FE5F-46B6-A00E-A4EAEC731A28}">
      <dsp:nvSpPr>
        <dsp:cNvPr id="0" name=""/>
        <dsp:cNvSpPr/>
      </dsp:nvSpPr>
      <dsp:spPr>
        <a:xfrm>
          <a:off x="3418086" y="3020359"/>
          <a:ext cx="2068115" cy="1034057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5</a:t>
          </a:r>
          <a:endParaRPr lang="cs-CZ" sz="4500" kern="1200" dirty="0"/>
        </a:p>
      </dsp:txBody>
      <dsp:txXfrm>
        <a:off x="3418086" y="3020359"/>
        <a:ext cx="2068115" cy="1034057"/>
      </dsp:txXfrm>
    </dsp:sp>
    <dsp:sp modelId="{22AF7B58-D472-4AEF-91B6-B5A6C4EE4855}">
      <dsp:nvSpPr>
        <dsp:cNvPr id="0" name=""/>
        <dsp:cNvSpPr/>
      </dsp:nvSpPr>
      <dsp:spPr>
        <a:xfrm rot="10800000">
          <a:off x="2208204" y="3316291"/>
          <a:ext cx="1079817" cy="361920"/>
        </a:xfrm>
        <a:prstGeom prst="wedgeRoundRectCallou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0" kern="1200" dirty="0" smtClean="0"/>
            <a:t>+</a:t>
          </a:r>
          <a:endParaRPr lang="cs-CZ" sz="4000" b="0" kern="1200" dirty="0"/>
        </a:p>
      </dsp:txBody>
      <dsp:txXfrm rot="10800000">
        <a:off x="2208204" y="3316291"/>
        <a:ext cx="1079817" cy="361920"/>
      </dsp:txXfrm>
    </dsp:sp>
    <dsp:sp modelId="{6AE26B14-6E5E-4EB8-80A8-2E3A72E9E210}">
      <dsp:nvSpPr>
        <dsp:cNvPr id="0" name=""/>
        <dsp:cNvSpPr/>
      </dsp:nvSpPr>
      <dsp:spPr>
        <a:xfrm>
          <a:off x="198" y="3020359"/>
          <a:ext cx="2068115" cy="10340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1</a:t>
          </a:r>
          <a:endParaRPr lang="cs-CZ" sz="4500" kern="1200" dirty="0"/>
        </a:p>
      </dsp:txBody>
      <dsp:txXfrm>
        <a:off x="198" y="3020359"/>
        <a:ext cx="2068115" cy="1034057"/>
      </dsp:txXfrm>
    </dsp:sp>
    <dsp:sp modelId="{FAD3368D-A021-4F3E-8A7D-5D723B8C2BB8}">
      <dsp:nvSpPr>
        <dsp:cNvPr id="0" name=""/>
        <dsp:cNvSpPr/>
      </dsp:nvSpPr>
      <dsp:spPr>
        <a:xfrm rot="18000000">
          <a:off x="1348819" y="1876439"/>
          <a:ext cx="1079817" cy="36192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8000000">
        <a:off x="1348819" y="1876439"/>
        <a:ext cx="1079817" cy="36192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D43A1FF-57ED-44CB-A4AF-D9117843F09C}">
      <dsp:nvSpPr>
        <dsp:cNvPr id="0" name=""/>
        <dsp:cNvSpPr/>
      </dsp:nvSpPr>
      <dsp:spPr>
        <a:xfrm>
          <a:off x="65062" y="0"/>
          <a:ext cx="1741289" cy="4114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2</a:t>
          </a:r>
          <a:endParaRPr lang="cs-CZ" sz="5700" kern="1200" dirty="0"/>
        </a:p>
      </dsp:txBody>
      <dsp:txXfrm>
        <a:off x="65062" y="0"/>
        <a:ext cx="1741289" cy="1234440"/>
      </dsp:txXfrm>
    </dsp:sp>
    <dsp:sp modelId="{D0C58818-7DBC-4B3B-81EF-C90339AE876E}">
      <dsp:nvSpPr>
        <dsp:cNvPr id="0" name=""/>
        <dsp:cNvSpPr/>
      </dsp:nvSpPr>
      <dsp:spPr>
        <a:xfrm>
          <a:off x="174798" y="1235645"/>
          <a:ext cx="1393031" cy="12406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174798" y="1235645"/>
        <a:ext cx="1393031" cy="1240668"/>
      </dsp:txXfrm>
    </dsp:sp>
    <dsp:sp modelId="{8D983397-E8AC-4BB3-A599-C6D6FE037CE4}">
      <dsp:nvSpPr>
        <dsp:cNvPr id="0" name=""/>
        <dsp:cNvSpPr/>
      </dsp:nvSpPr>
      <dsp:spPr>
        <a:xfrm>
          <a:off x="207938" y="2601911"/>
          <a:ext cx="1393031" cy="12406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207938" y="2601911"/>
        <a:ext cx="1393031" cy="1240668"/>
      </dsp:txXfrm>
    </dsp:sp>
    <dsp:sp modelId="{045755AC-42DE-4733-A468-8E57CED12B85}">
      <dsp:nvSpPr>
        <dsp:cNvPr id="0" name=""/>
        <dsp:cNvSpPr/>
      </dsp:nvSpPr>
      <dsp:spPr>
        <a:xfrm>
          <a:off x="1872555" y="0"/>
          <a:ext cx="1741289" cy="4114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2</a:t>
          </a:r>
          <a:endParaRPr lang="cs-CZ" sz="5700" kern="1200" dirty="0"/>
        </a:p>
      </dsp:txBody>
      <dsp:txXfrm>
        <a:off x="1872555" y="0"/>
        <a:ext cx="1741289" cy="1234440"/>
      </dsp:txXfrm>
    </dsp:sp>
    <dsp:sp modelId="{B3020589-9678-4AA8-A7BC-C63680540079}">
      <dsp:nvSpPr>
        <dsp:cNvPr id="0" name=""/>
        <dsp:cNvSpPr/>
      </dsp:nvSpPr>
      <dsp:spPr>
        <a:xfrm>
          <a:off x="2046684" y="1235645"/>
          <a:ext cx="1393031" cy="12406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2046684" y="1235645"/>
        <a:ext cx="1393031" cy="1240668"/>
      </dsp:txXfrm>
    </dsp:sp>
    <dsp:sp modelId="{EDA99214-159B-4C99-852D-C32AE21C5013}">
      <dsp:nvSpPr>
        <dsp:cNvPr id="0" name=""/>
        <dsp:cNvSpPr/>
      </dsp:nvSpPr>
      <dsp:spPr>
        <a:xfrm>
          <a:off x="2065337" y="2673349"/>
          <a:ext cx="1393031" cy="12406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2065337" y="2673349"/>
        <a:ext cx="1393031" cy="1240668"/>
      </dsp:txXfrm>
    </dsp:sp>
    <dsp:sp modelId="{257EF6B9-7787-4A9F-BBE2-2E20FDC3B5A1}">
      <dsp:nvSpPr>
        <dsp:cNvPr id="0" name=""/>
        <dsp:cNvSpPr/>
      </dsp:nvSpPr>
      <dsp:spPr>
        <a:xfrm>
          <a:off x="3744441" y="0"/>
          <a:ext cx="1741289" cy="41148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2</a:t>
          </a:r>
          <a:endParaRPr lang="cs-CZ" sz="5700" kern="1200" dirty="0"/>
        </a:p>
      </dsp:txBody>
      <dsp:txXfrm>
        <a:off x="3744441" y="0"/>
        <a:ext cx="1741289" cy="1234440"/>
      </dsp:txXfrm>
    </dsp:sp>
    <dsp:sp modelId="{5DE0828D-EA58-4DAC-9DDA-D3BF25672BF8}">
      <dsp:nvSpPr>
        <dsp:cNvPr id="0" name=""/>
        <dsp:cNvSpPr/>
      </dsp:nvSpPr>
      <dsp:spPr>
        <a:xfrm>
          <a:off x="3918570" y="1235645"/>
          <a:ext cx="1393031" cy="12406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3918570" y="1235645"/>
        <a:ext cx="1393031" cy="1240668"/>
      </dsp:txXfrm>
    </dsp:sp>
    <dsp:sp modelId="{7DA3B94D-5D0A-42C1-BFC2-570D2386A53E}">
      <dsp:nvSpPr>
        <dsp:cNvPr id="0" name=""/>
        <dsp:cNvSpPr/>
      </dsp:nvSpPr>
      <dsp:spPr>
        <a:xfrm>
          <a:off x="3918570" y="2667186"/>
          <a:ext cx="1393031" cy="12406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3918570" y="2667186"/>
        <a:ext cx="1393031" cy="1240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D65E23-D3C1-4377-956A-907E0CE7218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0B89E-06E8-4E75-B4BA-CCCF8BD54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0B89E-06E8-4E75-B4BA-CCCF8BD5419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0B89E-06E8-4E75-B4BA-CCCF8BD5419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FE6B9B-B85F-41FA-B79F-6770A5A6D9A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B97C6C-8D87-4D73-8EF1-260C897C1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14348" y="1720840"/>
            <a:ext cx="78581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cs-CZ" sz="2400" b="1" dirty="0" smtClean="0"/>
              <a:t>Registrační číslo projektu</a:t>
            </a:r>
            <a:r>
              <a:rPr lang="cs-CZ" sz="2400" b="1" smtClean="0"/>
              <a:t>: CZ.1.07/1.4.00/21.</a:t>
            </a:r>
            <a:r>
              <a:rPr lang="cs-CZ" sz="24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1689</a:t>
            </a:r>
            <a:endParaRPr lang="cs-CZ" sz="2400" dirty="0" smtClean="0"/>
          </a:p>
          <a:p>
            <a:r>
              <a:rPr lang="cs-CZ" sz="2400" dirty="0" smtClean="0"/>
              <a:t>Název: VY_32_INOVACE_009</a:t>
            </a:r>
          </a:p>
          <a:p>
            <a:pPr fontAlgn="t"/>
            <a:r>
              <a:rPr lang="cs-CZ" sz="2400" dirty="0" smtClean="0"/>
              <a:t>Šablona: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III/2 </a:t>
            </a:r>
            <a:r>
              <a:rPr lang="cs-CZ" sz="2000" b="1" dirty="0" smtClean="0"/>
              <a:t>Inovace a zkvalitnění výuky prostřednictvím ICT</a:t>
            </a:r>
            <a:endParaRPr lang="cs-CZ" sz="2000" dirty="0" smtClean="0"/>
          </a:p>
          <a:p>
            <a:pPr fontAlgn="t"/>
            <a:r>
              <a:rPr lang="cs-CZ" sz="2400" dirty="0" smtClean="0"/>
              <a:t>Název školy: Základní škola Panenský Týnec</a:t>
            </a:r>
          </a:p>
          <a:p>
            <a:pPr fontAlgn="t"/>
            <a:r>
              <a:rPr lang="cs-CZ" sz="2400" dirty="0" smtClean="0"/>
              <a:t>                       439 05 Panenský Týnec 166</a:t>
            </a:r>
          </a:p>
          <a:p>
            <a:pPr fontAlgn="base"/>
            <a:r>
              <a:rPr lang="cs-CZ" sz="2400" dirty="0" smtClean="0"/>
              <a:t>Téma: početní operace 0 - 6</a:t>
            </a:r>
          </a:p>
          <a:p>
            <a:pPr fontAlgn="base"/>
            <a:endParaRPr lang="cs-CZ" sz="2400" dirty="0" smtClean="0"/>
          </a:p>
          <a:p>
            <a:pPr fontAlgn="t"/>
            <a:r>
              <a:rPr lang="cs-CZ" sz="2400" dirty="0" smtClean="0"/>
              <a:t>Ročník: 1</a:t>
            </a:r>
          </a:p>
          <a:p>
            <a:pPr fontAlgn="base"/>
            <a:r>
              <a:rPr lang="cs-CZ" sz="2400" dirty="0" smtClean="0"/>
              <a:t>Autor: Eva </a:t>
            </a:r>
            <a:r>
              <a:rPr lang="cs-CZ" sz="2400" dirty="0" err="1" smtClean="0"/>
              <a:t>Kovaľáková</a:t>
            </a:r>
            <a:endParaRPr lang="cs-CZ" sz="2400" dirty="0" smtClean="0"/>
          </a:p>
          <a:p>
            <a:pPr fontAlgn="t"/>
            <a:r>
              <a:rPr lang="cs-CZ" sz="2400" dirty="0" smtClean="0"/>
              <a:t>Datum: 6. 5. 2012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85728"/>
            <a:ext cx="7143800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Klíčová slova</a:t>
            </a:r>
            <a:br>
              <a:rPr lang="cs-CZ" dirty="0" smtClean="0"/>
            </a:br>
            <a:r>
              <a:rPr lang="cs-CZ" dirty="0" smtClean="0"/>
              <a:t>počítáme do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Anotace </a:t>
            </a:r>
          </a:p>
          <a:p>
            <a:r>
              <a:rPr lang="cs-CZ" dirty="0" smtClean="0"/>
              <a:t>Názornost</a:t>
            </a:r>
          </a:p>
          <a:p>
            <a:r>
              <a:rPr lang="cs-CZ" dirty="0" smtClean="0"/>
              <a:t>Obrácené úlohy</a:t>
            </a:r>
          </a:p>
          <a:p>
            <a:r>
              <a:rPr lang="cs-CZ" dirty="0" smtClean="0"/>
              <a:t>Rozklad </a:t>
            </a:r>
            <a:r>
              <a:rPr lang="cs-CZ" dirty="0" smtClean="0"/>
              <a:t>čísla 6</a:t>
            </a:r>
            <a:endParaRPr lang="cs-CZ" dirty="0" smtClean="0"/>
          </a:p>
          <a:p>
            <a:r>
              <a:rPr lang="cs-CZ" dirty="0" smtClean="0"/>
              <a:t>Slovní úloha</a:t>
            </a:r>
          </a:p>
          <a:p>
            <a:r>
              <a:rPr lang="cs-CZ" dirty="0" smtClean="0"/>
              <a:t>Procvičování početních operací s číslem 6.</a:t>
            </a:r>
          </a:p>
          <a:p>
            <a:r>
              <a:rPr lang="cs-CZ" dirty="0" smtClean="0"/>
              <a:t>Využití: Interaktivní tabule, počítač žáka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  6 rozložíme na 3 a 3</a:t>
            </a:r>
            <a:r>
              <a:rPr lang="cs-CZ" dirty="0" smtClean="0"/>
              <a:t>	</a:t>
            </a:r>
            <a:endParaRPr lang="cs-CZ" dirty="0"/>
          </a:p>
        </p:txBody>
      </p:sp>
      <p:graphicFrame>
        <p:nvGraphicFramePr>
          <p:cNvPr id="5" name="Zástupný symbol pro obrázek 4"/>
          <p:cNvGraphicFramePr>
            <a:graphicFrameLocks noGrp="1"/>
          </p:cNvGraphicFramePr>
          <p:nvPr>
            <p:ph type="pic" idx="1"/>
          </p:nvPr>
        </p:nvGraphicFramePr>
        <p:xfrm>
          <a:off x="1792288" y="612775"/>
          <a:ext cx="5486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000" b="1" dirty="0" smtClean="0"/>
              <a:t>3+3=6			6-3=3</a:t>
            </a:r>
            <a:endParaRPr lang="cs-CZ" sz="4000" b="1" dirty="0"/>
          </a:p>
        </p:txBody>
      </p:sp>
      <p:sp>
        <p:nvSpPr>
          <p:cNvPr id="6" name="Veselý obličej 5"/>
          <p:cNvSpPr/>
          <p:nvPr/>
        </p:nvSpPr>
        <p:spPr>
          <a:xfrm>
            <a:off x="1428728" y="428604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428728" y="1285860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571604" y="2285992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357950" y="642918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500826" y="2428868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429388" y="1571612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71480"/>
            <a:ext cx="94448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ANIČKA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ALENKA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ANETKA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86644" y="785794"/>
            <a:ext cx="101963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ADÁMEK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HONZÍK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PETŘÍK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  6 rozložíme na 4 a 2</a:t>
            </a:r>
            <a:r>
              <a:rPr lang="cs-CZ" dirty="0" smtClean="0"/>
              <a:t>	</a:t>
            </a:r>
            <a:endParaRPr lang="cs-CZ" dirty="0"/>
          </a:p>
        </p:txBody>
      </p:sp>
      <p:graphicFrame>
        <p:nvGraphicFramePr>
          <p:cNvPr id="5" name="Zástupný symbol pro obrázek 4"/>
          <p:cNvGraphicFramePr>
            <a:graphicFrameLocks noGrp="1"/>
          </p:cNvGraphicFramePr>
          <p:nvPr>
            <p:ph type="pic" idx="1"/>
          </p:nvPr>
        </p:nvGraphicFramePr>
        <p:xfrm>
          <a:off x="1792288" y="612775"/>
          <a:ext cx="5486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1062058"/>
          </a:xfrm>
          <a:solidFill>
            <a:srgbClr val="FFFF00"/>
          </a:solidFill>
        </p:spPr>
        <p:txBody>
          <a:bodyPr>
            <a:normAutofit fontScale="70000" lnSpcReduction="20000"/>
          </a:bodyPr>
          <a:lstStyle/>
          <a:p>
            <a:r>
              <a:rPr lang="cs-CZ" sz="4000" b="1" dirty="0" smtClean="0"/>
              <a:t>4+2=6				2+4=6	</a:t>
            </a:r>
          </a:p>
          <a:p>
            <a:r>
              <a:rPr lang="cs-CZ" sz="4000" b="1" dirty="0" smtClean="0"/>
              <a:t>6 -2=4				6- 4=2</a:t>
            </a:r>
            <a:endParaRPr lang="cs-CZ" sz="4000" b="1" dirty="0"/>
          </a:p>
        </p:txBody>
      </p:sp>
      <p:sp>
        <p:nvSpPr>
          <p:cNvPr id="6" name="Veselý obličej 5"/>
          <p:cNvSpPr/>
          <p:nvPr/>
        </p:nvSpPr>
        <p:spPr>
          <a:xfrm>
            <a:off x="1357290" y="2214554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428728" y="1285860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357290" y="285728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643702" y="714356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357290" y="3071810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643702" y="1643050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71480"/>
            <a:ext cx="94448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ANIČKA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ALENKA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ANETKA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PETŘÍK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86644" y="785794"/>
            <a:ext cx="101963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ADÁMEK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HONZÍK</a:t>
            </a:r>
          </a:p>
          <a:p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  6 rozložíme na  1 a 5</a:t>
            </a:r>
            <a:r>
              <a:rPr lang="cs-CZ" dirty="0" smtClean="0"/>
              <a:t>	</a:t>
            </a:r>
            <a:endParaRPr lang="cs-CZ" dirty="0"/>
          </a:p>
        </p:txBody>
      </p:sp>
      <p:graphicFrame>
        <p:nvGraphicFramePr>
          <p:cNvPr id="5" name="Zástupný symbol pro obrázek 4"/>
          <p:cNvGraphicFramePr>
            <a:graphicFrameLocks noGrp="1"/>
          </p:cNvGraphicFramePr>
          <p:nvPr>
            <p:ph type="pic" idx="1"/>
          </p:nvPr>
        </p:nvGraphicFramePr>
        <p:xfrm>
          <a:off x="1792288" y="612775"/>
          <a:ext cx="5486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919182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800" b="1" dirty="0" smtClean="0"/>
              <a:t>1+5=6				5+1=6</a:t>
            </a:r>
          </a:p>
          <a:p>
            <a:r>
              <a:rPr lang="cs-CZ" sz="2800" b="1" dirty="0" smtClean="0"/>
              <a:t>6 -5=1				6-1=5</a:t>
            </a:r>
            <a:r>
              <a:rPr lang="cs-CZ" sz="2000" b="1" dirty="0" smtClean="0"/>
              <a:t>		</a:t>
            </a:r>
            <a:endParaRPr lang="cs-CZ" sz="2000" b="1" dirty="0"/>
          </a:p>
        </p:txBody>
      </p:sp>
      <p:sp>
        <p:nvSpPr>
          <p:cNvPr id="6" name="Veselý obličej 5"/>
          <p:cNvSpPr/>
          <p:nvPr/>
        </p:nvSpPr>
        <p:spPr>
          <a:xfrm>
            <a:off x="8215338" y="2428868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286776" y="3286124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357290" y="285728"/>
            <a:ext cx="720000" cy="720000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8286776" y="0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86776" y="1571612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8286776" y="785794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71480"/>
            <a:ext cx="9012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ANIČKA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286644" y="214290"/>
            <a:ext cx="10196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ADÁMEK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HONZÍK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PETŘÍK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VAŠÍK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MÍŠA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  6 rozložíme na  1 a 5</a:t>
            </a:r>
            <a:r>
              <a:rPr lang="cs-CZ" dirty="0" smtClean="0"/>
              <a:t>	</a:t>
            </a:r>
            <a:endParaRPr lang="cs-CZ" dirty="0"/>
          </a:p>
        </p:txBody>
      </p:sp>
      <p:graphicFrame>
        <p:nvGraphicFramePr>
          <p:cNvPr id="5" name="Zástupný symbol pro obrázek 4"/>
          <p:cNvGraphicFramePr>
            <a:graphicFrameLocks noGrp="1"/>
          </p:cNvGraphicFramePr>
          <p:nvPr>
            <p:ph type="pic" idx="1"/>
          </p:nvPr>
        </p:nvGraphicFramePr>
        <p:xfrm>
          <a:off x="1792288" y="612775"/>
          <a:ext cx="5486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919182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800" b="1" dirty="0" smtClean="0"/>
              <a:t>0+6=6				</a:t>
            </a:r>
            <a:r>
              <a:rPr lang="cs-CZ" sz="2800" b="1" dirty="0" err="1" smtClean="0"/>
              <a:t>6</a:t>
            </a:r>
            <a:r>
              <a:rPr lang="cs-CZ" sz="2800" b="1" dirty="0" smtClean="0"/>
              <a:t>+0=6</a:t>
            </a:r>
          </a:p>
          <a:p>
            <a:r>
              <a:rPr lang="cs-CZ" sz="2800" b="1" dirty="0" smtClean="0"/>
              <a:t>                             6 - 0=6			            </a:t>
            </a:r>
            <a:r>
              <a:rPr lang="cs-CZ" sz="2000" b="1" dirty="0" smtClean="0"/>
              <a:t>		</a:t>
            </a:r>
            <a:endParaRPr lang="cs-CZ" sz="2000" b="1" dirty="0"/>
          </a:p>
        </p:txBody>
      </p:sp>
      <p:sp>
        <p:nvSpPr>
          <p:cNvPr id="6" name="Veselý obličej 5"/>
          <p:cNvSpPr/>
          <p:nvPr/>
        </p:nvSpPr>
        <p:spPr>
          <a:xfrm>
            <a:off x="8286776" y="2428868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286776" y="3286124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8286776" y="0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86776" y="1571612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8286776" y="785794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71480"/>
            <a:ext cx="1847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286644" y="214290"/>
            <a:ext cx="10196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ADÁMEK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HONZÍK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KÁJA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VAŠÍK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PETŘÍK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MÍŠA</a:t>
            </a:r>
          </a:p>
        </p:txBody>
      </p:sp>
      <p:sp>
        <p:nvSpPr>
          <p:cNvPr id="15" name="Veselý obličej 14"/>
          <p:cNvSpPr/>
          <p:nvPr/>
        </p:nvSpPr>
        <p:spPr>
          <a:xfrm>
            <a:off x="8286776" y="4143380"/>
            <a:ext cx="720000" cy="720000"/>
          </a:xfrm>
          <a:prstGeom prst="smileyFac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842978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1+1+1+1+1+1=6			 				2+2+2=6</a:t>
            </a:r>
            <a:endParaRPr lang="cs-CZ" sz="2800" dirty="0"/>
          </a:p>
        </p:txBody>
      </p:sp>
      <p:graphicFrame>
        <p:nvGraphicFramePr>
          <p:cNvPr id="5" name="Zástupný symbol pro obrázek 4"/>
          <p:cNvGraphicFramePr>
            <a:graphicFrameLocks noGrp="1"/>
          </p:cNvGraphicFramePr>
          <p:nvPr>
            <p:ph type="pic" idx="1"/>
          </p:nvPr>
        </p:nvGraphicFramePr>
        <p:xfrm>
          <a:off x="1792288" y="612775"/>
          <a:ext cx="5486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786454"/>
            <a:ext cx="5486400" cy="385746"/>
          </a:xfrm>
        </p:spPr>
        <p:txBody>
          <a:bodyPr/>
          <a:lstStyle/>
          <a:p>
            <a:r>
              <a:rPr lang="cs-CZ" b="1" dirty="0" smtClean="0"/>
              <a:t>6= </a:t>
            </a:r>
            <a:r>
              <a:rPr lang="cs-CZ" b="1" dirty="0" err="1" smtClean="0"/>
              <a:t>6</a:t>
            </a:r>
            <a:r>
              <a:rPr lang="cs-CZ" b="1" dirty="0" smtClean="0"/>
              <a:t> x 1				6= 3x 2</a:t>
            </a:r>
            <a:endParaRPr lang="cs-CZ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857224" y="2928934"/>
            <a:ext cx="540000" cy="54000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1285852" y="3643314"/>
            <a:ext cx="540000" cy="54000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 rot="2185216">
            <a:off x="7394208" y="2179242"/>
            <a:ext cx="540000" cy="54000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8286776" y="3000372"/>
            <a:ext cx="540000" cy="54000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7500958" y="3643314"/>
            <a:ext cx="540000" cy="54000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1285852" y="2214554"/>
            <a:ext cx="540000" cy="540000"/>
          </a:xfrm>
          <a:prstGeom prst="flowChartConnector">
            <a:avLst/>
          </a:prstGeom>
          <a:solidFill>
            <a:srgbClr val="C0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  ÚLOHA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ANIČKA </a:t>
            </a:r>
            <a:r>
              <a:rPr lang="cs-CZ" dirty="0" smtClean="0"/>
              <a:t> MÁ  </a:t>
            </a:r>
            <a:r>
              <a:rPr lang="cs-CZ" b="1" dirty="0" smtClean="0"/>
              <a:t>2</a:t>
            </a:r>
            <a:r>
              <a:rPr lang="cs-CZ" dirty="0" smtClean="0"/>
              <a:t>  ZELENÉ  KULIČKY.</a:t>
            </a:r>
          </a:p>
          <a:p>
            <a:endParaRPr lang="cs-CZ" dirty="0"/>
          </a:p>
          <a:p>
            <a:r>
              <a:rPr lang="cs-CZ" b="1" dirty="0" smtClean="0"/>
              <a:t>HONZÍK</a:t>
            </a:r>
            <a:r>
              <a:rPr lang="cs-CZ" dirty="0" smtClean="0"/>
              <a:t>  MÁ  </a:t>
            </a:r>
            <a:r>
              <a:rPr lang="cs-CZ" b="1" dirty="0" smtClean="0"/>
              <a:t>4</a:t>
            </a:r>
            <a:r>
              <a:rPr lang="cs-CZ" dirty="0" smtClean="0"/>
              <a:t>   MODRÉ  KULIČKY.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KDO MÁ VÍC KULIČEK ?</a:t>
            </a:r>
          </a:p>
          <a:p>
            <a:r>
              <a:rPr lang="cs-CZ" b="1" dirty="0" smtClean="0"/>
              <a:t>OZNAČ SMAJLÍKEM.</a:t>
            </a:r>
          </a:p>
          <a:p>
            <a:endParaRPr lang="cs-CZ" b="1" dirty="0" smtClean="0"/>
          </a:p>
          <a:p>
            <a:r>
              <a:rPr lang="cs-CZ" b="1" dirty="0" smtClean="0"/>
              <a:t>O KOLIK KULIČEK MÁ HONZÍK VÍCE?</a:t>
            </a:r>
          </a:p>
          <a:p>
            <a:endParaRPr lang="cs-CZ" b="1" dirty="0"/>
          </a:p>
          <a:p>
            <a:r>
              <a:rPr lang="cs-CZ" b="1" dirty="0" smtClean="0"/>
              <a:t>KOLIK MAJÍ KULIČEK CELKEM ?</a:t>
            </a:r>
          </a:p>
        </p:txBody>
      </p:sp>
      <p:pic>
        <p:nvPicPr>
          <p:cNvPr id="1028" name="Picture 4" descr="C:\Users\Eva\AppData\Local\Microsoft\Windows\Temporary Internet Files\Content.IE5\V2D9FJ6S\MC90023272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786322"/>
            <a:ext cx="1810693" cy="1846907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4929190" y="1285860"/>
            <a:ext cx="107157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ANIČKA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86644" y="1285860"/>
            <a:ext cx="114300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HONZÍK</a:t>
            </a:r>
            <a:endParaRPr lang="cs-CZ" b="1" dirty="0"/>
          </a:p>
        </p:txBody>
      </p:sp>
      <p:sp>
        <p:nvSpPr>
          <p:cNvPr id="25" name="Vývojový diagram: spojka 24"/>
          <p:cNvSpPr/>
          <p:nvPr/>
        </p:nvSpPr>
        <p:spPr>
          <a:xfrm>
            <a:off x="4500562" y="1857364"/>
            <a:ext cx="720000" cy="7200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8100392" y="3140968"/>
            <a:ext cx="720000" cy="720000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 flipV="1">
            <a:off x="5286380" y="1857364"/>
            <a:ext cx="720000" cy="7200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7308304" y="3140968"/>
            <a:ext cx="720000" cy="720000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8072462" y="1785926"/>
            <a:ext cx="720000" cy="720000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7286644" y="1785926"/>
            <a:ext cx="720000" cy="720000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Eva\AppData\Local\Microsoft\Windows\Temporary Internet Files\Content.IE5\FY5YLS41\MC9004380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3000372"/>
            <a:ext cx="1224000" cy="834071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286116" y="4357694"/>
            <a:ext cx="914400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28728" y="5429264"/>
            <a:ext cx="278608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2+4=</a:t>
            </a:r>
          </a:p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CELKEM MAJÍ    KULIČEK.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hlinkClick r:id="rId2"/>
              </a:rPr>
              <a:t>office.</a:t>
            </a:r>
            <a:r>
              <a:rPr lang="cs-CZ" sz="3100" dirty="0" err="1" smtClean="0">
                <a:hlinkClick r:id="rId2"/>
              </a:rPr>
              <a:t>microsoft.com</a:t>
            </a:r>
            <a:r>
              <a:rPr lang="cs-CZ" sz="3100" dirty="0" smtClean="0">
                <a:hlinkClick r:id="rId2"/>
              </a:rPr>
              <a:t>/</a:t>
            </a:r>
            <a:r>
              <a:rPr lang="cs-CZ" sz="3100" dirty="0" err="1" smtClean="0">
                <a:hlinkClick r:id="rId2"/>
              </a:rPr>
              <a:t>cs</a:t>
            </a:r>
            <a:r>
              <a:rPr lang="cs-CZ" sz="3100" dirty="0" smtClean="0">
                <a:hlinkClick r:id="rId2"/>
              </a:rPr>
              <a:t>-</a:t>
            </a:r>
            <a:r>
              <a:rPr lang="cs-CZ" sz="3100" dirty="0" err="1" smtClean="0">
                <a:hlinkClick r:id="rId2"/>
              </a:rPr>
              <a:t>cz</a:t>
            </a:r>
            <a:r>
              <a:rPr lang="cs-CZ" sz="3100" dirty="0" smtClean="0">
                <a:hlinkClick r:id="rId2"/>
              </a:rPr>
              <a:t>/</a:t>
            </a:r>
            <a:r>
              <a:rPr lang="cs-CZ" sz="3100" dirty="0" err="1" smtClean="0">
                <a:hlinkClick r:id="rId2"/>
              </a:rPr>
              <a:t>images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207</Words>
  <Application>Microsoft Office PowerPoint</Application>
  <PresentationFormat>Předvádění na obrazovce (4:3)</PresentationFormat>
  <Paragraphs>144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Klíčová slova počítáme do 6</vt:lpstr>
      <vt:lpstr>  6 rozložíme na 3 a 3 </vt:lpstr>
      <vt:lpstr>  6 rozložíme na 4 a 2 </vt:lpstr>
      <vt:lpstr>  6 rozložíme na  1 a 5 </vt:lpstr>
      <vt:lpstr>  6 rozložíme na  1 a 5 </vt:lpstr>
      <vt:lpstr>1+1+1+1+1+1=6        2+2+2=6</vt:lpstr>
      <vt:lpstr>SLOVNÍ   ÚLOHA</vt:lpstr>
      <vt:lpstr>office.microsoft.com/cs-cz/images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44</cp:revision>
  <dcterms:created xsi:type="dcterms:W3CDTF">2012-04-30T08:45:41Z</dcterms:created>
  <dcterms:modified xsi:type="dcterms:W3CDTF">2013-02-17T16:43:29Z</dcterms:modified>
</cp:coreProperties>
</file>