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EE3B1-18F2-4105-A1C0-6C877C9C82CC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EDCED-B5D1-4A77-9C8A-0AAE5FC66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EE3B1-18F2-4105-A1C0-6C877C9C82CC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EDCED-B5D1-4A77-9C8A-0AAE5FC66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EE3B1-18F2-4105-A1C0-6C877C9C82CC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EDCED-B5D1-4A77-9C8A-0AAE5FC66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EE3B1-18F2-4105-A1C0-6C877C9C82CC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EDCED-B5D1-4A77-9C8A-0AAE5FC66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EE3B1-18F2-4105-A1C0-6C877C9C82CC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EDCED-B5D1-4A77-9C8A-0AAE5FC66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EE3B1-18F2-4105-A1C0-6C877C9C82CC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EDCED-B5D1-4A77-9C8A-0AAE5FC66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EE3B1-18F2-4105-A1C0-6C877C9C82CC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EDCED-B5D1-4A77-9C8A-0AAE5FC66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EE3B1-18F2-4105-A1C0-6C877C9C82CC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EDCED-B5D1-4A77-9C8A-0AAE5FC66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EE3B1-18F2-4105-A1C0-6C877C9C82CC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EDCED-B5D1-4A77-9C8A-0AAE5FC66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EE3B1-18F2-4105-A1C0-6C877C9C82CC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EDCED-B5D1-4A77-9C8A-0AAE5FC66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EE3B1-18F2-4105-A1C0-6C877C9C82CC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EDCED-B5D1-4A77-9C8A-0AAE5FC66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5EE3B1-18F2-4105-A1C0-6C877C9C82CC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EDCED-B5D1-4A77-9C8A-0AAE5FC66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VY_32_INOVACE_27_Hudební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klasicismus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Hudba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klasicismu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klasicismus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789040"/>
            <a:ext cx="3488432" cy="1752600"/>
          </a:xfrm>
        </p:spPr>
        <p:txBody>
          <a:bodyPr/>
          <a:lstStyle/>
          <a:p>
            <a:r>
              <a:rPr lang="cs-CZ" dirty="0" smtClean="0"/>
              <a:t>Základní prvky klasicistní hudby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466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3140968"/>
            <a:ext cx="4475013" cy="3572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7. – 8. tříd.</a:t>
            </a:r>
          </a:p>
          <a:p>
            <a:r>
              <a:rPr lang="cs-CZ" dirty="0" smtClean="0"/>
              <a:t>Žáci se seznamují se základními pojmy z období klasicismu a s novými formami tohoto hudebně slohového období.</a:t>
            </a:r>
          </a:p>
          <a:p>
            <a:r>
              <a:rPr lang="cs-CZ" dirty="0" smtClean="0"/>
              <a:t>Je zde základní nastínění největší formy – SONÁTOVÉ FORMY.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fakta klasicismu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Klasicismus je umělecký směr 2 ½ 18. století – symbolický rok 1827 (úmrtí L. van Beethovena).</a:t>
            </a:r>
          </a:p>
          <a:p>
            <a:r>
              <a:rPr lang="cs-CZ" dirty="0" smtClean="0"/>
              <a:t>Je zde úpadek feudalismu a nastupuje kapitalismus.</a:t>
            </a:r>
          </a:p>
          <a:p>
            <a:r>
              <a:rPr lang="cs-CZ" dirty="0" smtClean="0"/>
              <a:t>Vyjadřují se nové myšlenky osvícenství (Rousseau, </a:t>
            </a:r>
            <a:r>
              <a:rPr lang="cs-CZ" dirty="0" err="1" smtClean="0"/>
              <a:t>Voltair</a:t>
            </a:r>
            <a:r>
              <a:rPr lang="cs-CZ" dirty="0" smtClean="0"/>
              <a:t>, Diderot).</a:t>
            </a:r>
          </a:p>
          <a:p>
            <a:r>
              <a:rPr lang="cs-CZ" dirty="0" smtClean="0"/>
              <a:t>Tento sloh se také označuje jako galantní.</a:t>
            </a:r>
          </a:p>
          <a:p>
            <a:r>
              <a:rPr lang="cs-CZ" dirty="0" smtClean="0"/>
              <a:t>Skladatelé tohoto umění působili převážně ve Vídni (Rakousko).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Charakteristické znaky hudebního klasicismu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1. Zpěvná melodika.</a:t>
            </a:r>
          </a:p>
          <a:p>
            <a:r>
              <a:rPr lang="cs-CZ" dirty="0" smtClean="0"/>
              <a:t>2. Živý, přehledný a pravidelný rytmus.</a:t>
            </a:r>
          </a:p>
          <a:p>
            <a:r>
              <a:rPr lang="cs-CZ" dirty="0" smtClean="0"/>
              <a:t>3. Jednoduchá harmonie – převážně dur – moll.</a:t>
            </a:r>
          </a:p>
          <a:p>
            <a:r>
              <a:rPr lang="cs-CZ" dirty="0" smtClean="0"/>
              <a:t>4. Rozšíření sonátové formy – třívětá forma </a:t>
            </a:r>
            <a:r>
              <a:rPr lang="cs-CZ" b="1" dirty="0" smtClean="0"/>
              <a:t>expozice, provedení, repríza.</a:t>
            </a:r>
          </a:p>
          <a:p>
            <a:r>
              <a:rPr lang="cs-CZ" dirty="0" smtClean="0"/>
              <a:t>5. Později se objevuje forma čtyřvětá – až za Beethovena, čtvrtá věta nazvaná MENUET.</a:t>
            </a:r>
          </a:p>
          <a:p>
            <a:r>
              <a:rPr lang="cs-CZ" dirty="0" smtClean="0"/>
              <a:t>6. Obliba smyčcového kvartetu.</a:t>
            </a:r>
          </a:p>
          <a:p>
            <a:r>
              <a:rPr lang="cs-CZ" dirty="0" smtClean="0"/>
              <a:t>7. </a:t>
            </a:r>
            <a:r>
              <a:rPr lang="cs-CZ" b="1" dirty="0" smtClean="0"/>
              <a:t>Singspiel – </a:t>
            </a:r>
            <a:r>
              <a:rPr lang="cs-CZ" dirty="0" smtClean="0"/>
              <a:t>střídání mluveného slova s hudbou.</a:t>
            </a:r>
          </a:p>
          <a:p>
            <a:r>
              <a:rPr lang="cs-CZ" dirty="0" smtClean="0"/>
              <a:t>8. Vzniká </a:t>
            </a:r>
            <a:r>
              <a:rPr lang="cs-CZ" b="1" dirty="0" smtClean="0"/>
              <a:t>melodram </a:t>
            </a:r>
            <a:r>
              <a:rPr lang="cs-CZ" dirty="0" smtClean="0"/>
              <a:t>– mluvené slovo do hudebního díla (J. J. Rousseau, J. A. Benda).</a:t>
            </a:r>
          </a:p>
          <a:p>
            <a:r>
              <a:rPr lang="cs-CZ" dirty="0" smtClean="0"/>
              <a:t>9. Vznik malého klasického a velkého klasického orchestru.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klasicismu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Ve 2. a 3. čtvrtině 18. století se objevuje umělecký směr ROKOKO – převážně v Německu a Francii (vláda Ludvíka XV.).</a:t>
            </a:r>
          </a:p>
          <a:p>
            <a:r>
              <a:rPr lang="cs-CZ" dirty="0" smtClean="0"/>
              <a:t>S tímto slohem souvisí i jednotlivé fáze klasicismu: </a:t>
            </a:r>
            <a:r>
              <a:rPr lang="cs-CZ" b="1" dirty="0" smtClean="0"/>
              <a:t>1. </a:t>
            </a:r>
            <a:r>
              <a:rPr lang="cs-CZ" b="1" dirty="0" err="1" smtClean="0"/>
              <a:t>Předklasicismus</a:t>
            </a:r>
            <a:r>
              <a:rPr lang="cs-CZ" b="1" dirty="0" smtClean="0"/>
              <a:t>: </a:t>
            </a:r>
            <a:r>
              <a:rPr lang="cs-CZ" dirty="0" smtClean="0"/>
              <a:t>kolem roku 1720, centrum hudby – </a:t>
            </a:r>
            <a:r>
              <a:rPr lang="cs-CZ" dirty="0" err="1" smtClean="0"/>
              <a:t>Manheimská</a:t>
            </a:r>
            <a:r>
              <a:rPr lang="cs-CZ" dirty="0" smtClean="0"/>
              <a:t> škola (kapela složená výhradně z českých hudebníků). </a:t>
            </a:r>
            <a:r>
              <a:rPr lang="cs-CZ" b="1" dirty="0" smtClean="0"/>
              <a:t>2. </a:t>
            </a:r>
            <a:r>
              <a:rPr lang="cs-CZ" b="1" dirty="0" err="1" smtClean="0"/>
              <a:t>Ranný</a:t>
            </a:r>
            <a:r>
              <a:rPr lang="cs-CZ" b="1" dirty="0" smtClean="0"/>
              <a:t> klasicismus: </a:t>
            </a:r>
            <a:r>
              <a:rPr lang="cs-CZ" dirty="0" smtClean="0"/>
              <a:t>do roku 1770, centrem hudby byla Vídeň, tzv. starší vídeňská škola (</a:t>
            </a:r>
            <a:r>
              <a:rPr lang="cs-CZ" dirty="0" err="1" smtClean="0"/>
              <a:t>ranná</a:t>
            </a:r>
            <a:r>
              <a:rPr lang="cs-CZ" dirty="0" smtClean="0"/>
              <a:t> tvorba </a:t>
            </a:r>
            <a:r>
              <a:rPr lang="cs-CZ" dirty="0" err="1" smtClean="0"/>
              <a:t>Haydena</a:t>
            </a:r>
            <a:r>
              <a:rPr lang="cs-CZ" dirty="0" smtClean="0"/>
              <a:t> a Mozarta). </a:t>
            </a:r>
            <a:r>
              <a:rPr lang="cs-CZ" b="1" dirty="0" smtClean="0"/>
              <a:t>3. Vrcholný klasicismus: </a:t>
            </a:r>
            <a:r>
              <a:rPr lang="cs-CZ" dirty="0" smtClean="0"/>
              <a:t>Označován jako vídeňský klasicismus, zárodky romantismu (</a:t>
            </a:r>
            <a:r>
              <a:rPr lang="cs-CZ" dirty="0" err="1" smtClean="0"/>
              <a:t>Hayden</a:t>
            </a:r>
            <a:r>
              <a:rPr lang="cs-CZ" dirty="0" smtClean="0"/>
              <a:t>, Mozart, Beethoven).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700" dirty="0" smtClean="0"/>
              <a:t>CMÍRAL, Adolf. </a:t>
            </a:r>
            <a:r>
              <a:rPr lang="cs-CZ" sz="1700" i="1" dirty="0" smtClean="0"/>
              <a:t>Heslo: Hudební klasicismus. In: Základní pojmy hudební. </a:t>
            </a:r>
            <a:r>
              <a:rPr lang="cs-CZ" sz="1700" dirty="0" smtClean="0"/>
              <a:t>Praha: Státní nakladatelství krásné literatury, hudby a umění. 1957. str. 219 – 222.</a:t>
            </a:r>
          </a:p>
          <a:p>
            <a:r>
              <a:rPr lang="cs-CZ" sz="1800" dirty="0" smtClean="0"/>
              <a:t>BENUTZER:BRUNSWYK.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: </a:t>
            </a:r>
            <a:r>
              <a:rPr lang="cs-CZ" sz="1800" i="1" dirty="0" err="1" smtClean="0"/>
              <a:t>the</a:t>
            </a:r>
            <a:r>
              <a:rPr lang="cs-CZ" sz="1800" i="1" dirty="0" smtClean="0"/>
              <a:t> free </a:t>
            </a:r>
            <a:r>
              <a:rPr lang="cs-CZ" sz="1800" i="1" dirty="0" err="1" smtClean="0"/>
              <a:t>encyclopedia</a:t>
            </a:r>
            <a:r>
              <a:rPr lang="cs-CZ" sz="1800" dirty="0" smtClean="0"/>
              <a:t> [online]. San </a:t>
            </a:r>
            <a:r>
              <a:rPr lang="cs-CZ" sz="1800" dirty="0" err="1" smtClean="0"/>
              <a:t>Francisco</a:t>
            </a:r>
            <a:r>
              <a:rPr lang="cs-CZ" sz="1800" dirty="0" smtClean="0"/>
              <a:t> (CA): </a:t>
            </a:r>
            <a:r>
              <a:rPr lang="cs-CZ" sz="1800" dirty="0" err="1" smtClean="0"/>
              <a:t>Wikimedia</a:t>
            </a:r>
            <a:r>
              <a:rPr lang="cs-CZ" sz="1800" dirty="0" smtClean="0"/>
              <a:t> </a:t>
            </a:r>
            <a:r>
              <a:rPr lang="cs-CZ" sz="1800" dirty="0" err="1" smtClean="0"/>
              <a:t>Foundation</a:t>
            </a:r>
            <a:r>
              <a:rPr lang="cs-CZ" sz="1800" dirty="0" smtClean="0"/>
              <a:t>, 22. 6. 2010 19:58 - [cit. 2012-05-09]. Dostupné z: http://cs.wikipedia.org/wiki/Soubor:Prag_Staendetheater_2.jpg</a:t>
            </a:r>
            <a:endParaRPr lang="cs-CZ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419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Hudební klasicismus</vt:lpstr>
      <vt:lpstr>Anotace</vt:lpstr>
      <vt:lpstr>Základní fakta klasicismu</vt:lpstr>
      <vt:lpstr>Charakteristické znaky hudebního klasicismu</vt:lpstr>
      <vt:lpstr>Vývoj klasicismu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8</cp:revision>
  <dcterms:created xsi:type="dcterms:W3CDTF">2012-05-09T14:25:23Z</dcterms:created>
  <dcterms:modified xsi:type="dcterms:W3CDTF">2012-10-31T21:09:55Z</dcterms:modified>
</cp:coreProperties>
</file>