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1A7727-BB9F-4E09-8E9F-0DA449E62F96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8D40B-B3C7-4281-B73B-BA3A33B40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VY_32_INOVACE_28_České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hudební baroko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Baroko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v Čechách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České hudební baroko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Barokní období v Čechách a vznik zámeckých kapel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7. a 8. ročníku, kteří si upevňují znalosti v oblasti barokního období.</a:t>
            </a:r>
          </a:p>
          <a:p>
            <a:r>
              <a:rPr lang="cs-CZ" dirty="0" smtClean="0"/>
              <a:t>Je zde návaznost na světové baroko, které ovlivnilo baroko české.</a:t>
            </a:r>
          </a:p>
          <a:p>
            <a:r>
              <a:rPr lang="cs-CZ" dirty="0" smtClean="0"/>
              <a:t>Prezentace též zaznamenává zámecké kapely, které v této době vznikaly.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barokní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České baroko se rozvíjí pod mohutným tlakem baroka světového.</a:t>
            </a:r>
          </a:p>
          <a:p>
            <a:r>
              <a:rPr lang="cs-CZ" dirty="0" smtClean="0"/>
              <a:t>Díky Bělohorské katastrofě zde zůstal válkou ožebračený lid, který dostal nové pány a ti jej vykořisťovali. </a:t>
            </a:r>
          </a:p>
          <a:p>
            <a:r>
              <a:rPr lang="cs-CZ" dirty="0" smtClean="0"/>
              <a:t>K rozvoji hudebního barokního období dochází v českých zemích až v 2 ½ 17. století.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Rozvoj zámeckých českých kapel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Čechách i na Moravě vznikají v barokním období zámecké kapely, které si pořizovali různí králové, hrabata, ale i církevní hodnostáři.</a:t>
            </a:r>
          </a:p>
          <a:p>
            <a:r>
              <a:rPr lang="cs-CZ" dirty="0" smtClean="0"/>
              <a:t>Činnost těchto kapel byla velice oblíbená a každý z majitelů se snažil o to, aby měl ve své kapele známého skladatele.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Kapely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Kapela hraběte </a:t>
            </a:r>
            <a:r>
              <a:rPr lang="cs-CZ" dirty="0" err="1" smtClean="0"/>
              <a:t>Sporcka</a:t>
            </a:r>
            <a:r>
              <a:rPr lang="cs-CZ" dirty="0" smtClean="0"/>
              <a:t> z Kuksu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byl typem osvíceného šlechtice, zakládal nemocnice, tiskárnu. V roce 1681 přivezl do Čech lesní roh. Na jeho panství působil též přední sochař Matyáš Braun. Na jeho sídle v Praze se uváděli </a:t>
            </a:r>
            <a:r>
              <a:rPr lang="cs-CZ" dirty="0" err="1" smtClean="0"/>
              <a:t>Vivaldiho</a:t>
            </a:r>
            <a:r>
              <a:rPr lang="cs-CZ" dirty="0" smtClean="0"/>
              <a:t> opery.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  Dále to byly kapely: v Českém Krumlově – </a:t>
            </a:r>
            <a:r>
              <a:rPr lang="cs-CZ" dirty="0" err="1" smtClean="0">
                <a:sym typeface="Symbol"/>
              </a:rPr>
              <a:t>Schwarzenberkové</a:t>
            </a:r>
            <a:r>
              <a:rPr lang="cs-CZ" dirty="0" smtClean="0">
                <a:sym typeface="Symbol"/>
              </a:rPr>
              <a:t>, Dolní </a:t>
            </a:r>
            <a:r>
              <a:rPr lang="cs-CZ" dirty="0" err="1" smtClean="0">
                <a:sym typeface="Symbol"/>
              </a:rPr>
              <a:t>Lukavice</a:t>
            </a:r>
            <a:r>
              <a:rPr lang="cs-CZ" dirty="0" smtClean="0">
                <a:sym typeface="Symbol"/>
              </a:rPr>
              <a:t> u Plzně – </a:t>
            </a:r>
            <a:r>
              <a:rPr lang="cs-CZ" dirty="0" err="1" smtClean="0">
                <a:sym typeface="Symbol"/>
              </a:rPr>
              <a:t>Morzinové</a:t>
            </a:r>
            <a:r>
              <a:rPr lang="cs-CZ" dirty="0" smtClean="0">
                <a:sym typeface="Symbol"/>
              </a:rPr>
              <a:t> (zde působil </a:t>
            </a:r>
            <a:r>
              <a:rPr lang="cs-CZ" dirty="0" err="1" smtClean="0">
                <a:sym typeface="Symbol"/>
              </a:rPr>
              <a:t>Joseph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Hayden</a:t>
            </a:r>
            <a:r>
              <a:rPr lang="cs-CZ" dirty="0" smtClean="0">
                <a:sym typeface="Symbol"/>
              </a:rPr>
              <a:t>), Roudnice nad Labem – </a:t>
            </a:r>
            <a:r>
              <a:rPr lang="cs-CZ" dirty="0" err="1" smtClean="0">
                <a:sym typeface="Symbol"/>
              </a:rPr>
              <a:t>Lobkovicové</a:t>
            </a:r>
            <a:r>
              <a:rPr lang="cs-CZ" dirty="0" smtClean="0">
                <a:sym typeface="Symbol"/>
              </a:rPr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Kapely na Moravě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Kapely na Moravě byly spíše pod patronem jednotlivých moravských biskupů. Málo bylo kapel, které by patřily šlechticům.</a:t>
            </a:r>
          </a:p>
          <a:p>
            <a:r>
              <a:rPr lang="cs-CZ" dirty="0" smtClean="0"/>
              <a:t>Jaroměřice nad </a:t>
            </a:r>
            <a:r>
              <a:rPr lang="cs-CZ" dirty="0" err="1" smtClean="0"/>
              <a:t>Rokytnou</a:t>
            </a:r>
            <a:r>
              <a:rPr lang="cs-CZ" dirty="0" smtClean="0"/>
              <a:t> – kapela hraběte Jana Adama </a:t>
            </a:r>
            <a:r>
              <a:rPr lang="cs-CZ" dirty="0" err="1" smtClean="0"/>
              <a:t>Questenberka</a:t>
            </a:r>
            <a:r>
              <a:rPr lang="cs-CZ" dirty="0" smtClean="0"/>
              <a:t> (loutnista), jeho kapela provozovala zejména opery, jako kapelník zde působil František Václav </a:t>
            </a:r>
            <a:r>
              <a:rPr lang="cs-CZ" dirty="0" err="1" smtClean="0"/>
              <a:t>Míča</a:t>
            </a:r>
            <a:r>
              <a:rPr lang="cs-CZ" dirty="0" smtClean="0"/>
              <a:t> (autor opery „O původu Jaroměřic na Moravě“).</a:t>
            </a:r>
          </a:p>
          <a:p>
            <a:r>
              <a:rPr lang="cs-CZ" dirty="0" smtClean="0"/>
              <a:t>Kroměříž – zde jsou kapely jednotlivých biskupů – nejznámější – Karel </a:t>
            </a:r>
            <a:r>
              <a:rPr lang="cs-CZ" dirty="0" err="1" smtClean="0"/>
              <a:t>Leichtenstein</a:t>
            </a:r>
            <a:r>
              <a:rPr lang="cs-CZ" dirty="0" smtClean="0"/>
              <a:t>-</a:t>
            </a:r>
            <a:r>
              <a:rPr lang="cs-CZ" dirty="0" err="1" smtClean="0"/>
              <a:t>Kastelhorn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 smtClean="0"/>
              <a:t>CMÍRAL, Adolf. </a:t>
            </a:r>
            <a:r>
              <a:rPr lang="cs-CZ" sz="1700" i="1" dirty="0" smtClean="0"/>
              <a:t>Heslo hudba v době barokní. In: Základní pojmy hudební. </a:t>
            </a:r>
            <a:r>
              <a:rPr lang="cs-CZ" sz="1700" dirty="0" smtClean="0"/>
              <a:t>Praha: Státní nakladatelství krásné literatury, hudby a umění. 1957. str. 259 – 260.</a:t>
            </a:r>
          </a:p>
          <a:p>
            <a:r>
              <a:rPr lang="cs-CZ" sz="1700" dirty="0" smtClean="0"/>
              <a:t>MIHULE, Jaroslav. KOVAŘÍK, Vladimír. </a:t>
            </a:r>
            <a:r>
              <a:rPr lang="cs-CZ" sz="1700" i="1" dirty="0" smtClean="0"/>
              <a:t>Heslo: Barokní suita. In: Hudební výchova II., Hudba a její svět. </a:t>
            </a:r>
            <a:r>
              <a:rPr lang="cs-CZ" sz="1700" dirty="0" smtClean="0"/>
              <a:t>Praha: Státní pedagogické nakladatelství. 1985. str. 64.</a:t>
            </a:r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410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České hudební baroko</vt:lpstr>
      <vt:lpstr>Anotace</vt:lpstr>
      <vt:lpstr>České barokní období</vt:lpstr>
      <vt:lpstr>Rozvoj zámeckých českých kapel</vt:lpstr>
      <vt:lpstr>Kapely v Čechách</vt:lpstr>
      <vt:lpstr>Kapely na Moravě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11</cp:revision>
  <dcterms:created xsi:type="dcterms:W3CDTF">2012-05-08T17:03:32Z</dcterms:created>
  <dcterms:modified xsi:type="dcterms:W3CDTF">2012-10-31T21:10:10Z</dcterms:modified>
</cp:coreProperties>
</file>