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9" r:id="rId2"/>
    <p:sldId id="278" r:id="rId3"/>
    <p:sldId id="276" r:id="rId4"/>
    <p:sldId id="257" r:id="rId5"/>
    <p:sldId id="271" r:id="rId6"/>
    <p:sldId id="272" r:id="rId7"/>
    <p:sldId id="273" r:id="rId8"/>
    <p:sldId id="274" r:id="rId9"/>
    <p:sldId id="275" r:id="rId10"/>
    <p:sldId id="277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66AF4E-9D5D-4F4A-AF31-95C8A90B0C9C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BFFDE-35B4-4609-8901-33AE69568CF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84327-5A12-4BFC-B392-B0B3B1311E15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035AE-F94D-44A2-84DB-86EA05D8F5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5728"/>
            <a:ext cx="7929618" cy="1214446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714348" y="1659284"/>
            <a:ext cx="764386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buNone/>
            </a:pP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Registrační číslo projektu: 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CZ.1.07/1.4.00/21.1689</a:t>
            </a:r>
            <a:endParaRPr lang="cs-CZ" sz="24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Název: VY_32_INOVACE_012</a:t>
            </a:r>
          </a:p>
          <a:p>
            <a:pPr fontAlgn="t">
              <a:buNone/>
            </a:pP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Šablona: </a:t>
            </a:r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III/2 </a:t>
            </a:r>
            <a:r>
              <a:rPr lang="cs-CZ" sz="2000" b="1" dirty="0" smtClean="0"/>
              <a:t>Inovace a zkvalitnění výuky prostřednictvím ICT		</a:t>
            </a:r>
            <a:endParaRPr lang="cs-CZ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 školy: Základní škola Panenský Týnec</a:t>
            </a:r>
          </a:p>
          <a:p>
            <a:pPr fontAlgn="t"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439 05 Panenský Týnec 166</a:t>
            </a:r>
          </a:p>
          <a:p>
            <a:pPr fontAlgn="t">
              <a:buNone/>
            </a:pPr>
            <a:endParaRPr lang="cs-CZ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base">
              <a:buNone/>
            </a:pP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Téma: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odčítání 0 - 7</a:t>
            </a:r>
          </a:p>
          <a:p>
            <a:pPr fontAlgn="t">
              <a:buNone/>
            </a:pPr>
            <a:endParaRPr lang="cs-CZ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Ročník: 1</a:t>
            </a:r>
          </a:p>
          <a:p>
            <a:pPr fontAlgn="t"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Eva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Kovaľáková</a:t>
            </a:r>
            <a:endParaRPr lang="cs-CZ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Datum: 21. 5. 2012</a:t>
            </a:r>
            <a:endParaRPr lang="cs-CZ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Žáci pomocí křížků znázorňují odčítání, vypočítají příklad.</a:t>
            </a:r>
          </a:p>
          <a:p>
            <a:pPr algn="l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Na závěr provedou kontrolu příkladů odstraněním </a:t>
            </a:r>
            <a:r>
              <a:rPr lang="cs-CZ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smajlíka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s otazníkem.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7 -  0 =  7</a:t>
            </a:r>
            <a:endParaRPr lang="cs-CZ" b="1" dirty="0"/>
          </a:p>
        </p:txBody>
      </p:sp>
      <p:pic>
        <p:nvPicPr>
          <p:cNvPr id="10252" name="Picture 1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843807" y="1916832"/>
          <a:ext cx="44645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125"/>
                <a:gridCol w="1116125"/>
                <a:gridCol w="1116125"/>
                <a:gridCol w="1116125"/>
              </a:tblGrid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25" name="Elipsa 24"/>
          <p:cNvSpPr/>
          <p:nvPr/>
        </p:nvSpPr>
        <p:spPr>
          <a:xfrm>
            <a:off x="5143504" y="2285992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4071934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4" y="5661248"/>
            <a:ext cx="2232248" cy="52322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 –  0 =     </a:t>
            </a:r>
          </a:p>
        </p:txBody>
      </p:sp>
      <p:pic>
        <p:nvPicPr>
          <p:cNvPr id="6146" name="Picture 2" descr="doprava,emoce,ksichtík,ksichtíky,prsty,smajlíci,smajlík,smajlíky,symboly,ukazatel doprava,ukazování,úsm&amp;ecaron;v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43808" y="5445224"/>
            <a:ext cx="936104" cy="1008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</p:pic>
      <p:pic>
        <p:nvPicPr>
          <p:cNvPr id="5122" name="Picture 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357166"/>
            <a:ext cx="1080000" cy="1080000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395536" y="5157192"/>
            <a:ext cx="237626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ZAPIŠ VÝSLEDEK</a:t>
            </a:r>
            <a:endParaRPr lang="cs-CZ" b="1" dirty="0"/>
          </a:p>
        </p:txBody>
      </p:sp>
      <p:sp>
        <p:nvSpPr>
          <p:cNvPr id="20" name="Elipsa 19"/>
          <p:cNvSpPr/>
          <p:nvPr/>
        </p:nvSpPr>
        <p:spPr>
          <a:xfrm>
            <a:off x="2928926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2928926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286512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4071934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5214942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7 - 1 =  6</a:t>
            </a:r>
            <a:endParaRPr lang="cs-CZ" b="1" dirty="0"/>
          </a:p>
        </p:txBody>
      </p:sp>
      <p:pic>
        <p:nvPicPr>
          <p:cNvPr id="10252" name="Picture 1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843807" y="1916832"/>
          <a:ext cx="44645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125"/>
                <a:gridCol w="1116125"/>
                <a:gridCol w="1116125"/>
                <a:gridCol w="1116125"/>
              </a:tblGrid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25" name="Elipsa 24"/>
          <p:cNvSpPr/>
          <p:nvPr/>
        </p:nvSpPr>
        <p:spPr>
          <a:xfrm>
            <a:off x="5143504" y="2285992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4071934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4" y="5661248"/>
            <a:ext cx="2232248" cy="52322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 – 1  =     </a:t>
            </a:r>
          </a:p>
        </p:txBody>
      </p:sp>
      <p:pic>
        <p:nvPicPr>
          <p:cNvPr id="6146" name="Picture 2" descr="doprava,emoce,ksichtík,ksichtíky,prsty,smajlíci,smajlík,smajlíky,symboly,ukazatel doprava,ukazování,úsm&amp;ecaron;v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43808" y="5445224"/>
            <a:ext cx="936104" cy="1008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</p:pic>
      <p:pic>
        <p:nvPicPr>
          <p:cNvPr id="5122" name="Picture 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285728"/>
            <a:ext cx="1080000" cy="1080000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395536" y="5157192"/>
            <a:ext cx="237626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ZAPIŠ VÝSLEDEK</a:t>
            </a:r>
            <a:endParaRPr lang="cs-CZ" b="1" dirty="0"/>
          </a:p>
        </p:txBody>
      </p:sp>
      <p:sp>
        <p:nvSpPr>
          <p:cNvPr id="20" name="Elipsa 19"/>
          <p:cNvSpPr/>
          <p:nvPr/>
        </p:nvSpPr>
        <p:spPr>
          <a:xfrm>
            <a:off x="2928926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2928926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286512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4071934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5214942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Násobení 32"/>
          <p:cNvSpPr/>
          <p:nvPr/>
        </p:nvSpPr>
        <p:spPr>
          <a:xfrm>
            <a:off x="7429520" y="2071678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7 - 2 =  5</a:t>
            </a:r>
            <a:endParaRPr lang="cs-CZ" b="1" dirty="0"/>
          </a:p>
        </p:txBody>
      </p:sp>
      <p:pic>
        <p:nvPicPr>
          <p:cNvPr id="10252" name="Picture 1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843807" y="1916832"/>
          <a:ext cx="44645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125"/>
                <a:gridCol w="1116125"/>
                <a:gridCol w="1116125"/>
                <a:gridCol w="1116125"/>
              </a:tblGrid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25" name="Elipsa 24"/>
          <p:cNvSpPr/>
          <p:nvPr/>
        </p:nvSpPr>
        <p:spPr>
          <a:xfrm>
            <a:off x="5143504" y="2285992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4071934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4" y="5661248"/>
            <a:ext cx="2232248" cy="52322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 – 2  =     </a:t>
            </a:r>
          </a:p>
        </p:txBody>
      </p:sp>
      <p:pic>
        <p:nvPicPr>
          <p:cNvPr id="6146" name="Picture 2" descr="doprava,emoce,ksichtík,ksichtíky,prsty,smajlíci,smajlík,smajlíky,symboly,ukazatel doprava,ukazování,úsm&amp;ecaron;v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43808" y="5445224"/>
            <a:ext cx="936104" cy="1008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</p:pic>
      <p:pic>
        <p:nvPicPr>
          <p:cNvPr id="5122" name="Picture 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285728"/>
            <a:ext cx="1080000" cy="1080000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395536" y="5157192"/>
            <a:ext cx="237626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ZAPIŠ VÝSLEDEK</a:t>
            </a:r>
            <a:endParaRPr lang="cs-CZ" b="1" dirty="0"/>
          </a:p>
        </p:txBody>
      </p:sp>
      <p:sp>
        <p:nvSpPr>
          <p:cNvPr id="20" name="Elipsa 19"/>
          <p:cNvSpPr/>
          <p:nvPr/>
        </p:nvSpPr>
        <p:spPr>
          <a:xfrm>
            <a:off x="2928926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2928926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286512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4071934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5214942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Násobení 32"/>
          <p:cNvSpPr/>
          <p:nvPr/>
        </p:nvSpPr>
        <p:spPr>
          <a:xfrm>
            <a:off x="7715272" y="2071678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Násobení 33"/>
          <p:cNvSpPr/>
          <p:nvPr/>
        </p:nvSpPr>
        <p:spPr>
          <a:xfrm>
            <a:off x="7786710" y="300037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7 - 3 =  4</a:t>
            </a:r>
            <a:endParaRPr lang="cs-CZ" b="1" dirty="0"/>
          </a:p>
        </p:txBody>
      </p:sp>
      <p:pic>
        <p:nvPicPr>
          <p:cNvPr id="10252" name="Picture 1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843807" y="1916832"/>
          <a:ext cx="44645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125"/>
                <a:gridCol w="1116125"/>
                <a:gridCol w="1116125"/>
                <a:gridCol w="1116125"/>
              </a:tblGrid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25" name="Elipsa 24"/>
          <p:cNvSpPr/>
          <p:nvPr/>
        </p:nvSpPr>
        <p:spPr>
          <a:xfrm>
            <a:off x="5143504" y="2285992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4071934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4" y="5661248"/>
            <a:ext cx="2232248" cy="52322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 – 3  =     </a:t>
            </a:r>
          </a:p>
        </p:txBody>
      </p:sp>
      <p:pic>
        <p:nvPicPr>
          <p:cNvPr id="6146" name="Picture 2" descr="doprava,emoce,ksichtík,ksichtíky,prsty,smajlíci,smajlík,smajlíky,symboly,ukazatel doprava,ukazování,úsm&amp;ecaron;v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43808" y="5445224"/>
            <a:ext cx="936104" cy="1008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</p:pic>
      <p:pic>
        <p:nvPicPr>
          <p:cNvPr id="5122" name="Picture 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357166"/>
            <a:ext cx="1080000" cy="1080000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395536" y="5157192"/>
            <a:ext cx="237626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ZAPIŠ VÝSLEDEK</a:t>
            </a:r>
            <a:endParaRPr lang="cs-CZ" b="1" dirty="0"/>
          </a:p>
        </p:txBody>
      </p:sp>
      <p:sp>
        <p:nvSpPr>
          <p:cNvPr id="20" name="Elipsa 19"/>
          <p:cNvSpPr/>
          <p:nvPr/>
        </p:nvSpPr>
        <p:spPr>
          <a:xfrm>
            <a:off x="2928926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2928926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286512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4071934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5214942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Násobení 32"/>
          <p:cNvSpPr/>
          <p:nvPr/>
        </p:nvSpPr>
        <p:spPr>
          <a:xfrm>
            <a:off x="7715272" y="2071678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Násobení 33"/>
          <p:cNvSpPr/>
          <p:nvPr/>
        </p:nvSpPr>
        <p:spPr>
          <a:xfrm>
            <a:off x="7786710" y="300037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Násobení 18"/>
          <p:cNvSpPr/>
          <p:nvPr/>
        </p:nvSpPr>
        <p:spPr>
          <a:xfrm>
            <a:off x="7858148" y="407194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7 - 4 =  3</a:t>
            </a:r>
            <a:endParaRPr lang="cs-CZ" b="1" dirty="0"/>
          </a:p>
        </p:txBody>
      </p:sp>
      <p:pic>
        <p:nvPicPr>
          <p:cNvPr id="10252" name="Picture 1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843807" y="1916832"/>
          <a:ext cx="44645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125"/>
                <a:gridCol w="1116125"/>
                <a:gridCol w="1116125"/>
                <a:gridCol w="1116125"/>
              </a:tblGrid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25" name="Elipsa 24"/>
          <p:cNvSpPr/>
          <p:nvPr/>
        </p:nvSpPr>
        <p:spPr>
          <a:xfrm>
            <a:off x="5143504" y="2285992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4071934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4" y="5661248"/>
            <a:ext cx="2232248" cy="52322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 – 4  =     </a:t>
            </a:r>
          </a:p>
        </p:txBody>
      </p:sp>
      <p:pic>
        <p:nvPicPr>
          <p:cNvPr id="6146" name="Picture 2" descr="doprava,emoce,ksichtík,ksichtíky,prsty,smajlíci,smajlík,smajlíky,symboly,ukazatel doprava,ukazování,úsm&amp;ecaron;v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43808" y="5445224"/>
            <a:ext cx="936104" cy="1008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</p:pic>
      <p:pic>
        <p:nvPicPr>
          <p:cNvPr id="5122" name="Picture 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285728"/>
            <a:ext cx="1080000" cy="1080000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395536" y="5157192"/>
            <a:ext cx="237626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ZAPIŠ VÝSLEDEK</a:t>
            </a:r>
            <a:endParaRPr lang="cs-CZ" b="1" dirty="0"/>
          </a:p>
        </p:txBody>
      </p:sp>
      <p:sp>
        <p:nvSpPr>
          <p:cNvPr id="20" name="Elipsa 19"/>
          <p:cNvSpPr/>
          <p:nvPr/>
        </p:nvSpPr>
        <p:spPr>
          <a:xfrm>
            <a:off x="2928926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2928926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286512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4071934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5214942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Násobení 32"/>
          <p:cNvSpPr/>
          <p:nvPr/>
        </p:nvSpPr>
        <p:spPr>
          <a:xfrm>
            <a:off x="7715272" y="2071678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Násobení 33"/>
          <p:cNvSpPr/>
          <p:nvPr/>
        </p:nvSpPr>
        <p:spPr>
          <a:xfrm>
            <a:off x="7786710" y="300037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Násobení 18"/>
          <p:cNvSpPr/>
          <p:nvPr/>
        </p:nvSpPr>
        <p:spPr>
          <a:xfrm>
            <a:off x="7858148" y="407194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Násobení 20"/>
          <p:cNvSpPr/>
          <p:nvPr/>
        </p:nvSpPr>
        <p:spPr>
          <a:xfrm>
            <a:off x="7929586" y="514351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7 - 5 =  2</a:t>
            </a:r>
            <a:endParaRPr lang="cs-CZ" b="1" dirty="0"/>
          </a:p>
        </p:txBody>
      </p:sp>
      <p:pic>
        <p:nvPicPr>
          <p:cNvPr id="10252" name="Picture 1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843807" y="1916832"/>
          <a:ext cx="44645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125"/>
                <a:gridCol w="1116125"/>
                <a:gridCol w="1116125"/>
                <a:gridCol w="1116125"/>
              </a:tblGrid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25" name="Elipsa 24"/>
          <p:cNvSpPr/>
          <p:nvPr/>
        </p:nvSpPr>
        <p:spPr>
          <a:xfrm>
            <a:off x="5143504" y="2285992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4071934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4" y="5661248"/>
            <a:ext cx="2232248" cy="52322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 – 2  =     </a:t>
            </a:r>
          </a:p>
        </p:txBody>
      </p:sp>
      <p:pic>
        <p:nvPicPr>
          <p:cNvPr id="6146" name="Picture 2" descr="doprava,emoce,ksichtík,ksichtíky,prsty,smajlíci,smajlík,smajlíky,symboly,ukazatel doprava,ukazování,úsm&amp;ecaron;v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43808" y="5445224"/>
            <a:ext cx="936104" cy="1008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</p:pic>
      <p:pic>
        <p:nvPicPr>
          <p:cNvPr id="5122" name="Picture 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285728"/>
            <a:ext cx="1080000" cy="1080000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395536" y="5157192"/>
            <a:ext cx="237626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ZAPIŠ VÝSLEDEK</a:t>
            </a:r>
            <a:endParaRPr lang="cs-CZ" b="1" dirty="0"/>
          </a:p>
        </p:txBody>
      </p:sp>
      <p:sp>
        <p:nvSpPr>
          <p:cNvPr id="20" name="Elipsa 19"/>
          <p:cNvSpPr/>
          <p:nvPr/>
        </p:nvSpPr>
        <p:spPr>
          <a:xfrm>
            <a:off x="2928926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2928926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286512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4071934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5214942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Násobení 32"/>
          <p:cNvSpPr/>
          <p:nvPr/>
        </p:nvSpPr>
        <p:spPr>
          <a:xfrm>
            <a:off x="7715272" y="1643050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Násobení 33"/>
          <p:cNvSpPr/>
          <p:nvPr/>
        </p:nvSpPr>
        <p:spPr>
          <a:xfrm>
            <a:off x="7715272" y="2428868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Násobení 18"/>
          <p:cNvSpPr/>
          <p:nvPr/>
        </p:nvSpPr>
        <p:spPr>
          <a:xfrm>
            <a:off x="7715272" y="3214686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Násobení 20"/>
          <p:cNvSpPr/>
          <p:nvPr/>
        </p:nvSpPr>
        <p:spPr>
          <a:xfrm>
            <a:off x="7786710" y="4857760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Násobení 21"/>
          <p:cNvSpPr/>
          <p:nvPr/>
        </p:nvSpPr>
        <p:spPr>
          <a:xfrm>
            <a:off x="7786710" y="4000504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7 - 6 =  1</a:t>
            </a:r>
            <a:endParaRPr lang="cs-CZ" b="1" dirty="0"/>
          </a:p>
        </p:txBody>
      </p:sp>
      <p:pic>
        <p:nvPicPr>
          <p:cNvPr id="10252" name="Picture 1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843807" y="1916832"/>
          <a:ext cx="44645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125"/>
                <a:gridCol w="1116125"/>
                <a:gridCol w="1116125"/>
                <a:gridCol w="1116125"/>
              </a:tblGrid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25" name="Elipsa 24"/>
          <p:cNvSpPr/>
          <p:nvPr/>
        </p:nvSpPr>
        <p:spPr>
          <a:xfrm>
            <a:off x="5143504" y="2285992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4071934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4" y="5661248"/>
            <a:ext cx="2232248" cy="52322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 – 6  =     </a:t>
            </a:r>
          </a:p>
        </p:txBody>
      </p:sp>
      <p:pic>
        <p:nvPicPr>
          <p:cNvPr id="6146" name="Picture 2" descr="doprava,emoce,ksichtík,ksichtíky,prsty,smajlíci,smajlík,smajlíky,symboly,ukazatel doprava,ukazování,úsm&amp;ecaron;v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43808" y="5445224"/>
            <a:ext cx="936104" cy="1008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</p:pic>
      <p:pic>
        <p:nvPicPr>
          <p:cNvPr id="5122" name="Picture 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285728"/>
            <a:ext cx="1080000" cy="1080000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395536" y="5157192"/>
            <a:ext cx="237626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ZAPIŠ VÝSLEDEK</a:t>
            </a:r>
            <a:endParaRPr lang="cs-CZ" b="1" dirty="0"/>
          </a:p>
        </p:txBody>
      </p:sp>
      <p:sp>
        <p:nvSpPr>
          <p:cNvPr id="20" name="Elipsa 19"/>
          <p:cNvSpPr/>
          <p:nvPr/>
        </p:nvSpPr>
        <p:spPr>
          <a:xfrm>
            <a:off x="2928926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2928926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286512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4071934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5214942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Násobení 32"/>
          <p:cNvSpPr/>
          <p:nvPr/>
        </p:nvSpPr>
        <p:spPr>
          <a:xfrm>
            <a:off x="7786710" y="157161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Násobení 33"/>
          <p:cNvSpPr/>
          <p:nvPr/>
        </p:nvSpPr>
        <p:spPr>
          <a:xfrm>
            <a:off x="7786710" y="2357430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Násobení 18"/>
          <p:cNvSpPr/>
          <p:nvPr/>
        </p:nvSpPr>
        <p:spPr>
          <a:xfrm>
            <a:off x="7858148" y="3143248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Násobení 20"/>
          <p:cNvSpPr/>
          <p:nvPr/>
        </p:nvSpPr>
        <p:spPr>
          <a:xfrm>
            <a:off x="7929586" y="4000504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Násobení 21"/>
          <p:cNvSpPr/>
          <p:nvPr/>
        </p:nvSpPr>
        <p:spPr>
          <a:xfrm>
            <a:off x="7929586" y="4929198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Násobení 26"/>
          <p:cNvSpPr/>
          <p:nvPr/>
        </p:nvSpPr>
        <p:spPr>
          <a:xfrm>
            <a:off x="7929586" y="5786454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7 - 7 =  0</a:t>
            </a:r>
            <a:endParaRPr lang="cs-CZ" b="1" dirty="0"/>
          </a:p>
        </p:txBody>
      </p:sp>
      <p:pic>
        <p:nvPicPr>
          <p:cNvPr id="10252" name="Picture 1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182880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843807" y="1916832"/>
          <a:ext cx="44645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125"/>
                <a:gridCol w="1116125"/>
                <a:gridCol w="1116125"/>
                <a:gridCol w="1116125"/>
              </a:tblGrid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1332148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25" name="Elipsa 24"/>
          <p:cNvSpPr/>
          <p:nvPr/>
        </p:nvSpPr>
        <p:spPr>
          <a:xfrm>
            <a:off x="5143504" y="2285992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4071934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4" y="5661248"/>
            <a:ext cx="2232248" cy="523220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 – 7  =     </a:t>
            </a:r>
          </a:p>
        </p:txBody>
      </p:sp>
      <p:pic>
        <p:nvPicPr>
          <p:cNvPr id="6146" name="Picture 2" descr="doprava,emoce,ksichtík,ksichtíky,prsty,smajlíci,smajlík,smajlíky,symboly,ukazatel doprava,ukazování,úsm&amp;ecaron;v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843808" y="5445224"/>
            <a:ext cx="936104" cy="1008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</p:pic>
      <p:pic>
        <p:nvPicPr>
          <p:cNvPr id="5122" name="Picture 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357166"/>
            <a:ext cx="1080000" cy="1080000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395536" y="5157192"/>
            <a:ext cx="237626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ZAPIŠ VÝSLEDEK</a:t>
            </a:r>
            <a:endParaRPr lang="cs-CZ" b="1" dirty="0"/>
          </a:p>
        </p:txBody>
      </p:sp>
      <p:sp>
        <p:nvSpPr>
          <p:cNvPr id="20" name="Elipsa 19"/>
          <p:cNvSpPr/>
          <p:nvPr/>
        </p:nvSpPr>
        <p:spPr>
          <a:xfrm>
            <a:off x="2928926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2928926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6286512" y="2357430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4071934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5214942" y="4000504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Násobení 32"/>
          <p:cNvSpPr/>
          <p:nvPr/>
        </p:nvSpPr>
        <p:spPr>
          <a:xfrm>
            <a:off x="7786710" y="1357298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Násobení 33"/>
          <p:cNvSpPr/>
          <p:nvPr/>
        </p:nvSpPr>
        <p:spPr>
          <a:xfrm>
            <a:off x="7858148" y="2000240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Násobení 18"/>
          <p:cNvSpPr/>
          <p:nvPr/>
        </p:nvSpPr>
        <p:spPr>
          <a:xfrm>
            <a:off x="7858148" y="2714620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Násobení 20"/>
          <p:cNvSpPr/>
          <p:nvPr/>
        </p:nvSpPr>
        <p:spPr>
          <a:xfrm>
            <a:off x="7858148" y="335756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Násobení 21"/>
          <p:cNvSpPr/>
          <p:nvPr/>
        </p:nvSpPr>
        <p:spPr>
          <a:xfrm>
            <a:off x="7858148" y="407194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Násobení 26"/>
          <p:cNvSpPr/>
          <p:nvPr/>
        </p:nvSpPr>
        <p:spPr>
          <a:xfrm>
            <a:off x="7858148" y="478632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Násobení 27"/>
          <p:cNvSpPr/>
          <p:nvPr/>
        </p:nvSpPr>
        <p:spPr>
          <a:xfrm>
            <a:off x="7858148" y="5500702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office.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microsoft.com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/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cs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-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cz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/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images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183</Words>
  <Application>Microsoft Office PowerPoint</Application>
  <PresentationFormat>Předvádění na obrazovce (4:3)</PresentationFormat>
  <Paragraphs>161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 </vt:lpstr>
      <vt:lpstr>ANOTACE</vt:lpstr>
      <vt:lpstr>7 -  0 =  7</vt:lpstr>
      <vt:lpstr>7 - 1 =  6</vt:lpstr>
      <vt:lpstr>7 - 2 =  5</vt:lpstr>
      <vt:lpstr>7 - 3 =  4</vt:lpstr>
      <vt:lpstr>7 - 4 =  3</vt:lpstr>
      <vt:lpstr>7 - 5 =  2</vt:lpstr>
      <vt:lpstr>7 - 6 =  1</vt:lpstr>
      <vt:lpstr>7 - 7 =  0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Eva</dc:creator>
  <cp:lastModifiedBy>Eva</cp:lastModifiedBy>
  <cp:revision>28</cp:revision>
  <dcterms:created xsi:type="dcterms:W3CDTF">2012-05-05T12:47:03Z</dcterms:created>
  <dcterms:modified xsi:type="dcterms:W3CDTF">2013-02-17T16:46:00Z</dcterms:modified>
</cp:coreProperties>
</file>