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1" r:id="rId3"/>
    <p:sldId id="259" r:id="rId4"/>
    <p:sldId id="268" r:id="rId5"/>
    <p:sldId id="267" r:id="rId6"/>
    <p:sldId id="266" r:id="rId7"/>
    <p:sldId id="264" r:id="rId8"/>
    <p:sldId id="265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1A3A22"/>
    <a:srgbClr val="953735"/>
    <a:srgbClr val="66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E57A8-1FA2-43CA-A7D1-A0AAE9D1661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AFC83A-77E4-4A40-9782-AA2ABD6B35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AFC83A-77E4-4A40-9782-AA2ABD6B350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AFC83A-77E4-4A40-9782-AA2ABD6B350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AFC83A-77E4-4A40-9782-AA2ABD6B350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AFC83A-77E4-4A40-9782-AA2ABD6B350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AFC83A-77E4-4A40-9782-AA2ABD6B350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AFC83A-77E4-4A40-9782-AA2ABD6B350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D6954-9AED-47F9-B1ED-BD1363DCED8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B52E7-DEC8-4918-9F9F-BC111FE9F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png"/><Relationship Id="rId21" Type="http://schemas.openxmlformats.org/officeDocument/2006/relationships/image" Target="../media/image20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5" Type="http://schemas.openxmlformats.org/officeDocument/2006/relationships/image" Target="../media/image24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wmf"/><Relationship Id="rId20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24" Type="http://schemas.openxmlformats.org/officeDocument/2006/relationships/image" Target="../media/image23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23" Type="http://schemas.openxmlformats.org/officeDocument/2006/relationships/image" Target="../media/image22.png"/><Relationship Id="rId10" Type="http://schemas.openxmlformats.org/officeDocument/2006/relationships/image" Target="../media/image9.png"/><Relationship Id="rId19" Type="http://schemas.openxmlformats.org/officeDocument/2006/relationships/image" Target="../media/image18.wmf"/><Relationship Id="rId4" Type="http://schemas.openxmlformats.org/officeDocument/2006/relationships/image" Target="../media/image3.wmf"/><Relationship Id="rId9" Type="http://schemas.openxmlformats.org/officeDocument/2006/relationships/image" Target="../media/image8.gif"/><Relationship Id="rId14" Type="http://schemas.openxmlformats.org/officeDocument/2006/relationships/image" Target="../media/image13.png"/><Relationship Id="rId22" Type="http://schemas.openxmlformats.org/officeDocument/2006/relationships/image" Target="../media/image2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26" Type="http://schemas.openxmlformats.org/officeDocument/2006/relationships/image" Target="../media/image26.wmf"/><Relationship Id="rId3" Type="http://schemas.openxmlformats.org/officeDocument/2006/relationships/image" Target="../media/image2.png"/><Relationship Id="rId21" Type="http://schemas.openxmlformats.org/officeDocument/2006/relationships/image" Target="../media/image20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5" Type="http://schemas.openxmlformats.org/officeDocument/2006/relationships/image" Target="../media/image23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wmf"/><Relationship Id="rId20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24" Type="http://schemas.openxmlformats.org/officeDocument/2006/relationships/image" Target="../media/image25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23" Type="http://schemas.openxmlformats.org/officeDocument/2006/relationships/image" Target="../media/image22.png"/><Relationship Id="rId10" Type="http://schemas.openxmlformats.org/officeDocument/2006/relationships/image" Target="../media/image9.png"/><Relationship Id="rId19" Type="http://schemas.openxmlformats.org/officeDocument/2006/relationships/image" Target="../media/image18.wmf"/><Relationship Id="rId4" Type="http://schemas.openxmlformats.org/officeDocument/2006/relationships/image" Target="../media/image3.wmf"/><Relationship Id="rId9" Type="http://schemas.openxmlformats.org/officeDocument/2006/relationships/image" Target="../media/image8.gif"/><Relationship Id="rId14" Type="http://schemas.openxmlformats.org/officeDocument/2006/relationships/image" Target="../media/image13.png"/><Relationship Id="rId22" Type="http://schemas.openxmlformats.org/officeDocument/2006/relationships/image" Target="../media/image21.wmf"/><Relationship Id="rId27" Type="http://schemas.openxmlformats.org/officeDocument/2006/relationships/image" Target="../media/image2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26" Type="http://schemas.openxmlformats.org/officeDocument/2006/relationships/image" Target="../media/image28.wmf"/><Relationship Id="rId3" Type="http://schemas.openxmlformats.org/officeDocument/2006/relationships/image" Target="../media/image2.png"/><Relationship Id="rId21" Type="http://schemas.openxmlformats.org/officeDocument/2006/relationships/image" Target="../media/image21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5" Type="http://schemas.openxmlformats.org/officeDocument/2006/relationships/image" Target="../media/image25.w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5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24" Type="http://schemas.openxmlformats.org/officeDocument/2006/relationships/image" Target="../media/image26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23" Type="http://schemas.openxmlformats.org/officeDocument/2006/relationships/image" Target="../media/image23.wmf"/><Relationship Id="rId10" Type="http://schemas.openxmlformats.org/officeDocument/2006/relationships/image" Target="../media/image9.png"/><Relationship Id="rId19" Type="http://schemas.openxmlformats.org/officeDocument/2006/relationships/image" Target="../media/image19.wmf"/><Relationship Id="rId4" Type="http://schemas.openxmlformats.org/officeDocument/2006/relationships/image" Target="../media/image3.wmf"/><Relationship Id="rId9" Type="http://schemas.openxmlformats.org/officeDocument/2006/relationships/image" Target="../media/image8.gif"/><Relationship Id="rId14" Type="http://schemas.openxmlformats.org/officeDocument/2006/relationships/image" Target="../media/image13.png"/><Relationship Id="rId22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26" Type="http://schemas.openxmlformats.org/officeDocument/2006/relationships/image" Target="../media/image30.wmf"/><Relationship Id="rId3" Type="http://schemas.openxmlformats.org/officeDocument/2006/relationships/image" Target="../media/image2.png"/><Relationship Id="rId21" Type="http://schemas.openxmlformats.org/officeDocument/2006/relationships/image" Target="../media/image21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5" Type="http://schemas.openxmlformats.org/officeDocument/2006/relationships/image" Target="../media/image29.wm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5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24" Type="http://schemas.openxmlformats.org/officeDocument/2006/relationships/image" Target="../media/image25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23" Type="http://schemas.openxmlformats.org/officeDocument/2006/relationships/image" Target="../media/image23.wmf"/><Relationship Id="rId10" Type="http://schemas.openxmlformats.org/officeDocument/2006/relationships/image" Target="../media/image9.png"/><Relationship Id="rId19" Type="http://schemas.openxmlformats.org/officeDocument/2006/relationships/image" Target="../media/image19.wmf"/><Relationship Id="rId4" Type="http://schemas.openxmlformats.org/officeDocument/2006/relationships/image" Target="../media/image3.wmf"/><Relationship Id="rId9" Type="http://schemas.openxmlformats.org/officeDocument/2006/relationships/image" Target="../media/image8.gif"/><Relationship Id="rId14" Type="http://schemas.openxmlformats.org/officeDocument/2006/relationships/image" Target="../media/image13.png"/><Relationship Id="rId22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26" Type="http://schemas.openxmlformats.org/officeDocument/2006/relationships/image" Target="../media/image32.wmf"/><Relationship Id="rId3" Type="http://schemas.openxmlformats.org/officeDocument/2006/relationships/image" Target="../media/image2.png"/><Relationship Id="rId21" Type="http://schemas.openxmlformats.org/officeDocument/2006/relationships/image" Target="../media/image21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5" Type="http://schemas.openxmlformats.org/officeDocument/2006/relationships/image" Target="../media/image31.wm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5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24" Type="http://schemas.openxmlformats.org/officeDocument/2006/relationships/image" Target="../media/image25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23" Type="http://schemas.openxmlformats.org/officeDocument/2006/relationships/image" Target="../media/image23.wmf"/><Relationship Id="rId10" Type="http://schemas.openxmlformats.org/officeDocument/2006/relationships/image" Target="../media/image9.png"/><Relationship Id="rId19" Type="http://schemas.openxmlformats.org/officeDocument/2006/relationships/image" Target="../media/image19.wmf"/><Relationship Id="rId4" Type="http://schemas.openxmlformats.org/officeDocument/2006/relationships/image" Target="../media/image3.wmf"/><Relationship Id="rId9" Type="http://schemas.openxmlformats.org/officeDocument/2006/relationships/image" Target="../media/image8.gif"/><Relationship Id="rId14" Type="http://schemas.openxmlformats.org/officeDocument/2006/relationships/image" Target="../media/image13.png"/><Relationship Id="rId22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3.png"/><Relationship Id="rId18" Type="http://schemas.openxmlformats.org/officeDocument/2006/relationships/image" Target="../media/image19.wmf"/><Relationship Id="rId3" Type="http://schemas.openxmlformats.org/officeDocument/2006/relationships/image" Target="../media/image2.png"/><Relationship Id="rId21" Type="http://schemas.openxmlformats.org/officeDocument/2006/relationships/image" Target="../media/image22.png"/><Relationship Id="rId7" Type="http://schemas.openxmlformats.org/officeDocument/2006/relationships/image" Target="../media/image6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5" Type="http://schemas.openxmlformats.org/officeDocument/2006/relationships/image" Target="../media/image34.wm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6.wmf"/><Relationship Id="rId20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1.wmf"/><Relationship Id="rId24" Type="http://schemas.openxmlformats.org/officeDocument/2006/relationships/image" Target="../media/image32.wmf"/><Relationship Id="rId5" Type="http://schemas.openxmlformats.org/officeDocument/2006/relationships/image" Target="../media/image4.wmf"/><Relationship Id="rId15" Type="http://schemas.openxmlformats.org/officeDocument/2006/relationships/image" Target="../media/image15.wmf"/><Relationship Id="rId23" Type="http://schemas.openxmlformats.org/officeDocument/2006/relationships/image" Target="../media/image33.wmf"/><Relationship Id="rId10" Type="http://schemas.openxmlformats.org/officeDocument/2006/relationships/image" Target="../media/image10.wmf"/><Relationship Id="rId19" Type="http://schemas.openxmlformats.org/officeDocument/2006/relationships/image" Target="../media/image20.wmf"/><Relationship Id="rId4" Type="http://schemas.openxmlformats.org/officeDocument/2006/relationships/image" Target="../media/image3.wmf"/><Relationship Id="rId9" Type="http://schemas.openxmlformats.org/officeDocument/2006/relationships/image" Target="../media/image9.png"/><Relationship Id="rId14" Type="http://schemas.openxmlformats.org/officeDocument/2006/relationships/image" Target="../media/image14.wmf"/><Relationship Id="rId22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42910" y="1357298"/>
            <a:ext cx="771530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</a:t>
            </a:r>
            <a:r>
              <a:rPr lang="cs-CZ" sz="2000" dirty="0" smtClean="0"/>
              <a:t>013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 </a:t>
            </a:r>
            <a:r>
              <a:rPr lang="cs-CZ" sz="2000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 Sčítání v oboru 0 - 8</a:t>
            </a:r>
            <a:endParaRPr lang="cs-CZ" sz="2000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Datum:3. 6. 2012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42852"/>
            <a:ext cx="7500990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Klíčová </a:t>
            </a:r>
            <a:r>
              <a:rPr lang="cs-CZ" dirty="0" smtClean="0"/>
              <a:t>slova</a:t>
            </a:r>
            <a:br>
              <a:rPr lang="cs-CZ" dirty="0" smtClean="0"/>
            </a:br>
            <a:r>
              <a:rPr lang="cs-CZ" dirty="0" smtClean="0"/>
              <a:t>logické 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Interaktivní tabule, počítač</a:t>
            </a:r>
          </a:p>
          <a:p>
            <a:r>
              <a:rPr lang="cs-CZ" dirty="0" smtClean="0"/>
              <a:t>Logické myšlení</a:t>
            </a:r>
          </a:p>
          <a:p>
            <a:r>
              <a:rPr lang="cs-CZ" dirty="0" smtClean="0"/>
              <a:t>Sčítání 3 čísel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81418" y="3573016"/>
            <a:ext cx="1062582" cy="1836000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645024"/>
            <a:ext cx="1062582" cy="18360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PXXO6DNX\MC9003441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3" y="4221088"/>
            <a:ext cx="2347034" cy="1645006"/>
          </a:xfrm>
          <a:prstGeom prst="rect">
            <a:avLst/>
          </a:prstGeom>
          <a:noFill/>
        </p:spPr>
      </p:pic>
      <p:pic>
        <p:nvPicPr>
          <p:cNvPr id="2053" name="Picture 5" descr="C:\Users\Eva\AppData\Local\Microsoft\Windows\Temporary Internet Files\Content.IE5\7VXVB856\MC90044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8375" y="764704"/>
            <a:ext cx="1825625" cy="1711325"/>
          </a:xfrm>
          <a:prstGeom prst="rect">
            <a:avLst/>
          </a:prstGeom>
          <a:noFill/>
        </p:spPr>
      </p:pic>
      <p:sp>
        <p:nvSpPr>
          <p:cNvPr id="100" name="Mrak 99"/>
          <p:cNvSpPr/>
          <p:nvPr/>
        </p:nvSpPr>
        <p:spPr>
          <a:xfrm>
            <a:off x="7380312" y="116632"/>
            <a:ext cx="1080120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 r="-100000" b="-10000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30" name="Picture 34" descr="C:\Users\Eva\AppData\Local\Microsoft\Windows\Temporary Internet Files\Content.IE5\QG4WWQAA\MC9000552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0"/>
            <a:ext cx="2383294" cy="2232000"/>
          </a:xfrm>
          <a:prstGeom prst="rect">
            <a:avLst/>
          </a:prstGeom>
          <a:noFill/>
        </p:spPr>
      </p:pic>
      <p:pic>
        <p:nvPicPr>
          <p:cNvPr id="4122" name="Picture 26" descr="C:\Users\Eva\AppData\Local\Microsoft\Windows\Temporary Internet Files\Content.IE5\P354FRB2\MC9004418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08720"/>
            <a:ext cx="1440000" cy="1654884"/>
          </a:xfrm>
          <a:prstGeom prst="rect">
            <a:avLst/>
          </a:prstGeom>
          <a:noFill/>
        </p:spPr>
      </p:pic>
      <p:pic>
        <p:nvPicPr>
          <p:cNvPr id="4120" name="Picture 24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828800" cy="1828800"/>
          </a:xfrm>
          <a:prstGeom prst="rect">
            <a:avLst/>
          </a:prstGeom>
          <a:noFill/>
        </p:spPr>
      </p:pic>
      <p:pic>
        <p:nvPicPr>
          <p:cNvPr id="4119" name="Picture 23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828800" cy="1828800"/>
          </a:xfrm>
          <a:prstGeom prst="rect">
            <a:avLst/>
          </a:prstGeom>
          <a:noFill/>
        </p:spPr>
      </p:pic>
      <p:pic>
        <p:nvPicPr>
          <p:cNvPr id="63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5301208"/>
            <a:ext cx="762000" cy="733425"/>
          </a:xfrm>
          <a:prstGeom prst="rect">
            <a:avLst/>
          </a:prstGeom>
          <a:noFill/>
        </p:spPr>
      </p:pic>
      <p:pic>
        <p:nvPicPr>
          <p:cNvPr id="44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7067507" y="1818104"/>
            <a:ext cx="720000" cy="720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7VXVB856\MC9002791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332656"/>
            <a:ext cx="4896000" cy="3363686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P354FRB2\MC90023143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99992" y="1988840"/>
            <a:ext cx="2741691" cy="1932915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QG4WWQAA\MC90032646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3347864" y="2708920"/>
            <a:ext cx="1049971" cy="1080024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62269">
            <a:off x="6568989" y="1849630"/>
            <a:ext cx="972000" cy="972000"/>
          </a:xfrm>
          <a:prstGeom prst="rect">
            <a:avLst/>
          </a:prstGeom>
          <a:noFill/>
        </p:spPr>
      </p:pic>
      <p:pic>
        <p:nvPicPr>
          <p:cNvPr id="4108" name="Picture 12" descr="C:\Users\Eva\AppData\Local\Microsoft\Windows\Temporary Internet Files\Content.IE5\PXXO6DNX\MC900436334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2055180">
            <a:off x="7812360" y="2996952"/>
            <a:ext cx="900000" cy="900000"/>
          </a:xfrm>
          <a:prstGeom prst="rect">
            <a:avLst/>
          </a:prstGeom>
          <a:noFill/>
        </p:spPr>
      </p:pic>
      <p:pic>
        <p:nvPicPr>
          <p:cNvPr id="4110" name="Picture 14" descr="C:\Users\Eva\AppData\Local\Microsoft\Windows\Temporary Internet Files\Content.IE5\PXXO6DNX\MC900149645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2060848"/>
            <a:ext cx="1908000" cy="1776026"/>
          </a:xfrm>
          <a:prstGeom prst="rect">
            <a:avLst/>
          </a:prstGeom>
          <a:noFill/>
        </p:spPr>
      </p:pic>
      <p:pic>
        <p:nvPicPr>
          <p:cNvPr id="4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213210" y="2533705"/>
            <a:ext cx="1116000" cy="1116000"/>
          </a:xfrm>
          <a:prstGeom prst="rect">
            <a:avLst/>
          </a:prstGeom>
          <a:noFill/>
        </p:spPr>
      </p:pic>
      <p:pic>
        <p:nvPicPr>
          <p:cNvPr id="45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6722896" y="2961655"/>
            <a:ext cx="954479" cy="648000"/>
          </a:xfrm>
          <a:prstGeom prst="rect">
            <a:avLst/>
          </a:prstGeom>
          <a:noFill/>
        </p:spPr>
      </p:pic>
      <p:pic>
        <p:nvPicPr>
          <p:cNvPr id="46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7167911" y="2869942"/>
            <a:ext cx="1152000" cy="782096"/>
          </a:xfrm>
          <a:prstGeom prst="rect">
            <a:avLst/>
          </a:prstGeom>
          <a:noFill/>
        </p:spPr>
      </p:pic>
      <p:pic>
        <p:nvPicPr>
          <p:cNvPr id="4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080491" y="2160099"/>
            <a:ext cx="756000" cy="1305225"/>
          </a:xfrm>
          <a:prstGeom prst="rect">
            <a:avLst/>
          </a:prstGeom>
          <a:noFill/>
        </p:spPr>
      </p:pic>
      <p:pic>
        <p:nvPicPr>
          <p:cNvPr id="4114" name="Picture 18" descr="C:\Users\Eva\AppData\Local\Microsoft\Windows\Temporary Internet Files\Content.IE5\7VXVB856\MC900438219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308304" y="4797152"/>
            <a:ext cx="1691680" cy="1898650"/>
          </a:xfrm>
          <a:prstGeom prst="rect">
            <a:avLst/>
          </a:prstGeom>
          <a:noFill/>
        </p:spPr>
      </p:pic>
      <p:sp>
        <p:nvSpPr>
          <p:cNvPr id="62" name="Vývojový diagram: ruční operace 61"/>
          <p:cNvSpPr/>
          <p:nvPr/>
        </p:nvSpPr>
        <p:spPr>
          <a:xfrm>
            <a:off x="6804248" y="5805264"/>
            <a:ext cx="1346448" cy="900680"/>
          </a:xfrm>
          <a:prstGeom prst="flowChartManualOperation">
            <a:avLst/>
          </a:prstGeom>
          <a:gradFill flip="none" rotWithShape="1">
            <a:gsLst>
              <a:gs pos="0">
                <a:schemeClr val="accent2">
                  <a:lumMod val="50000"/>
                  <a:shade val="30000"/>
                  <a:satMod val="115000"/>
                </a:schemeClr>
              </a:gs>
              <a:gs pos="50000">
                <a:schemeClr val="accent2">
                  <a:lumMod val="50000"/>
                  <a:shade val="67500"/>
                  <a:satMod val="115000"/>
                </a:schemeClr>
              </a:gs>
              <a:gs pos="100000">
                <a:schemeClr val="accent2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53735"/>
              </a:solidFill>
            </a:endParaRPr>
          </a:p>
        </p:txBody>
      </p:sp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259633" y="3789039"/>
          <a:ext cx="5400600" cy="2808313"/>
        </p:xfrm>
        <a:graphic>
          <a:graphicData uri="http://schemas.openxmlformats.org/drawingml/2006/table">
            <a:tbl>
              <a:tblPr firstRow="1" bandRow="1">
                <a:solidFill>
                  <a:schemeClr val="accent6">
                    <a:lumMod val="50000"/>
                  </a:schemeClr>
                </a:solidFill>
                <a:tableStyleId>{18603FDC-E32A-4AB5-989C-0864C3EAD2B8}</a:tableStyleId>
              </a:tblPr>
              <a:tblGrid>
                <a:gridCol w="900100"/>
                <a:gridCol w="900100"/>
                <a:gridCol w="900100"/>
                <a:gridCol w="900100"/>
                <a:gridCol w="900100"/>
                <a:gridCol w="900100"/>
              </a:tblGrid>
              <a:tr h="912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JULČA</a:t>
                      </a:r>
                    </a:p>
                    <a:p>
                      <a:pPr algn="l"/>
                      <a:r>
                        <a:rPr lang="cs-CZ" sz="20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121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PEPČA</a:t>
                      </a:r>
                    </a:p>
                    <a:p>
                      <a:r>
                        <a:rPr lang="cs-CZ" sz="20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PIPI</a:t>
                      </a:r>
                    </a:p>
                    <a:p>
                      <a:pPr algn="l"/>
                      <a:r>
                        <a:rPr lang="cs-CZ" sz="20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80" name="Mrak 79"/>
          <p:cNvSpPr/>
          <p:nvPr/>
        </p:nvSpPr>
        <p:spPr>
          <a:xfrm>
            <a:off x="0" y="188640"/>
            <a:ext cx="1368152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0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Mrak 80"/>
          <p:cNvSpPr/>
          <p:nvPr/>
        </p:nvSpPr>
        <p:spPr>
          <a:xfrm>
            <a:off x="2843808" y="260648"/>
            <a:ext cx="1512168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Mrak 81"/>
          <p:cNvSpPr/>
          <p:nvPr/>
        </p:nvSpPr>
        <p:spPr>
          <a:xfrm>
            <a:off x="4499992" y="0"/>
            <a:ext cx="1656184" cy="1103040"/>
          </a:xfrm>
          <a:prstGeom prst="cloud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0" name="Picture 3" descr="C:\Users\Eva\AppData\Local\Microsoft\Windows\Temporary Internet Files\Content.IE5\P354FRB2\MC900038516[2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475656" y="3861048"/>
            <a:ext cx="602833" cy="864000"/>
          </a:xfrm>
          <a:prstGeom prst="rect">
            <a:avLst/>
          </a:prstGeom>
          <a:noFill/>
        </p:spPr>
      </p:pic>
      <p:pic>
        <p:nvPicPr>
          <p:cNvPr id="91" name="Picture 3" descr="C:\Users\Eva\AppData\Local\Microsoft\Windows\Temporary Internet Files\Content.IE5\P354FRB2\MC900038516[2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flipH="1">
            <a:off x="1331640" y="4725144"/>
            <a:ext cx="602833" cy="864000"/>
          </a:xfrm>
          <a:prstGeom prst="rect">
            <a:avLst/>
          </a:prstGeom>
          <a:noFill/>
        </p:spPr>
      </p:pic>
      <p:pic>
        <p:nvPicPr>
          <p:cNvPr id="92" name="Picture 3" descr="C:\Users\Eva\AppData\Local\Microsoft\Windows\Temporary Internet Files\Content.IE5\P354FRB2\MC900038516[2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331640" y="5661248"/>
            <a:ext cx="602833" cy="864000"/>
          </a:xfrm>
          <a:prstGeom prst="rect">
            <a:avLst/>
          </a:prstGeom>
          <a:noFill/>
        </p:spPr>
      </p:pic>
      <p:pic>
        <p:nvPicPr>
          <p:cNvPr id="4127" name="Picture 31" descr="C:\Users\Eva\AppData\Local\Microsoft\Windows\Temporary Internet Files\Content.IE5\PXXO6DNX\MC900353835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028384" y="1340768"/>
            <a:ext cx="951932" cy="1224000"/>
          </a:xfrm>
          <a:prstGeom prst="rect">
            <a:avLst/>
          </a:prstGeom>
          <a:noFill/>
        </p:spPr>
      </p:pic>
      <p:pic>
        <p:nvPicPr>
          <p:cNvPr id="4128" name="Picture 32" descr="C:\Users\Eva\AppData\Local\Microsoft\Windows\Temporary Internet Files\Content.IE5\P354FRB2\MC900078929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539552" y="1628800"/>
            <a:ext cx="576224" cy="612000"/>
          </a:xfrm>
          <a:prstGeom prst="rect">
            <a:avLst/>
          </a:prstGeom>
          <a:noFill/>
        </p:spPr>
      </p:pic>
      <p:pic>
        <p:nvPicPr>
          <p:cNvPr id="4129" name="Picture 33" descr="C:\Users\Eva\AppData\Local\Microsoft\Windows\Temporary Internet Files\Content.IE5\QG4WWQAA\MC900355985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7524328" y="1484784"/>
            <a:ext cx="355342" cy="288000"/>
          </a:xfrm>
          <a:prstGeom prst="rect">
            <a:avLst/>
          </a:prstGeom>
          <a:noFill/>
        </p:spPr>
      </p:pic>
      <p:pic>
        <p:nvPicPr>
          <p:cNvPr id="101" name="Picture 29" descr="C:\Users\Eva\AppData\Local\Microsoft\Windows\Temporary Internet Files\Content.IE5\7VXVB856\MC900439221[1]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043608" y="0"/>
            <a:ext cx="1620000" cy="1565078"/>
          </a:xfrm>
          <a:prstGeom prst="rect">
            <a:avLst/>
          </a:prstGeom>
          <a:noFill/>
        </p:spPr>
      </p:pic>
      <p:pic>
        <p:nvPicPr>
          <p:cNvPr id="103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55194">
            <a:off x="6312699" y="6323846"/>
            <a:ext cx="864000" cy="586572"/>
          </a:xfrm>
          <a:prstGeom prst="rect">
            <a:avLst/>
          </a:prstGeom>
          <a:noFill/>
        </p:spPr>
      </p:pic>
      <p:pic>
        <p:nvPicPr>
          <p:cNvPr id="104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19071361">
            <a:off x="6877375" y="6421224"/>
            <a:ext cx="742371" cy="504000"/>
          </a:xfrm>
          <a:prstGeom prst="rect">
            <a:avLst/>
          </a:prstGeom>
          <a:noFill/>
        </p:spPr>
      </p:pic>
      <p:pic>
        <p:nvPicPr>
          <p:cNvPr id="10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93472" y="3623891"/>
            <a:ext cx="936000" cy="1615995"/>
          </a:xfrm>
          <a:prstGeom prst="rect">
            <a:avLst/>
          </a:prstGeom>
          <a:noFill/>
        </p:spPr>
      </p:pic>
      <p:pic>
        <p:nvPicPr>
          <p:cNvPr id="10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1463" y="4559995"/>
            <a:ext cx="936000" cy="1615995"/>
          </a:xfrm>
          <a:prstGeom prst="rect">
            <a:avLst/>
          </a:prstGeom>
          <a:noFill/>
        </p:spPr>
      </p:pic>
      <p:pic>
        <p:nvPicPr>
          <p:cNvPr id="10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6" y="5039718"/>
            <a:ext cx="750654" cy="1296000"/>
          </a:xfrm>
          <a:prstGeom prst="rect">
            <a:avLst/>
          </a:prstGeom>
          <a:noFill/>
        </p:spPr>
      </p:pic>
      <p:pic>
        <p:nvPicPr>
          <p:cNvPr id="108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5" y="4031606"/>
            <a:ext cx="750654" cy="1296000"/>
          </a:xfrm>
          <a:prstGeom prst="rect">
            <a:avLst/>
          </a:prstGeom>
          <a:noFill/>
        </p:spPr>
      </p:pic>
      <p:pic>
        <p:nvPicPr>
          <p:cNvPr id="109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4" y="5183733"/>
            <a:ext cx="750654" cy="1296000"/>
          </a:xfrm>
          <a:prstGeom prst="rect">
            <a:avLst/>
          </a:prstGeom>
          <a:noFill/>
        </p:spPr>
      </p:pic>
      <p:pic>
        <p:nvPicPr>
          <p:cNvPr id="110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62537" y="5327750"/>
            <a:ext cx="750654" cy="1296000"/>
          </a:xfrm>
          <a:prstGeom prst="rect">
            <a:avLst/>
          </a:prstGeom>
          <a:noFill/>
        </p:spPr>
      </p:pic>
      <p:pic>
        <p:nvPicPr>
          <p:cNvPr id="11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094949" y="2929980"/>
            <a:ext cx="900000" cy="900000"/>
          </a:xfrm>
          <a:prstGeom prst="rect">
            <a:avLst/>
          </a:prstGeom>
          <a:noFill/>
        </p:spPr>
      </p:pic>
      <p:pic>
        <p:nvPicPr>
          <p:cNvPr id="6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698465" y="2367209"/>
            <a:ext cx="688100" cy="1188000"/>
          </a:xfrm>
          <a:prstGeom prst="rect">
            <a:avLst/>
          </a:prstGeom>
          <a:noFill/>
        </p:spPr>
      </p:pic>
      <p:pic>
        <p:nvPicPr>
          <p:cNvPr id="71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9726" y="2439217"/>
            <a:ext cx="688100" cy="1188000"/>
          </a:xfrm>
          <a:prstGeom prst="rect">
            <a:avLst/>
          </a:prstGeom>
          <a:noFill/>
        </p:spPr>
      </p:pic>
      <p:pic>
        <p:nvPicPr>
          <p:cNvPr id="72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22810" y="2223193"/>
            <a:ext cx="688100" cy="1188000"/>
          </a:xfrm>
          <a:prstGeom prst="rect">
            <a:avLst/>
          </a:prstGeom>
          <a:noFill/>
        </p:spPr>
      </p:pic>
      <p:pic>
        <p:nvPicPr>
          <p:cNvPr id="73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02321" y="2655240"/>
            <a:ext cx="688100" cy="1188000"/>
          </a:xfrm>
          <a:prstGeom prst="rect">
            <a:avLst/>
          </a:prstGeom>
          <a:noFill/>
        </p:spPr>
      </p:pic>
      <p:pic>
        <p:nvPicPr>
          <p:cNvPr id="7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762360" y="2367210"/>
            <a:ext cx="688100" cy="1188000"/>
          </a:xfrm>
          <a:prstGeom prst="rect">
            <a:avLst/>
          </a:prstGeom>
          <a:noFill/>
        </p:spPr>
      </p:pic>
      <p:pic>
        <p:nvPicPr>
          <p:cNvPr id="7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978385" y="2511226"/>
            <a:ext cx="688100" cy="1188000"/>
          </a:xfrm>
          <a:prstGeom prst="rect">
            <a:avLst/>
          </a:prstGeom>
          <a:noFill/>
        </p:spPr>
      </p:pic>
      <p:pic>
        <p:nvPicPr>
          <p:cNvPr id="7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338425" y="2439218"/>
            <a:ext cx="688100" cy="1188000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08720"/>
            <a:ext cx="1062582" cy="1836000"/>
          </a:xfrm>
          <a:prstGeom prst="rect">
            <a:avLst/>
          </a:prstGeom>
          <a:noFill/>
        </p:spPr>
      </p:pic>
      <p:sp>
        <p:nvSpPr>
          <p:cNvPr id="77" name="Mrak 76"/>
          <p:cNvSpPr/>
          <p:nvPr/>
        </p:nvSpPr>
        <p:spPr>
          <a:xfrm>
            <a:off x="7164288" y="3645024"/>
            <a:ext cx="1656184" cy="1224136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   = 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8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5373216"/>
            <a:ext cx="762000" cy="733425"/>
          </a:xfrm>
          <a:prstGeom prst="rect">
            <a:avLst/>
          </a:prstGeom>
          <a:noFill/>
        </p:spPr>
      </p:pic>
      <p:pic>
        <p:nvPicPr>
          <p:cNvPr id="79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43372" y="5643578"/>
            <a:ext cx="762000" cy="733425"/>
          </a:xfrm>
          <a:prstGeom prst="rect">
            <a:avLst/>
          </a:prstGeom>
          <a:noFill/>
        </p:spPr>
      </p:pic>
      <p:pic>
        <p:nvPicPr>
          <p:cNvPr id="88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29190" y="4643446"/>
            <a:ext cx="762000" cy="733425"/>
          </a:xfrm>
          <a:prstGeom prst="rect">
            <a:avLst/>
          </a:prstGeom>
          <a:noFill/>
        </p:spPr>
      </p:pic>
      <p:pic>
        <p:nvPicPr>
          <p:cNvPr id="89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57884" y="4643446"/>
            <a:ext cx="762000" cy="733425"/>
          </a:xfrm>
          <a:prstGeom prst="rect">
            <a:avLst/>
          </a:prstGeom>
          <a:noFill/>
        </p:spPr>
      </p:pic>
      <p:pic>
        <p:nvPicPr>
          <p:cNvPr id="95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43372" y="4714884"/>
            <a:ext cx="762000" cy="733425"/>
          </a:xfrm>
          <a:prstGeom prst="rect">
            <a:avLst/>
          </a:prstGeom>
          <a:noFill/>
        </p:spPr>
      </p:pic>
      <p:pic>
        <p:nvPicPr>
          <p:cNvPr id="96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3789040"/>
            <a:ext cx="762000" cy="733425"/>
          </a:xfrm>
          <a:prstGeom prst="rect">
            <a:avLst/>
          </a:prstGeom>
          <a:noFill/>
        </p:spPr>
      </p:pic>
      <p:pic>
        <p:nvPicPr>
          <p:cNvPr id="97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14678" y="5715016"/>
            <a:ext cx="762000" cy="733425"/>
          </a:xfrm>
          <a:prstGeom prst="rect">
            <a:avLst/>
          </a:prstGeom>
          <a:noFill/>
        </p:spPr>
      </p:pic>
      <p:pic>
        <p:nvPicPr>
          <p:cNvPr id="98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14678" y="4643446"/>
            <a:ext cx="762000" cy="733425"/>
          </a:xfrm>
          <a:prstGeom prst="rect">
            <a:avLst/>
          </a:prstGeom>
          <a:noFill/>
        </p:spPr>
      </p:pic>
      <p:pic>
        <p:nvPicPr>
          <p:cNvPr id="99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03848" y="3789040"/>
            <a:ext cx="762000" cy="733425"/>
          </a:xfrm>
          <a:prstGeom prst="rect">
            <a:avLst/>
          </a:prstGeom>
          <a:noFill/>
        </p:spPr>
      </p:pic>
      <p:pic>
        <p:nvPicPr>
          <p:cNvPr id="114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3861048"/>
            <a:ext cx="504000" cy="606308"/>
          </a:xfrm>
          <a:prstGeom prst="rect">
            <a:avLst/>
          </a:prstGeom>
          <a:noFill/>
        </p:spPr>
      </p:pic>
      <p:pic>
        <p:nvPicPr>
          <p:cNvPr id="115" name="Picture 2" descr="C:\Users\Eva\AppData\Local\Microsoft\Windows\Temporary Internet Files\Content.IE5\7VXVB856\MC900352137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5796136" y="1628800"/>
            <a:ext cx="288000" cy="421388"/>
          </a:xfrm>
          <a:prstGeom prst="rect">
            <a:avLst/>
          </a:prstGeom>
          <a:noFill/>
        </p:spPr>
      </p:pic>
      <p:pic>
        <p:nvPicPr>
          <p:cNvPr id="66" name="Picture 5" descr="C:\Users\Eva\AppData\Local\Microsoft\Windows\Temporary Internet Files\Content.IE5\QG4WWQAA\MC900330631[1].wmf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8496000" y="6021288"/>
            <a:ext cx="648000" cy="735235"/>
          </a:xfrm>
          <a:prstGeom prst="rect">
            <a:avLst/>
          </a:prstGeom>
          <a:noFill/>
        </p:spPr>
      </p:pic>
      <p:pic>
        <p:nvPicPr>
          <p:cNvPr id="67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4005064"/>
            <a:ext cx="396000" cy="476384"/>
          </a:xfrm>
          <a:prstGeom prst="rect">
            <a:avLst/>
          </a:prstGeom>
          <a:noFill/>
        </p:spPr>
      </p:pic>
      <p:pic>
        <p:nvPicPr>
          <p:cNvPr id="68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4941168"/>
            <a:ext cx="396000" cy="476384"/>
          </a:xfrm>
          <a:prstGeom prst="rect">
            <a:avLst/>
          </a:prstGeom>
          <a:noFill/>
        </p:spPr>
      </p:pic>
      <p:pic>
        <p:nvPicPr>
          <p:cNvPr id="69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5877272"/>
            <a:ext cx="396000" cy="4763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81418" y="3573016"/>
            <a:ext cx="1062582" cy="1836000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645024"/>
            <a:ext cx="1062582" cy="18360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PXXO6DNX\MC9003441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221088"/>
            <a:ext cx="2347034" cy="1645006"/>
          </a:xfrm>
          <a:prstGeom prst="rect">
            <a:avLst/>
          </a:prstGeom>
          <a:noFill/>
        </p:spPr>
      </p:pic>
      <p:pic>
        <p:nvPicPr>
          <p:cNvPr id="2053" name="Picture 5" descr="C:\Users\Eva\AppData\Local\Microsoft\Windows\Temporary Internet Files\Content.IE5\7VXVB856\MC90044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8375" y="764704"/>
            <a:ext cx="1825625" cy="1711325"/>
          </a:xfrm>
          <a:prstGeom prst="rect">
            <a:avLst/>
          </a:prstGeom>
          <a:noFill/>
        </p:spPr>
      </p:pic>
      <p:sp>
        <p:nvSpPr>
          <p:cNvPr id="100" name="Mrak 99"/>
          <p:cNvSpPr/>
          <p:nvPr/>
        </p:nvSpPr>
        <p:spPr>
          <a:xfrm>
            <a:off x="7380312" y="116632"/>
            <a:ext cx="1080120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 r="-100000" b="-10000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30" name="Picture 34" descr="C:\Users\Eva\AppData\Local\Microsoft\Windows\Temporary Internet Files\Content.IE5\QG4WWQAA\MC9000552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0"/>
            <a:ext cx="2383294" cy="2232000"/>
          </a:xfrm>
          <a:prstGeom prst="rect">
            <a:avLst/>
          </a:prstGeom>
          <a:noFill/>
        </p:spPr>
      </p:pic>
      <p:pic>
        <p:nvPicPr>
          <p:cNvPr id="4122" name="Picture 26" descr="C:\Users\Eva\AppData\Local\Microsoft\Windows\Temporary Internet Files\Content.IE5\P354FRB2\MC9004418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08720"/>
            <a:ext cx="1440000" cy="1654884"/>
          </a:xfrm>
          <a:prstGeom prst="rect">
            <a:avLst/>
          </a:prstGeom>
          <a:noFill/>
        </p:spPr>
      </p:pic>
      <p:pic>
        <p:nvPicPr>
          <p:cNvPr id="4120" name="Picture 24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828800" cy="1828800"/>
          </a:xfrm>
          <a:prstGeom prst="rect">
            <a:avLst/>
          </a:prstGeom>
          <a:noFill/>
        </p:spPr>
      </p:pic>
      <p:pic>
        <p:nvPicPr>
          <p:cNvPr id="4119" name="Picture 23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828800" cy="1828800"/>
          </a:xfrm>
          <a:prstGeom prst="rect">
            <a:avLst/>
          </a:prstGeom>
          <a:noFill/>
        </p:spPr>
      </p:pic>
      <p:pic>
        <p:nvPicPr>
          <p:cNvPr id="63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5301208"/>
            <a:ext cx="762000" cy="733425"/>
          </a:xfrm>
          <a:prstGeom prst="rect">
            <a:avLst/>
          </a:prstGeom>
          <a:noFill/>
        </p:spPr>
      </p:pic>
      <p:pic>
        <p:nvPicPr>
          <p:cNvPr id="44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7067507" y="1818104"/>
            <a:ext cx="720000" cy="720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7VXVB856\MC9002791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332656"/>
            <a:ext cx="4896000" cy="3363686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P354FRB2\MC90023143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99992" y="1988840"/>
            <a:ext cx="2741691" cy="1932915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QG4WWQAA\MC90032646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91880" y="2708920"/>
            <a:ext cx="1181218" cy="972000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62269">
            <a:off x="6640994" y="1825587"/>
            <a:ext cx="972000" cy="972000"/>
          </a:xfrm>
          <a:prstGeom prst="rect">
            <a:avLst/>
          </a:prstGeom>
          <a:noFill/>
        </p:spPr>
      </p:pic>
      <p:pic>
        <p:nvPicPr>
          <p:cNvPr id="4108" name="Picture 12" descr="C:\Users\Eva\AppData\Local\Microsoft\Windows\Temporary Internet Files\Content.IE5\PXXO6DNX\MC900436334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2055180">
            <a:off x="7812360" y="2996952"/>
            <a:ext cx="900000" cy="900000"/>
          </a:xfrm>
          <a:prstGeom prst="rect">
            <a:avLst/>
          </a:prstGeom>
          <a:noFill/>
        </p:spPr>
      </p:pic>
      <p:pic>
        <p:nvPicPr>
          <p:cNvPr id="4110" name="Picture 14" descr="C:\Users\Eva\AppData\Local\Microsoft\Windows\Temporary Internet Files\Content.IE5\PXXO6DNX\MC900149645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2060848"/>
            <a:ext cx="1908000" cy="1776026"/>
          </a:xfrm>
          <a:prstGeom prst="rect">
            <a:avLst/>
          </a:prstGeom>
          <a:noFill/>
        </p:spPr>
      </p:pic>
      <p:pic>
        <p:nvPicPr>
          <p:cNvPr id="4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213210" y="2533705"/>
            <a:ext cx="1116000" cy="1116000"/>
          </a:xfrm>
          <a:prstGeom prst="rect">
            <a:avLst/>
          </a:prstGeom>
          <a:noFill/>
        </p:spPr>
      </p:pic>
      <p:pic>
        <p:nvPicPr>
          <p:cNvPr id="45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6722896" y="2961655"/>
            <a:ext cx="954479" cy="648000"/>
          </a:xfrm>
          <a:prstGeom prst="rect">
            <a:avLst/>
          </a:prstGeom>
          <a:noFill/>
        </p:spPr>
      </p:pic>
      <p:pic>
        <p:nvPicPr>
          <p:cNvPr id="46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7167911" y="2869942"/>
            <a:ext cx="1152000" cy="782096"/>
          </a:xfrm>
          <a:prstGeom prst="rect">
            <a:avLst/>
          </a:prstGeom>
          <a:noFill/>
        </p:spPr>
      </p:pic>
      <p:pic>
        <p:nvPicPr>
          <p:cNvPr id="4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080491" y="2160099"/>
            <a:ext cx="756000" cy="1305225"/>
          </a:xfrm>
          <a:prstGeom prst="rect">
            <a:avLst/>
          </a:prstGeom>
          <a:noFill/>
        </p:spPr>
      </p:pic>
      <p:pic>
        <p:nvPicPr>
          <p:cNvPr id="4114" name="Picture 18" descr="C:\Users\Eva\AppData\Local\Microsoft\Windows\Temporary Internet Files\Content.IE5\7VXVB856\MC900438219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308304" y="4797152"/>
            <a:ext cx="1691680" cy="1898650"/>
          </a:xfrm>
          <a:prstGeom prst="rect">
            <a:avLst/>
          </a:prstGeom>
          <a:noFill/>
        </p:spPr>
      </p:pic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259633" y="3789039"/>
          <a:ext cx="5400600" cy="2808313"/>
        </p:xfrm>
        <a:graphic>
          <a:graphicData uri="http://schemas.openxmlformats.org/drawingml/2006/table">
            <a:tbl>
              <a:tblPr firstRow="1" bandRow="1">
                <a:solidFill>
                  <a:schemeClr val="accent6">
                    <a:lumMod val="50000"/>
                  </a:schemeClr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tableStyleId>{18603FDC-E32A-4AB5-989C-0864C3EAD2B8}</a:tableStyleId>
              </a:tblPr>
              <a:tblGrid>
                <a:gridCol w="900100"/>
                <a:gridCol w="900100"/>
                <a:gridCol w="900100"/>
                <a:gridCol w="900100"/>
                <a:gridCol w="900100"/>
                <a:gridCol w="900100"/>
              </a:tblGrid>
              <a:tr h="912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JULČA</a:t>
                      </a:r>
                    </a:p>
                    <a:p>
                      <a:pPr algn="l"/>
                      <a:r>
                        <a:rPr lang="cs-CZ" sz="2000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121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PEPČA</a:t>
                      </a:r>
                    </a:p>
                    <a:p>
                      <a:r>
                        <a:rPr lang="cs-CZ" sz="20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PIPI</a:t>
                      </a:r>
                    </a:p>
                    <a:p>
                      <a:pPr algn="l"/>
                      <a:r>
                        <a:rPr lang="cs-CZ" sz="2000" b="1" dirty="0" smtClean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chemeClr val="bg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80" name="Mrak 79"/>
          <p:cNvSpPr/>
          <p:nvPr/>
        </p:nvSpPr>
        <p:spPr>
          <a:xfrm>
            <a:off x="0" y="188640"/>
            <a:ext cx="1368152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0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Mrak 80"/>
          <p:cNvSpPr/>
          <p:nvPr/>
        </p:nvSpPr>
        <p:spPr>
          <a:xfrm>
            <a:off x="2843808" y="260648"/>
            <a:ext cx="1512168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Mrak 81"/>
          <p:cNvSpPr/>
          <p:nvPr/>
        </p:nvSpPr>
        <p:spPr>
          <a:xfrm>
            <a:off x="4499992" y="0"/>
            <a:ext cx="1656184" cy="1103040"/>
          </a:xfrm>
          <a:prstGeom prst="cloud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0" name="Picture 3" descr="C:\Users\Eva\AppData\Local\Microsoft\Windows\Temporary Internet Files\Content.IE5\P354FRB2\MC900038516[2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403648" y="3861048"/>
            <a:ext cx="602833" cy="864000"/>
          </a:xfrm>
          <a:prstGeom prst="rect">
            <a:avLst/>
          </a:prstGeom>
          <a:noFill/>
        </p:spPr>
      </p:pic>
      <p:pic>
        <p:nvPicPr>
          <p:cNvPr id="91" name="Picture 3" descr="C:\Users\Eva\AppData\Local\Microsoft\Windows\Temporary Internet Files\Content.IE5\P354FRB2\MC900038516[2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flipH="1">
            <a:off x="1475656" y="4725144"/>
            <a:ext cx="602833" cy="864000"/>
          </a:xfrm>
          <a:prstGeom prst="rect">
            <a:avLst/>
          </a:prstGeom>
          <a:noFill/>
        </p:spPr>
      </p:pic>
      <p:pic>
        <p:nvPicPr>
          <p:cNvPr id="92" name="Picture 3" descr="C:\Users\Eva\AppData\Local\Microsoft\Windows\Temporary Internet Files\Content.IE5\P354FRB2\MC900038516[2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403648" y="5661248"/>
            <a:ext cx="602833" cy="864000"/>
          </a:xfrm>
          <a:prstGeom prst="rect">
            <a:avLst/>
          </a:prstGeom>
          <a:noFill/>
        </p:spPr>
      </p:pic>
      <p:pic>
        <p:nvPicPr>
          <p:cNvPr id="4127" name="Picture 31" descr="C:\Users\Eva\AppData\Local\Microsoft\Windows\Temporary Internet Files\Content.IE5\PXXO6DNX\MC900353835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8028384" y="1340768"/>
            <a:ext cx="951932" cy="1224000"/>
          </a:xfrm>
          <a:prstGeom prst="rect">
            <a:avLst/>
          </a:prstGeom>
          <a:noFill/>
        </p:spPr>
      </p:pic>
      <p:pic>
        <p:nvPicPr>
          <p:cNvPr id="4128" name="Picture 32" descr="C:\Users\Eva\AppData\Local\Microsoft\Windows\Temporary Internet Files\Content.IE5\P354FRB2\MC900078929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539552" y="1628800"/>
            <a:ext cx="576224" cy="612000"/>
          </a:xfrm>
          <a:prstGeom prst="rect">
            <a:avLst/>
          </a:prstGeom>
          <a:noFill/>
        </p:spPr>
      </p:pic>
      <p:pic>
        <p:nvPicPr>
          <p:cNvPr id="4129" name="Picture 33" descr="C:\Users\Eva\AppData\Local\Microsoft\Windows\Temporary Internet Files\Content.IE5\QG4WWQAA\MC900355985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7524328" y="1556792"/>
            <a:ext cx="355342" cy="288000"/>
          </a:xfrm>
          <a:prstGeom prst="rect">
            <a:avLst/>
          </a:prstGeom>
          <a:noFill/>
        </p:spPr>
      </p:pic>
      <p:pic>
        <p:nvPicPr>
          <p:cNvPr id="101" name="Picture 29" descr="C:\Users\Eva\AppData\Local\Microsoft\Windows\Temporary Internet Files\Content.IE5\7VXVB856\MC900439221[1]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1043608" y="0"/>
            <a:ext cx="1620000" cy="1565078"/>
          </a:xfrm>
          <a:prstGeom prst="rect">
            <a:avLst/>
          </a:prstGeom>
          <a:noFill/>
        </p:spPr>
      </p:pic>
      <p:pic>
        <p:nvPicPr>
          <p:cNvPr id="10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93472" y="3623891"/>
            <a:ext cx="936000" cy="1615995"/>
          </a:xfrm>
          <a:prstGeom prst="rect">
            <a:avLst/>
          </a:prstGeom>
          <a:noFill/>
        </p:spPr>
      </p:pic>
      <p:pic>
        <p:nvPicPr>
          <p:cNvPr id="10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1463" y="4559995"/>
            <a:ext cx="936000" cy="1615995"/>
          </a:xfrm>
          <a:prstGeom prst="rect">
            <a:avLst/>
          </a:prstGeom>
          <a:noFill/>
        </p:spPr>
      </p:pic>
      <p:pic>
        <p:nvPicPr>
          <p:cNvPr id="10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6" y="5039718"/>
            <a:ext cx="750654" cy="1296000"/>
          </a:xfrm>
          <a:prstGeom prst="rect">
            <a:avLst/>
          </a:prstGeom>
          <a:noFill/>
        </p:spPr>
      </p:pic>
      <p:pic>
        <p:nvPicPr>
          <p:cNvPr id="108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5" y="4031606"/>
            <a:ext cx="750654" cy="1296000"/>
          </a:xfrm>
          <a:prstGeom prst="rect">
            <a:avLst/>
          </a:prstGeom>
          <a:noFill/>
        </p:spPr>
      </p:pic>
      <p:pic>
        <p:nvPicPr>
          <p:cNvPr id="109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4" y="5183733"/>
            <a:ext cx="750654" cy="1296000"/>
          </a:xfrm>
          <a:prstGeom prst="rect">
            <a:avLst/>
          </a:prstGeom>
          <a:noFill/>
        </p:spPr>
      </p:pic>
      <p:pic>
        <p:nvPicPr>
          <p:cNvPr id="110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62537" y="5327750"/>
            <a:ext cx="750654" cy="1296000"/>
          </a:xfrm>
          <a:prstGeom prst="rect">
            <a:avLst/>
          </a:prstGeom>
          <a:noFill/>
        </p:spPr>
      </p:pic>
      <p:pic>
        <p:nvPicPr>
          <p:cNvPr id="11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094949" y="2929980"/>
            <a:ext cx="900000" cy="900000"/>
          </a:xfrm>
          <a:prstGeom prst="rect">
            <a:avLst/>
          </a:prstGeom>
          <a:noFill/>
        </p:spPr>
      </p:pic>
      <p:pic>
        <p:nvPicPr>
          <p:cNvPr id="6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698465" y="2367209"/>
            <a:ext cx="688100" cy="1188000"/>
          </a:xfrm>
          <a:prstGeom prst="rect">
            <a:avLst/>
          </a:prstGeom>
          <a:noFill/>
        </p:spPr>
      </p:pic>
      <p:pic>
        <p:nvPicPr>
          <p:cNvPr id="71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9726" y="2439217"/>
            <a:ext cx="688100" cy="1188000"/>
          </a:xfrm>
          <a:prstGeom prst="rect">
            <a:avLst/>
          </a:prstGeom>
          <a:noFill/>
        </p:spPr>
      </p:pic>
      <p:pic>
        <p:nvPicPr>
          <p:cNvPr id="72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22810" y="2223193"/>
            <a:ext cx="688100" cy="1188000"/>
          </a:xfrm>
          <a:prstGeom prst="rect">
            <a:avLst/>
          </a:prstGeom>
          <a:noFill/>
        </p:spPr>
      </p:pic>
      <p:pic>
        <p:nvPicPr>
          <p:cNvPr id="73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02321" y="2655240"/>
            <a:ext cx="688100" cy="1188000"/>
          </a:xfrm>
          <a:prstGeom prst="rect">
            <a:avLst/>
          </a:prstGeom>
          <a:noFill/>
        </p:spPr>
      </p:pic>
      <p:pic>
        <p:nvPicPr>
          <p:cNvPr id="7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762360" y="2367210"/>
            <a:ext cx="688100" cy="1188000"/>
          </a:xfrm>
          <a:prstGeom prst="rect">
            <a:avLst/>
          </a:prstGeom>
          <a:noFill/>
        </p:spPr>
      </p:pic>
      <p:pic>
        <p:nvPicPr>
          <p:cNvPr id="7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978385" y="2511226"/>
            <a:ext cx="688100" cy="1188000"/>
          </a:xfrm>
          <a:prstGeom prst="rect">
            <a:avLst/>
          </a:prstGeom>
          <a:noFill/>
        </p:spPr>
      </p:pic>
      <p:pic>
        <p:nvPicPr>
          <p:cNvPr id="7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338425" y="2439218"/>
            <a:ext cx="688100" cy="1188000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08720"/>
            <a:ext cx="1062582" cy="1836000"/>
          </a:xfrm>
          <a:prstGeom prst="rect">
            <a:avLst/>
          </a:prstGeom>
          <a:noFill/>
        </p:spPr>
      </p:pic>
      <p:sp>
        <p:nvSpPr>
          <p:cNvPr id="77" name="Mrak 76"/>
          <p:cNvSpPr/>
          <p:nvPr/>
        </p:nvSpPr>
        <p:spPr>
          <a:xfrm>
            <a:off x="7092280" y="3645024"/>
            <a:ext cx="1692000" cy="1152000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  = ?</a:t>
            </a: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7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7308304" y="3861048"/>
            <a:ext cx="432000" cy="378460"/>
          </a:xfrm>
          <a:prstGeom prst="rect">
            <a:avLst/>
          </a:prstGeom>
          <a:noFill/>
        </p:spPr>
      </p:pic>
      <p:pic>
        <p:nvPicPr>
          <p:cNvPr id="3074" name="Picture 2" descr="C:\Users\Eva\AppData\Local\Microsoft\Windows\Temporary Internet Files\Content.IE5\7VXVB856\MC900352137[1].wmf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5796136" y="1628800"/>
            <a:ext cx="288000" cy="421388"/>
          </a:xfrm>
          <a:prstGeom prst="rect">
            <a:avLst/>
          </a:prstGeom>
          <a:noFill/>
        </p:spPr>
      </p:pic>
      <p:pic>
        <p:nvPicPr>
          <p:cNvPr id="78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2483768" y="4149080"/>
            <a:ext cx="396000" cy="346922"/>
          </a:xfrm>
          <a:prstGeom prst="rect">
            <a:avLst/>
          </a:prstGeom>
          <a:noFill/>
        </p:spPr>
      </p:pic>
      <p:pic>
        <p:nvPicPr>
          <p:cNvPr id="79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2483768" y="5013176"/>
            <a:ext cx="396000" cy="346922"/>
          </a:xfrm>
          <a:prstGeom prst="rect">
            <a:avLst/>
          </a:prstGeom>
          <a:noFill/>
        </p:spPr>
      </p:pic>
      <p:pic>
        <p:nvPicPr>
          <p:cNvPr id="86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2483768" y="5949280"/>
            <a:ext cx="396000" cy="346922"/>
          </a:xfrm>
          <a:prstGeom prst="rect">
            <a:avLst/>
          </a:prstGeom>
          <a:noFill/>
        </p:spPr>
      </p:pic>
      <p:pic>
        <p:nvPicPr>
          <p:cNvPr id="88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4149080"/>
            <a:ext cx="418956" cy="504000"/>
          </a:xfrm>
          <a:prstGeom prst="rect">
            <a:avLst/>
          </a:prstGeom>
          <a:noFill/>
        </p:spPr>
      </p:pic>
      <p:sp>
        <p:nvSpPr>
          <p:cNvPr id="89" name="TextovéPole 88"/>
          <p:cNvSpPr txBox="1"/>
          <p:nvPr/>
        </p:nvSpPr>
        <p:spPr>
          <a:xfrm>
            <a:off x="7740352" y="41490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= 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17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6" cstate="print"/>
          <a:srcRect t="53805"/>
          <a:stretch>
            <a:fillRect/>
          </a:stretch>
        </p:blipFill>
        <p:spPr bwMode="auto">
          <a:xfrm rot="10800000">
            <a:off x="7668344" y="5805264"/>
            <a:ext cx="540000" cy="405000"/>
          </a:xfrm>
          <a:prstGeom prst="rect">
            <a:avLst/>
          </a:prstGeom>
          <a:noFill/>
        </p:spPr>
      </p:pic>
      <p:pic>
        <p:nvPicPr>
          <p:cNvPr id="1036" name="Picture 12" descr="C:\Users\Eva\AppData\Local\Microsoft\Windows\Temporary Internet Files\Content.IE5\G8D7X1Y1\MC900312104[1].wmf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6732240" y="5733256"/>
            <a:ext cx="1944216" cy="936346"/>
          </a:xfrm>
          <a:prstGeom prst="rect">
            <a:avLst/>
          </a:prstGeom>
          <a:noFill/>
        </p:spPr>
      </p:pic>
      <p:pic>
        <p:nvPicPr>
          <p:cNvPr id="98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6" cstate="print"/>
          <a:srcRect t="53805"/>
          <a:stretch>
            <a:fillRect/>
          </a:stretch>
        </p:blipFill>
        <p:spPr bwMode="auto">
          <a:xfrm>
            <a:off x="7452320" y="5805264"/>
            <a:ext cx="540000" cy="405000"/>
          </a:xfrm>
          <a:prstGeom prst="rect">
            <a:avLst/>
          </a:prstGeom>
          <a:noFill/>
        </p:spPr>
      </p:pic>
      <p:pic>
        <p:nvPicPr>
          <p:cNvPr id="99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6" cstate="print"/>
          <a:srcRect t="53805"/>
          <a:stretch>
            <a:fillRect/>
          </a:stretch>
        </p:blipFill>
        <p:spPr bwMode="auto">
          <a:xfrm rot="5128882">
            <a:off x="7117431" y="5743862"/>
            <a:ext cx="540000" cy="405000"/>
          </a:xfrm>
          <a:prstGeom prst="rect">
            <a:avLst/>
          </a:prstGeom>
          <a:noFill/>
        </p:spPr>
      </p:pic>
      <p:pic>
        <p:nvPicPr>
          <p:cNvPr id="103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6" cstate="print"/>
          <a:srcRect t="53805"/>
          <a:stretch>
            <a:fillRect/>
          </a:stretch>
        </p:blipFill>
        <p:spPr bwMode="auto">
          <a:xfrm>
            <a:off x="7380312" y="6021288"/>
            <a:ext cx="540000" cy="405000"/>
          </a:xfrm>
          <a:prstGeom prst="rect">
            <a:avLst/>
          </a:prstGeom>
          <a:noFill/>
        </p:spPr>
      </p:pic>
      <p:pic>
        <p:nvPicPr>
          <p:cNvPr id="104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6" cstate="print"/>
          <a:srcRect t="53805"/>
          <a:stretch>
            <a:fillRect/>
          </a:stretch>
        </p:blipFill>
        <p:spPr bwMode="auto">
          <a:xfrm rot="13861648">
            <a:off x="7797601" y="5796020"/>
            <a:ext cx="540000" cy="405000"/>
          </a:xfrm>
          <a:prstGeom prst="rect">
            <a:avLst/>
          </a:prstGeom>
          <a:noFill/>
        </p:spPr>
      </p:pic>
      <p:pic>
        <p:nvPicPr>
          <p:cNvPr id="111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5445224"/>
            <a:ext cx="648072" cy="648072"/>
          </a:xfrm>
          <a:prstGeom prst="rect">
            <a:avLst/>
          </a:prstGeom>
          <a:noFill/>
        </p:spPr>
      </p:pic>
      <p:pic>
        <p:nvPicPr>
          <p:cNvPr id="114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6" cstate="print"/>
          <a:srcRect t="53805"/>
          <a:stretch>
            <a:fillRect/>
          </a:stretch>
        </p:blipFill>
        <p:spPr bwMode="auto">
          <a:xfrm>
            <a:off x="6948264" y="5949280"/>
            <a:ext cx="540000" cy="405000"/>
          </a:xfrm>
          <a:prstGeom prst="rect">
            <a:avLst/>
          </a:prstGeom>
          <a:noFill/>
        </p:spPr>
      </p:pic>
      <p:pic>
        <p:nvPicPr>
          <p:cNvPr id="115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 flipH="1">
            <a:off x="5929322" y="4929198"/>
            <a:ext cx="431968" cy="630764"/>
          </a:xfrm>
          <a:prstGeom prst="rect">
            <a:avLst/>
          </a:prstGeom>
          <a:noFill/>
        </p:spPr>
      </p:pic>
      <p:pic>
        <p:nvPicPr>
          <p:cNvPr id="116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>
            <a:off x="3500430" y="4000504"/>
            <a:ext cx="431968" cy="630764"/>
          </a:xfrm>
          <a:prstGeom prst="rect">
            <a:avLst/>
          </a:prstGeom>
          <a:noFill/>
        </p:spPr>
      </p:pic>
      <p:pic>
        <p:nvPicPr>
          <p:cNvPr id="118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>
            <a:off x="4357686" y="4000504"/>
            <a:ext cx="431968" cy="630764"/>
          </a:xfrm>
          <a:prstGeom prst="rect">
            <a:avLst/>
          </a:prstGeom>
          <a:noFill/>
        </p:spPr>
      </p:pic>
      <p:pic>
        <p:nvPicPr>
          <p:cNvPr id="119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>
            <a:off x="3643306" y="5929330"/>
            <a:ext cx="431968" cy="630764"/>
          </a:xfrm>
          <a:prstGeom prst="rect">
            <a:avLst/>
          </a:prstGeom>
          <a:noFill/>
        </p:spPr>
      </p:pic>
      <p:pic>
        <p:nvPicPr>
          <p:cNvPr id="120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 flipH="1">
            <a:off x="4357686" y="5857892"/>
            <a:ext cx="431968" cy="630764"/>
          </a:xfrm>
          <a:prstGeom prst="rect">
            <a:avLst/>
          </a:prstGeom>
          <a:noFill/>
        </p:spPr>
      </p:pic>
      <p:pic>
        <p:nvPicPr>
          <p:cNvPr id="125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>
            <a:off x="5214942" y="5000636"/>
            <a:ext cx="431968" cy="630764"/>
          </a:xfrm>
          <a:prstGeom prst="rect">
            <a:avLst/>
          </a:prstGeom>
          <a:noFill/>
        </p:spPr>
      </p:pic>
      <p:pic>
        <p:nvPicPr>
          <p:cNvPr id="126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>
            <a:off x="4429124" y="5000636"/>
            <a:ext cx="431968" cy="630764"/>
          </a:xfrm>
          <a:prstGeom prst="rect">
            <a:avLst/>
          </a:prstGeom>
          <a:noFill/>
        </p:spPr>
      </p:pic>
      <p:pic>
        <p:nvPicPr>
          <p:cNvPr id="127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 l="40004"/>
          <a:stretch>
            <a:fillRect/>
          </a:stretch>
        </p:blipFill>
        <p:spPr bwMode="auto">
          <a:xfrm>
            <a:off x="3571868" y="5000636"/>
            <a:ext cx="431968" cy="6307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81418" y="3573016"/>
            <a:ext cx="1062582" cy="1836000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645024"/>
            <a:ext cx="1062582" cy="18360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PXXO6DNX\MC9003441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221088"/>
            <a:ext cx="2347034" cy="1645006"/>
          </a:xfrm>
          <a:prstGeom prst="rect">
            <a:avLst/>
          </a:prstGeom>
          <a:noFill/>
        </p:spPr>
      </p:pic>
      <p:pic>
        <p:nvPicPr>
          <p:cNvPr id="2053" name="Picture 5" descr="C:\Users\Eva\AppData\Local\Microsoft\Windows\Temporary Internet Files\Content.IE5\7VXVB856\MC90044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8375" y="764704"/>
            <a:ext cx="1825625" cy="1711325"/>
          </a:xfrm>
          <a:prstGeom prst="rect">
            <a:avLst/>
          </a:prstGeom>
          <a:noFill/>
        </p:spPr>
      </p:pic>
      <p:sp>
        <p:nvSpPr>
          <p:cNvPr id="100" name="Mrak 99"/>
          <p:cNvSpPr/>
          <p:nvPr/>
        </p:nvSpPr>
        <p:spPr>
          <a:xfrm>
            <a:off x="7380312" y="116632"/>
            <a:ext cx="1080120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 r="-100000" b="-10000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30" name="Picture 34" descr="C:\Users\Eva\AppData\Local\Microsoft\Windows\Temporary Internet Files\Content.IE5\QG4WWQAA\MC9000552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0"/>
            <a:ext cx="2383294" cy="2232000"/>
          </a:xfrm>
          <a:prstGeom prst="rect">
            <a:avLst/>
          </a:prstGeom>
          <a:noFill/>
        </p:spPr>
      </p:pic>
      <p:pic>
        <p:nvPicPr>
          <p:cNvPr id="4122" name="Picture 26" descr="C:\Users\Eva\AppData\Local\Microsoft\Windows\Temporary Internet Files\Content.IE5\P354FRB2\MC9004418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08720"/>
            <a:ext cx="1440000" cy="1654884"/>
          </a:xfrm>
          <a:prstGeom prst="rect">
            <a:avLst/>
          </a:prstGeom>
          <a:noFill/>
        </p:spPr>
      </p:pic>
      <p:pic>
        <p:nvPicPr>
          <p:cNvPr id="4120" name="Picture 24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828800" cy="1828800"/>
          </a:xfrm>
          <a:prstGeom prst="rect">
            <a:avLst/>
          </a:prstGeom>
          <a:noFill/>
        </p:spPr>
      </p:pic>
      <p:pic>
        <p:nvPicPr>
          <p:cNvPr id="4119" name="Picture 23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828800" cy="1828800"/>
          </a:xfrm>
          <a:prstGeom prst="rect">
            <a:avLst/>
          </a:prstGeom>
          <a:noFill/>
        </p:spPr>
      </p:pic>
      <p:pic>
        <p:nvPicPr>
          <p:cNvPr id="63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5301208"/>
            <a:ext cx="762000" cy="733425"/>
          </a:xfrm>
          <a:prstGeom prst="rect">
            <a:avLst/>
          </a:prstGeom>
          <a:noFill/>
        </p:spPr>
      </p:pic>
      <p:pic>
        <p:nvPicPr>
          <p:cNvPr id="44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7067507" y="1818104"/>
            <a:ext cx="720000" cy="720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7VXVB856\MC9002791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332656"/>
            <a:ext cx="4896000" cy="3363686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P354FRB2\MC90023143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99992" y="1988840"/>
            <a:ext cx="2741691" cy="1932915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QG4WWQAA\MC90032646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91880" y="2708920"/>
            <a:ext cx="1181218" cy="972000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62269">
            <a:off x="6568989" y="1849630"/>
            <a:ext cx="972000" cy="972000"/>
          </a:xfrm>
          <a:prstGeom prst="rect">
            <a:avLst/>
          </a:prstGeom>
          <a:noFill/>
        </p:spPr>
      </p:pic>
      <p:pic>
        <p:nvPicPr>
          <p:cNvPr id="4108" name="Picture 12" descr="C:\Users\Eva\AppData\Local\Microsoft\Windows\Temporary Internet Files\Content.IE5\PXXO6DNX\MC900436334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2055180">
            <a:off x="7812360" y="2996952"/>
            <a:ext cx="900000" cy="900000"/>
          </a:xfrm>
          <a:prstGeom prst="rect">
            <a:avLst/>
          </a:prstGeom>
          <a:noFill/>
        </p:spPr>
      </p:pic>
      <p:pic>
        <p:nvPicPr>
          <p:cNvPr id="4110" name="Picture 14" descr="C:\Users\Eva\AppData\Local\Microsoft\Windows\Temporary Internet Files\Content.IE5\PXXO6DNX\MC900149645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2060848"/>
            <a:ext cx="1908000" cy="1776026"/>
          </a:xfrm>
          <a:prstGeom prst="rect">
            <a:avLst/>
          </a:prstGeom>
          <a:noFill/>
        </p:spPr>
      </p:pic>
      <p:pic>
        <p:nvPicPr>
          <p:cNvPr id="4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213210" y="2533705"/>
            <a:ext cx="1116000" cy="1116000"/>
          </a:xfrm>
          <a:prstGeom prst="rect">
            <a:avLst/>
          </a:prstGeom>
          <a:noFill/>
        </p:spPr>
      </p:pic>
      <p:pic>
        <p:nvPicPr>
          <p:cNvPr id="45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6722896" y="2961655"/>
            <a:ext cx="954479" cy="648000"/>
          </a:xfrm>
          <a:prstGeom prst="rect">
            <a:avLst/>
          </a:prstGeom>
          <a:noFill/>
        </p:spPr>
      </p:pic>
      <p:pic>
        <p:nvPicPr>
          <p:cNvPr id="46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7167911" y="2869942"/>
            <a:ext cx="1152000" cy="782096"/>
          </a:xfrm>
          <a:prstGeom prst="rect">
            <a:avLst/>
          </a:prstGeom>
          <a:noFill/>
        </p:spPr>
      </p:pic>
      <p:pic>
        <p:nvPicPr>
          <p:cNvPr id="4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080491" y="2160099"/>
            <a:ext cx="756000" cy="1305225"/>
          </a:xfrm>
          <a:prstGeom prst="rect">
            <a:avLst/>
          </a:prstGeom>
          <a:noFill/>
        </p:spPr>
      </p:pic>
      <p:pic>
        <p:nvPicPr>
          <p:cNvPr id="4114" name="Picture 18" descr="C:\Users\Eva\AppData\Local\Microsoft\Windows\Temporary Internet Files\Content.IE5\7VXVB856\MC900438219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308304" y="4797152"/>
            <a:ext cx="1691680" cy="1898650"/>
          </a:xfrm>
          <a:prstGeom prst="rect">
            <a:avLst/>
          </a:prstGeom>
          <a:noFill/>
        </p:spPr>
      </p:pic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259633" y="3789039"/>
          <a:ext cx="5400600" cy="2808313"/>
        </p:xfrm>
        <a:graphic>
          <a:graphicData uri="http://schemas.openxmlformats.org/drawingml/2006/table">
            <a:tbl>
              <a:tblPr firstRow="1" bandRow="1">
                <a:solidFill>
                  <a:schemeClr val="accent6">
                    <a:lumMod val="50000"/>
                  </a:schemeClr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tableStyleId>{18603FDC-E32A-4AB5-989C-0864C3EAD2B8}</a:tableStyleId>
              </a:tblPr>
              <a:tblGrid>
                <a:gridCol w="900100"/>
                <a:gridCol w="900100"/>
                <a:gridCol w="864095"/>
                <a:gridCol w="936105"/>
                <a:gridCol w="900100"/>
                <a:gridCol w="900100"/>
              </a:tblGrid>
              <a:tr h="912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121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80" name="Mrak 79"/>
          <p:cNvSpPr/>
          <p:nvPr/>
        </p:nvSpPr>
        <p:spPr>
          <a:xfrm>
            <a:off x="0" y="188640"/>
            <a:ext cx="1368152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0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Mrak 80"/>
          <p:cNvSpPr/>
          <p:nvPr/>
        </p:nvSpPr>
        <p:spPr>
          <a:xfrm>
            <a:off x="2843808" y="260648"/>
            <a:ext cx="1512168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Mrak 81"/>
          <p:cNvSpPr/>
          <p:nvPr/>
        </p:nvSpPr>
        <p:spPr>
          <a:xfrm>
            <a:off x="4499992" y="0"/>
            <a:ext cx="1656184" cy="1103040"/>
          </a:xfrm>
          <a:prstGeom prst="cloud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27" name="Picture 31" descr="C:\Users\Eva\AppData\Local\Microsoft\Windows\Temporary Internet Files\Content.IE5\PXXO6DNX\MC900353835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8028384" y="1340768"/>
            <a:ext cx="951932" cy="1224000"/>
          </a:xfrm>
          <a:prstGeom prst="rect">
            <a:avLst/>
          </a:prstGeom>
          <a:noFill/>
        </p:spPr>
      </p:pic>
      <p:pic>
        <p:nvPicPr>
          <p:cNvPr id="4128" name="Picture 32" descr="C:\Users\Eva\AppData\Local\Microsoft\Windows\Temporary Internet Files\Content.IE5\P354FRB2\MC900078929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39552" y="1628800"/>
            <a:ext cx="576224" cy="612000"/>
          </a:xfrm>
          <a:prstGeom prst="rect">
            <a:avLst/>
          </a:prstGeom>
          <a:noFill/>
        </p:spPr>
      </p:pic>
      <p:pic>
        <p:nvPicPr>
          <p:cNvPr id="4129" name="Picture 33" descr="C:\Users\Eva\AppData\Local\Microsoft\Windows\Temporary Internet Files\Content.IE5\QG4WWQAA\MC900355985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524328" y="1268760"/>
            <a:ext cx="355342" cy="288000"/>
          </a:xfrm>
          <a:prstGeom prst="rect">
            <a:avLst/>
          </a:prstGeom>
          <a:noFill/>
        </p:spPr>
      </p:pic>
      <p:pic>
        <p:nvPicPr>
          <p:cNvPr id="101" name="Picture 29" descr="C:\Users\Eva\AppData\Local\Microsoft\Windows\Temporary Internet Files\Content.IE5\7VXVB856\MC900439221[1]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043608" y="0"/>
            <a:ext cx="1620000" cy="1565078"/>
          </a:xfrm>
          <a:prstGeom prst="rect">
            <a:avLst/>
          </a:prstGeom>
          <a:noFill/>
        </p:spPr>
      </p:pic>
      <p:pic>
        <p:nvPicPr>
          <p:cNvPr id="10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93472" y="3623891"/>
            <a:ext cx="936000" cy="1615995"/>
          </a:xfrm>
          <a:prstGeom prst="rect">
            <a:avLst/>
          </a:prstGeom>
          <a:noFill/>
        </p:spPr>
      </p:pic>
      <p:pic>
        <p:nvPicPr>
          <p:cNvPr id="10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1463" y="4559995"/>
            <a:ext cx="936000" cy="1615995"/>
          </a:xfrm>
          <a:prstGeom prst="rect">
            <a:avLst/>
          </a:prstGeom>
          <a:noFill/>
        </p:spPr>
      </p:pic>
      <p:pic>
        <p:nvPicPr>
          <p:cNvPr id="10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6" y="5039718"/>
            <a:ext cx="750654" cy="1296000"/>
          </a:xfrm>
          <a:prstGeom prst="rect">
            <a:avLst/>
          </a:prstGeom>
          <a:noFill/>
        </p:spPr>
      </p:pic>
      <p:pic>
        <p:nvPicPr>
          <p:cNvPr id="108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5" y="4031606"/>
            <a:ext cx="750654" cy="1296000"/>
          </a:xfrm>
          <a:prstGeom prst="rect">
            <a:avLst/>
          </a:prstGeom>
          <a:noFill/>
        </p:spPr>
      </p:pic>
      <p:pic>
        <p:nvPicPr>
          <p:cNvPr id="109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4" y="5183733"/>
            <a:ext cx="750654" cy="1296000"/>
          </a:xfrm>
          <a:prstGeom prst="rect">
            <a:avLst/>
          </a:prstGeom>
          <a:noFill/>
        </p:spPr>
      </p:pic>
      <p:pic>
        <p:nvPicPr>
          <p:cNvPr id="110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62537" y="5327750"/>
            <a:ext cx="750654" cy="1296000"/>
          </a:xfrm>
          <a:prstGeom prst="rect">
            <a:avLst/>
          </a:prstGeom>
          <a:noFill/>
        </p:spPr>
      </p:pic>
      <p:pic>
        <p:nvPicPr>
          <p:cNvPr id="11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094949" y="2929980"/>
            <a:ext cx="900000" cy="900000"/>
          </a:xfrm>
          <a:prstGeom prst="rect">
            <a:avLst/>
          </a:prstGeom>
          <a:noFill/>
        </p:spPr>
      </p:pic>
      <p:pic>
        <p:nvPicPr>
          <p:cNvPr id="6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698465" y="2367209"/>
            <a:ext cx="688100" cy="1188000"/>
          </a:xfrm>
          <a:prstGeom prst="rect">
            <a:avLst/>
          </a:prstGeom>
          <a:noFill/>
        </p:spPr>
      </p:pic>
      <p:pic>
        <p:nvPicPr>
          <p:cNvPr id="71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9726" y="2439217"/>
            <a:ext cx="688100" cy="1188000"/>
          </a:xfrm>
          <a:prstGeom prst="rect">
            <a:avLst/>
          </a:prstGeom>
          <a:noFill/>
        </p:spPr>
      </p:pic>
      <p:pic>
        <p:nvPicPr>
          <p:cNvPr id="72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22810" y="2223193"/>
            <a:ext cx="688100" cy="1188000"/>
          </a:xfrm>
          <a:prstGeom prst="rect">
            <a:avLst/>
          </a:prstGeom>
          <a:noFill/>
        </p:spPr>
      </p:pic>
      <p:pic>
        <p:nvPicPr>
          <p:cNvPr id="73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02321" y="2655240"/>
            <a:ext cx="688100" cy="1188000"/>
          </a:xfrm>
          <a:prstGeom prst="rect">
            <a:avLst/>
          </a:prstGeom>
          <a:noFill/>
        </p:spPr>
      </p:pic>
      <p:pic>
        <p:nvPicPr>
          <p:cNvPr id="7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762360" y="2367210"/>
            <a:ext cx="688100" cy="1188000"/>
          </a:xfrm>
          <a:prstGeom prst="rect">
            <a:avLst/>
          </a:prstGeom>
          <a:noFill/>
        </p:spPr>
      </p:pic>
      <p:pic>
        <p:nvPicPr>
          <p:cNvPr id="7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978385" y="2511226"/>
            <a:ext cx="688100" cy="1188000"/>
          </a:xfrm>
          <a:prstGeom prst="rect">
            <a:avLst/>
          </a:prstGeom>
          <a:noFill/>
        </p:spPr>
      </p:pic>
      <p:pic>
        <p:nvPicPr>
          <p:cNvPr id="7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 l="44443" t="-4237" r="-29388" b="55498"/>
          <a:stretch>
            <a:fillRect/>
          </a:stretch>
        </p:blipFill>
        <p:spPr bwMode="auto">
          <a:xfrm rot="20064664">
            <a:off x="96377" y="2878759"/>
            <a:ext cx="584507" cy="579020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08720"/>
            <a:ext cx="1062582" cy="1836000"/>
          </a:xfrm>
          <a:prstGeom prst="rect">
            <a:avLst/>
          </a:prstGeom>
          <a:noFill/>
        </p:spPr>
      </p:pic>
      <p:sp>
        <p:nvSpPr>
          <p:cNvPr id="77" name="Mrak 76"/>
          <p:cNvSpPr/>
          <p:nvPr/>
        </p:nvSpPr>
        <p:spPr>
          <a:xfrm>
            <a:off x="7092280" y="3645024"/>
            <a:ext cx="1692000" cy="1152000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  = 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Eva\AppData\Local\Microsoft\Windows\Temporary Internet Files\Content.IE5\7VXVB856\MC900352137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796136" y="1628800"/>
            <a:ext cx="288000" cy="421388"/>
          </a:xfrm>
          <a:prstGeom prst="rect">
            <a:avLst/>
          </a:prstGeom>
          <a:noFill/>
        </p:spPr>
      </p:pic>
      <p:pic>
        <p:nvPicPr>
          <p:cNvPr id="62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7380312" y="4149080"/>
            <a:ext cx="342008" cy="274508"/>
          </a:xfrm>
          <a:prstGeom prst="rect">
            <a:avLst/>
          </a:prstGeom>
          <a:noFill/>
        </p:spPr>
      </p:pic>
      <p:pic>
        <p:nvPicPr>
          <p:cNvPr id="68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5" cstate="print"/>
          <a:srcRect l="40004"/>
          <a:stretch>
            <a:fillRect/>
          </a:stretch>
        </p:blipFill>
        <p:spPr bwMode="auto">
          <a:xfrm>
            <a:off x="3347864" y="4005064"/>
            <a:ext cx="431968" cy="630764"/>
          </a:xfrm>
          <a:prstGeom prst="rect">
            <a:avLst/>
          </a:prstGeom>
          <a:noFill/>
        </p:spPr>
      </p:pic>
      <p:pic>
        <p:nvPicPr>
          <p:cNvPr id="69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flipV="1">
            <a:off x="3214678" y="3714752"/>
            <a:ext cx="540000" cy="405000"/>
          </a:xfrm>
          <a:prstGeom prst="rect">
            <a:avLst/>
          </a:prstGeom>
          <a:noFill/>
        </p:spPr>
      </p:pic>
      <p:pic>
        <p:nvPicPr>
          <p:cNvPr id="70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3214678" y="4143380"/>
            <a:ext cx="540000" cy="405000"/>
          </a:xfrm>
          <a:prstGeom prst="rect">
            <a:avLst/>
          </a:prstGeom>
          <a:noFill/>
        </p:spPr>
      </p:pic>
      <p:pic>
        <p:nvPicPr>
          <p:cNvPr id="87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5" cstate="print"/>
          <a:srcRect l="40004"/>
          <a:stretch>
            <a:fillRect/>
          </a:stretch>
        </p:blipFill>
        <p:spPr bwMode="auto">
          <a:xfrm>
            <a:off x="5076056" y="4869160"/>
            <a:ext cx="431968" cy="630764"/>
          </a:xfrm>
          <a:prstGeom prst="rect">
            <a:avLst/>
          </a:prstGeom>
          <a:noFill/>
        </p:spPr>
      </p:pic>
      <p:pic>
        <p:nvPicPr>
          <p:cNvPr id="88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5" cstate="print"/>
          <a:srcRect l="40004"/>
          <a:stretch>
            <a:fillRect/>
          </a:stretch>
        </p:blipFill>
        <p:spPr bwMode="auto">
          <a:xfrm>
            <a:off x="4139952" y="4869160"/>
            <a:ext cx="431968" cy="630764"/>
          </a:xfrm>
          <a:prstGeom prst="rect">
            <a:avLst/>
          </a:prstGeom>
          <a:noFill/>
        </p:spPr>
      </p:pic>
      <p:pic>
        <p:nvPicPr>
          <p:cNvPr id="89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5" cstate="print"/>
          <a:srcRect l="40004"/>
          <a:stretch>
            <a:fillRect/>
          </a:stretch>
        </p:blipFill>
        <p:spPr bwMode="auto">
          <a:xfrm>
            <a:off x="3214678" y="4786322"/>
            <a:ext cx="431968" cy="630764"/>
          </a:xfrm>
          <a:prstGeom prst="rect">
            <a:avLst/>
          </a:prstGeom>
          <a:noFill/>
        </p:spPr>
      </p:pic>
      <p:pic>
        <p:nvPicPr>
          <p:cNvPr id="91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flipV="1">
            <a:off x="3203848" y="4725144"/>
            <a:ext cx="540000" cy="405000"/>
          </a:xfrm>
          <a:prstGeom prst="rect">
            <a:avLst/>
          </a:prstGeom>
          <a:noFill/>
        </p:spPr>
      </p:pic>
      <p:pic>
        <p:nvPicPr>
          <p:cNvPr id="93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flipV="1">
            <a:off x="4932040" y="4725144"/>
            <a:ext cx="540000" cy="405000"/>
          </a:xfrm>
          <a:prstGeom prst="rect">
            <a:avLst/>
          </a:prstGeom>
          <a:noFill/>
        </p:spPr>
      </p:pic>
      <p:pic>
        <p:nvPicPr>
          <p:cNvPr id="95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3203848" y="5085184"/>
            <a:ext cx="540000" cy="405000"/>
          </a:xfrm>
          <a:prstGeom prst="rect">
            <a:avLst/>
          </a:prstGeom>
          <a:noFill/>
        </p:spPr>
      </p:pic>
      <p:pic>
        <p:nvPicPr>
          <p:cNvPr id="96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4932040" y="5085184"/>
            <a:ext cx="540000" cy="405000"/>
          </a:xfrm>
          <a:prstGeom prst="rect">
            <a:avLst/>
          </a:prstGeom>
          <a:noFill/>
        </p:spPr>
      </p:pic>
      <p:pic>
        <p:nvPicPr>
          <p:cNvPr id="99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5" cstate="print"/>
          <a:srcRect l="40004"/>
          <a:stretch>
            <a:fillRect/>
          </a:stretch>
        </p:blipFill>
        <p:spPr bwMode="auto">
          <a:xfrm>
            <a:off x="3347864" y="5805264"/>
            <a:ext cx="431968" cy="630764"/>
          </a:xfrm>
          <a:prstGeom prst="rect">
            <a:avLst/>
          </a:prstGeom>
          <a:noFill/>
        </p:spPr>
      </p:pic>
      <p:pic>
        <p:nvPicPr>
          <p:cNvPr id="114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3275856" y="6021288"/>
            <a:ext cx="540000" cy="405000"/>
          </a:xfrm>
          <a:prstGeom prst="rect">
            <a:avLst/>
          </a:prstGeom>
          <a:noFill/>
        </p:spPr>
      </p:pic>
      <p:pic>
        <p:nvPicPr>
          <p:cNvPr id="115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flipV="1">
            <a:off x="3275856" y="5661248"/>
            <a:ext cx="540000" cy="405000"/>
          </a:xfrm>
          <a:prstGeom prst="rect">
            <a:avLst/>
          </a:prstGeom>
          <a:noFill/>
        </p:spPr>
      </p:pic>
      <p:pic>
        <p:nvPicPr>
          <p:cNvPr id="90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3861048"/>
            <a:ext cx="762000" cy="733425"/>
          </a:xfrm>
          <a:prstGeom prst="rect">
            <a:avLst/>
          </a:prstGeom>
          <a:noFill/>
        </p:spPr>
      </p:pic>
      <p:pic>
        <p:nvPicPr>
          <p:cNvPr id="97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4725144"/>
            <a:ext cx="762000" cy="733425"/>
          </a:xfrm>
          <a:prstGeom prst="rect">
            <a:avLst/>
          </a:prstGeom>
          <a:noFill/>
        </p:spPr>
      </p:pic>
      <p:pic>
        <p:nvPicPr>
          <p:cNvPr id="121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5661248"/>
            <a:ext cx="762000" cy="733425"/>
          </a:xfrm>
          <a:prstGeom prst="rect">
            <a:avLst/>
          </a:prstGeom>
          <a:noFill/>
        </p:spPr>
      </p:pic>
      <p:pic>
        <p:nvPicPr>
          <p:cNvPr id="123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2195736" y="4221088"/>
            <a:ext cx="342008" cy="274508"/>
          </a:xfrm>
          <a:prstGeom prst="rect">
            <a:avLst/>
          </a:prstGeom>
          <a:noFill/>
        </p:spPr>
      </p:pic>
      <p:pic>
        <p:nvPicPr>
          <p:cNvPr id="124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rot="2983700">
            <a:off x="2528027" y="4159015"/>
            <a:ext cx="342008" cy="274508"/>
          </a:xfrm>
          <a:prstGeom prst="rect">
            <a:avLst/>
          </a:prstGeom>
          <a:noFill/>
        </p:spPr>
      </p:pic>
      <p:pic>
        <p:nvPicPr>
          <p:cNvPr id="125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2195736" y="5157192"/>
            <a:ext cx="342008" cy="274508"/>
          </a:xfrm>
          <a:prstGeom prst="rect">
            <a:avLst/>
          </a:prstGeom>
          <a:noFill/>
        </p:spPr>
      </p:pic>
      <p:pic>
        <p:nvPicPr>
          <p:cNvPr id="126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rot="2983700">
            <a:off x="2528025" y="5167125"/>
            <a:ext cx="342008" cy="274508"/>
          </a:xfrm>
          <a:prstGeom prst="rect">
            <a:avLst/>
          </a:prstGeom>
          <a:noFill/>
        </p:spPr>
      </p:pic>
      <p:pic>
        <p:nvPicPr>
          <p:cNvPr id="127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>
            <a:off x="2267744" y="6093296"/>
            <a:ext cx="342008" cy="274508"/>
          </a:xfrm>
          <a:prstGeom prst="rect">
            <a:avLst/>
          </a:prstGeom>
          <a:noFill/>
        </p:spPr>
      </p:pic>
      <p:pic>
        <p:nvPicPr>
          <p:cNvPr id="128" name="Picture 5" descr="C:\Users\Eva\AppData\Local\Microsoft\Windows\Temporary Internet Files\Content.IE5\QG4WWQAA\MC900426040[1].wmf"/>
          <p:cNvPicPr>
            <a:picLocks noChangeAspect="1" noChangeArrowheads="1"/>
          </p:cNvPicPr>
          <p:nvPr/>
        </p:nvPicPr>
        <p:blipFill>
          <a:blip r:embed="rId24" cstate="print"/>
          <a:srcRect t="53805"/>
          <a:stretch>
            <a:fillRect/>
          </a:stretch>
        </p:blipFill>
        <p:spPr bwMode="auto">
          <a:xfrm rot="2983700">
            <a:off x="2600034" y="6031222"/>
            <a:ext cx="342008" cy="274508"/>
          </a:xfrm>
          <a:prstGeom prst="rect">
            <a:avLst/>
          </a:prstGeom>
          <a:noFill/>
        </p:spPr>
      </p:pic>
      <p:pic>
        <p:nvPicPr>
          <p:cNvPr id="129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5229200"/>
            <a:ext cx="762000" cy="733425"/>
          </a:xfrm>
          <a:prstGeom prst="rect">
            <a:avLst/>
          </a:prstGeom>
          <a:noFill/>
        </p:spPr>
      </p:pic>
      <p:pic>
        <p:nvPicPr>
          <p:cNvPr id="130" name="Picture 2" descr="C:\Users\Eva\AppData\Local\Microsoft\Windows\Temporary Internet Files\Content.IE5\V2D9FJ6S\MC900335869[1].wmf"/>
          <p:cNvPicPr>
            <a:picLocks noChangeAspect="1" noChangeArrowheads="1"/>
          </p:cNvPicPr>
          <p:nvPr/>
        </p:nvPicPr>
        <p:blipFill>
          <a:blip r:embed="rId26" cstate="print"/>
          <a:srcRect t="76879" r="2018"/>
          <a:stretch>
            <a:fillRect/>
          </a:stretch>
        </p:blipFill>
        <p:spPr bwMode="auto">
          <a:xfrm>
            <a:off x="6732240" y="5805264"/>
            <a:ext cx="1512168" cy="864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81418" y="3573016"/>
            <a:ext cx="1062582" cy="1836000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645024"/>
            <a:ext cx="1062582" cy="18360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PXXO6DNX\MC9003441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221088"/>
            <a:ext cx="2347034" cy="1645006"/>
          </a:xfrm>
          <a:prstGeom prst="rect">
            <a:avLst/>
          </a:prstGeom>
          <a:noFill/>
        </p:spPr>
      </p:pic>
      <p:pic>
        <p:nvPicPr>
          <p:cNvPr id="2053" name="Picture 5" descr="C:\Users\Eva\AppData\Local\Microsoft\Windows\Temporary Internet Files\Content.IE5\7VXVB856\MC90044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8375" y="764704"/>
            <a:ext cx="1825625" cy="1711325"/>
          </a:xfrm>
          <a:prstGeom prst="rect">
            <a:avLst/>
          </a:prstGeom>
          <a:noFill/>
        </p:spPr>
      </p:pic>
      <p:sp>
        <p:nvSpPr>
          <p:cNvPr id="100" name="Mrak 99"/>
          <p:cNvSpPr/>
          <p:nvPr/>
        </p:nvSpPr>
        <p:spPr>
          <a:xfrm>
            <a:off x="7380312" y="116632"/>
            <a:ext cx="1080120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 r="-100000" b="-10000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30" name="Picture 34" descr="C:\Users\Eva\AppData\Local\Microsoft\Windows\Temporary Internet Files\Content.IE5\QG4WWQAA\MC9000552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0"/>
            <a:ext cx="2383294" cy="2232000"/>
          </a:xfrm>
          <a:prstGeom prst="rect">
            <a:avLst/>
          </a:prstGeom>
          <a:noFill/>
        </p:spPr>
      </p:pic>
      <p:pic>
        <p:nvPicPr>
          <p:cNvPr id="4122" name="Picture 26" descr="C:\Users\Eva\AppData\Local\Microsoft\Windows\Temporary Internet Files\Content.IE5\P354FRB2\MC9004418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08720"/>
            <a:ext cx="1440000" cy="1654884"/>
          </a:xfrm>
          <a:prstGeom prst="rect">
            <a:avLst/>
          </a:prstGeom>
          <a:noFill/>
        </p:spPr>
      </p:pic>
      <p:pic>
        <p:nvPicPr>
          <p:cNvPr id="4120" name="Picture 24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828800" cy="1828800"/>
          </a:xfrm>
          <a:prstGeom prst="rect">
            <a:avLst/>
          </a:prstGeom>
          <a:noFill/>
        </p:spPr>
      </p:pic>
      <p:pic>
        <p:nvPicPr>
          <p:cNvPr id="4119" name="Picture 23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828800" cy="1828800"/>
          </a:xfrm>
          <a:prstGeom prst="rect">
            <a:avLst/>
          </a:prstGeom>
          <a:noFill/>
        </p:spPr>
      </p:pic>
      <p:pic>
        <p:nvPicPr>
          <p:cNvPr id="63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5301208"/>
            <a:ext cx="762000" cy="733425"/>
          </a:xfrm>
          <a:prstGeom prst="rect">
            <a:avLst/>
          </a:prstGeom>
          <a:noFill/>
        </p:spPr>
      </p:pic>
      <p:pic>
        <p:nvPicPr>
          <p:cNvPr id="44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7067507" y="1818104"/>
            <a:ext cx="720000" cy="720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7VXVB856\MC9002791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332656"/>
            <a:ext cx="4896000" cy="3363686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P354FRB2\MC90023143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99992" y="1988840"/>
            <a:ext cx="2741691" cy="1932915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QG4WWQAA\MC90032646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3491880" y="2708920"/>
            <a:ext cx="1181218" cy="972000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62269">
            <a:off x="6568989" y="1849630"/>
            <a:ext cx="972000" cy="972000"/>
          </a:xfrm>
          <a:prstGeom prst="rect">
            <a:avLst/>
          </a:prstGeom>
          <a:noFill/>
        </p:spPr>
      </p:pic>
      <p:pic>
        <p:nvPicPr>
          <p:cNvPr id="4108" name="Picture 12" descr="C:\Users\Eva\AppData\Local\Microsoft\Windows\Temporary Internet Files\Content.IE5\PXXO6DNX\MC900436334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2055180">
            <a:off x="7812360" y="2996952"/>
            <a:ext cx="900000" cy="900000"/>
          </a:xfrm>
          <a:prstGeom prst="rect">
            <a:avLst/>
          </a:prstGeom>
          <a:noFill/>
        </p:spPr>
      </p:pic>
      <p:pic>
        <p:nvPicPr>
          <p:cNvPr id="4110" name="Picture 14" descr="C:\Users\Eva\AppData\Local\Microsoft\Windows\Temporary Internet Files\Content.IE5\PXXO6DNX\MC900149645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2060848"/>
            <a:ext cx="1908000" cy="1776026"/>
          </a:xfrm>
          <a:prstGeom prst="rect">
            <a:avLst/>
          </a:prstGeom>
          <a:noFill/>
        </p:spPr>
      </p:pic>
      <p:pic>
        <p:nvPicPr>
          <p:cNvPr id="4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213210" y="2533705"/>
            <a:ext cx="1116000" cy="1116000"/>
          </a:xfrm>
          <a:prstGeom prst="rect">
            <a:avLst/>
          </a:prstGeom>
          <a:noFill/>
        </p:spPr>
      </p:pic>
      <p:pic>
        <p:nvPicPr>
          <p:cNvPr id="45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6722896" y="2961655"/>
            <a:ext cx="954479" cy="648000"/>
          </a:xfrm>
          <a:prstGeom prst="rect">
            <a:avLst/>
          </a:prstGeom>
          <a:noFill/>
        </p:spPr>
      </p:pic>
      <p:pic>
        <p:nvPicPr>
          <p:cNvPr id="46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7167911" y="2869942"/>
            <a:ext cx="1152000" cy="782096"/>
          </a:xfrm>
          <a:prstGeom prst="rect">
            <a:avLst/>
          </a:prstGeom>
          <a:noFill/>
        </p:spPr>
      </p:pic>
      <p:pic>
        <p:nvPicPr>
          <p:cNvPr id="4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080491" y="2160099"/>
            <a:ext cx="756000" cy="1305225"/>
          </a:xfrm>
          <a:prstGeom prst="rect">
            <a:avLst/>
          </a:prstGeom>
          <a:noFill/>
        </p:spPr>
      </p:pic>
      <p:pic>
        <p:nvPicPr>
          <p:cNvPr id="4114" name="Picture 18" descr="C:\Users\Eva\AppData\Local\Microsoft\Windows\Temporary Internet Files\Content.IE5\7VXVB856\MC900438219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308304" y="4797152"/>
            <a:ext cx="1691680" cy="1898650"/>
          </a:xfrm>
          <a:prstGeom prst="rect">
            <a:avLst/>
          </a:prstGeom>
          <a:noFill/>
        </p:spPr>
      </p:pic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259633" y="3789039"/>
          <a:ext cx="5400600" cy="2688300"/>
        </p:xfrm>
        <a:graphic>
          <a:graphicData uri="http://schemas.openxmlformats.org/drawingml/2006/table">
            <a:tbl>
              <a:tblPr firstRow="1" bandRow="1">
                <a:solidFill>
                  <a:schemeClr val="accent6">
                    <a:lumMod val="50000"/>
                  </a:schemeClr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tableStyleId>{18603FDC-E32A-4AB5-989C-0864C3EAD2B8}</a:tableStyleId>
              </a:tblPr>
              <a:tblGrid>
                <a:gridCol w="900100"/>
                <a:gridCol w="900100"/>
                <a:gridCol w="900100"/>
                <a:gridCol w="900100"/>
                <a:gridCol w="900100"/>
                <a:gridCol w="900100"/>
              </a:tblGrid>
              <a:tr h="7920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JŮLI</a:t>
                      </a:r>
                    </a:p>
                    <a:p>
                      <a:pPr algn="l"/>
                      <a:r>
                        <a:rPr lang="cs-CZ" sz="1800" b="1" dirty="0" smtClean="0"/>
                        <a:t>vypije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121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PEPINA</a:t>
                      </a:r>
                    </a:p>
                    <a:p>
                      <a:r>
                        <a:rPr lang="cs-CZ" sz="1800" b="1" dirty="0" smtClean="0"/>
                        <a:t>vypije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NAPIPI</a:t>
                      </a:r>
                      <a:endParaRPr lang="cs-CZ" b="0" dirty="0" smtClean="0"/>
                    </a:p>
                    <a:p>
                      <a:pPr algn="l"/>
                      <a:r>
                        <a:rPr lang="cs-CZ" b="1" baseline="0" dirty="0" smtClean="0"/>
                        <a:t>vypije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80" name="Mrak 79"/>
          <p:cNvSpPr/>
          <p:nvPr/>
        </p:nvSpPr>
        <p:spPr>
          <a:xfrm>
            <a:off x="0" y="188640"/>
            <a:ext cx="1368152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0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Mrak 80"/>
          <p:cNvSpPr/>
          <p:nvPr/>
        </p:nvSpPr>
        <p:spPr>
          <a:xfrm>
            <a:off x="2843808" y="260648"/>
            <a:ext cx="1512168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Mrak 81"/>
          <p:cNvSpPr/>
          <p:nvPr/>
        </p:nvSpPr>
        <p:spPr>
          <a:xfrm>
            <a:off x="4499992" y="0"/>
            <a:ext cx="1656184" cy="1103040"/>
          </a:xfrm>
          <a:prstGeom prst="cloud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27" name="Picture 31" descr="C:\Users\Eva\AppData\Local\Microsoft\Windows\Temporary Internet Files\Content.IE5\PXXO6DNX\MC900353835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8028384" y="1340768"/>
            <a:ext cx="951932" cy="1224000"/>
          </a:xfrm>
          <a:prstGeom prst="rect">
            <a:avLst/>
          </a:prstGeom>
          <a:noFill/>
        </p:spPr>
      </p:pic>
      <p:pic>
        <p:nvPicPr>
          <p:cNvPr id="4128" name="Picture 32" descr="C:\Users\Eva\AppData\Local\Microsoft\Windows\Temporary Internet Files\Content.IE5\P354FRB2\MC900078929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39552" y="1628800"/>
            <a:ext cx="576224" cy="612000"/>
          </a:xfrm>
          <a:prstGeom prst="rect">
            <a:avLst/>
          </a:prstGeom>
          <a:noFill/>
        </p:spPr>
      </p:pic>
      <p:pic>
        <p:nvPicPr>
          <p:cNvPr id="4129" name="Picture 33" descr="C:\Users\Eva\AppData\Local\Microsoft\Windows\Temporary Internet Files\Content.IE5\QG4WWQAA\MC900355985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524328" y="1268760"/>
            <a:ext cx="355342" cy="288000"/>
          </a:xfrm>
          <a:prstGeom prst="rect">
            <a:avLst/>
          </a:prstGeom>
          <a:noFill/>
        </p:spPr>
      </p:pic>
      <p:pic>
        <p:nvPicPr>
          <p:cNvPr id="101" name="Picture 29" descr="C:\Users\Eva\AppData\Local\Microsoft\Windows\Temporary Internet Files\Content.IE5\7VXVB856\MC900439221[1]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043608" y="0"/>
            <a:ext cx="1620000" cy="1565078"/>
          </a:xfrm>
          <a:prstGeom prst="rect">
            <a:avLst/>
          </a:prstGeom>
          <a:noFill/>
        </p:spPr>
      </p:pic>
      <p:pic>
        <p:nvPicPr>
          <p:cNvPr id="10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93472" y="3623891"/>
            <a:ext cx="936000" cy="1615995"/>
          </a:xfrm>
          <a:prstGeom prst="rect">
            <a:avLst/>
          </a:prstGeom>
          <a:noFill/>
        </p:spPr>
      </p:pic>
      <p:pic>
        <p:nvPicPr>
          <p:cNvPr id="10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1463" y="4559995"/>
            <a:ext cx="936000" cy="1615995"/>
          </a:xfrm>
          <a:prstGeom prst="rect">
            <a:avLst/>
          </a:prstGeom>
          <a:noFill/>
        </p:spPr>
      </p:pic>
      <p:pic>
        <p:nvPicPr>
          <p:cNvPr id="10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6" y="5039718"/>
            <a:ext cx="750654" cy="1296000"/>
          </a:xfrm>
          <a:prstGeom prst="rect">
            <a:avLst/>
          </a:prstGeom>
          <a:noFill/>
        </p:spPr>
      </p:pic>
      <p:pic>
        <p:nvPicPr>
          <p:cNvPr id="108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5" y="4031606"/>
            <a:ext cx="750654" cy="1296000"/>
          </a:xfrm>
          <a:prstGeom prst="rect">
            <a:avLst/>
          </a:prstGeom>
          <a:noFill/>
        </p:spPr>
      </p:pic>
      <p:pic>
        <p:nvPicPr>
          <p:cNvPr id="109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4" y="5183733"/>
            <a:ext cx="750654" cy="1296000"/>
          </a:xfrm>
          <a:prstGeom prst="rect">
            <a:avLst/>
          </a:prstGeom>
          <a:noFill/>
        </p:spPr>
      </p:pic>
      <p:pic>
        <p:nvPicPr>
          <p:cNvPr id="110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62537" y="5327750"/>
            <a:ext cx="750654" cy="1296000"/>
          </a:xfrm>
          <a:prstGeom prst="rect">
            <a:avLst/>
          </a:prstGeom>
          <a:noFill/>
        </p:spPr>
      </p:pic>
      <p:pic>
        <p:nvPicPr>
          <p:cNvPr id="11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094949" y="2929980"/>
            <a:ext cx="900000" cy="900000"/>
          </a:xfrm>
          <a:prstGeom prst="rect">
            <a:avLst/>
          </a:prstGeom>
          <a:noFill/>
        </p:spPr>
      </p:pic>
      <p:pic>
        <p:nvPicPr>
          <p:cNvPr id="6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698465" y="2367209"/>
            <a:ext cx="688100" cy="1188000"/>
          </a:xfrm>
          <a:prstGeom prst="rect">
            <a:avLst/>
          </a:prstGeom>
          <a:noFill/>
        </p:spPr>
      </p:pic>
      <p:pic>
        <p:nvPicPr>
          <p:cNvPr id="71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9726" y="2439217"/>
            <a:ext cx="688100" cy="1188000"/>
          </a:xfrm>
          <a:prstGeom prst="rect">
            <a:avLst/>
          </a:prstGeom>
          <a:noFill/>
        </p:spPr>
      </p:pic>
      <p:pic>
        <p:nvPicPr>
          <p:cNvPr id="72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22810" y="2223193"/>
            <a:ext cx="688100" cy="1188000"/>
          </a:xfrm>
          <a:prstGeom prst="rect">
            <a:avLst/>
          </a:prstGeom>
          <a:noFill/>
        </p:spPr>
      </p:pic>
      <p:pic>
        <p:nvPicPr>
          <p:cNvPr id="73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02321" y="2655240"/>
            <a:ext cx="688100" cy="1188000"/>
          </a:xfrm>
          <a:prstGeom prst="rect">
            <a:avLst/>
          </a:prstGeom>
          <a:noFill/>
        </p:spPr>
      </p:pic>
      <p:pic>
        <p:nvPicPr>
          <p:cNvPr id="7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762360" y="2367210"/>
            <a:ext cx="688100" cy="1188000"/>
          </a:xfrm>
          <a:prstGeom prst="rect">
            <a:avLst/>
          </a:prstGeom>
          <a:noFill/>
        </p:spPr>
      </p:pic>
      <p:pic>
        <p:nvPicPr>
          <p:cNvPr id="7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978385" y="2511226"/>
            <a:ext cx="688100" cy="1188000"/>
          </a:xfrm>
          <a:prstGeom prst="rect">
            <a:avLst/>
          </a:prstGeom>
          <a:noFill/>
        </p:spPr>
      </p:pic>
      <p:pic>
        <p:nvPicPr>
          <p:cNvPr id="7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 l="44443" t="-4237" r="-29388" b="55498"/>
          <a:stretch>
            <a:fillRect/>
          </a:stretch>
        </p:blipFill>
        <p:spPr bwMode="auto">
          <a:xfrm rot="20064664">
            <a:off x="96377" y="2878759"/>
            <a:ext cx="584507" cy="579020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08720"/>
            <a:ext cx="1062582" cy="1836000"/>
          </a:xfrm>
          <a:prstGeom prst="rect">
            <a:avLst/>
          </a:prstGeom>
          <a:noFill/>
        </p:spPr>
      </p:pic>
      <p:sp>
        <p:nvSpPr>
          <p:cNvPr id="77" name="Mrak 76"/>
          <p:cNvSpPr/>
          <p:nvPr/>
        </p:nvSpPr>
        <p:spPr>
          <a:xfrm>
            <a:off x="7092280" y="3645024"/>
            <a:ext cx="1692000" cy="1152000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  = 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Eva\AppData\Local\Microsoft\Windows\Temporary Internet Files\Content.IE5\7VXVB856\MC900352137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796136" y="1628800"/>
            <a:ext cx="288000" cy="421388"/>
          </a:xfrm>
          <a:prstGeom prst="rect">
            <a:avLst/>
          </a:prstGeom>
          <a:noFill/>
        </p:spPr>
      </p:pic>
      <p:pic>
        <p:nvPicPr>
          <p:cNvPr id="78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259632" y="5805264"/>
            <a:ext cx="720000" cy="630764"/>
          </a:xfrm>
          <a:prstGeom prst="rect">
            <a:avLst/>
          </a:prstGeom>
          <a:noFill/>
        </p:spPr>
      </p:pic>
      <p:pic>
        <p:nvPicPr>
          <p:cNvPr id="79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331640" y="4869160"/>
            <a:ext cx="720000" cy="630764"/>
          </a:xfrm>
          <a:prstGeom prst="rect">
            <a:avLst/>
          </a:prstGeom>
          <a:noFill/>
        </p:spPr>
      </p:pic>
      <p:pic>
        <p:nvPicPr>
          <p:cNvPr id="86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259632" y="4005064"/>
            <a:ext cx="720000" cy="630764"/>
          </a:xfrm>
          <a:prstGeom prst="rect">
            <a:avLst/>
          </a:prstGeom>
          <a:noFill/>
        </p:spPr>
      </p:pic>
      <p:pic>
        <p:nvPicPr>
          <p:cNvPr id="58" name="Picture 23" descr="C:\Users\Eva\AppData\Local\Microsoft\Windows\Temporary Internet Files\Content.IE5\PXXO6DNX\MC900290078[1].wmf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6948264" y="5589240"/>
            <a:ext cx="1116000" cy="1268760"/>
          </a:xfrm>
          <a:prstGeom prst="rect">
            <a:avLst/>
          </a:prstGeom>
          <a:noFill/>
        </p:spPr>
      </p:pic>
      <p:pic>
        <p:nvPicPr>
          <p:cNvPr id="59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203848" y="3933056"/>
            <a:ext cx="617747" cy="648063"/>
          </a:xfrm>
          <a:prstGeom prst="rect">
            <a:avLst/>
          </a:prstGeom>
          <a:noFill/>
        </p:spPr>
      </p:pic>
      <p:pic>
        <p:nvPicPr>
          <p:cNvPr id="60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4067944" y="3933056"/>
            <a:ext cx="617747" cy="648063"/>
          </a:xfrm>
          <a:prstGeom prst="rect">
            <a:avLst/>
          </a:prstGeom>
          <a:noFill/>
        </p:spPr>
      </p:pic>
      <p:pic>
        <p:nvPicPr>
          <p:cNvPr id="61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214678" y="4857760"/>
            <a:ext cx="617747" cy="648063"/>
          </a:xfrm>
          <a:prstGeom prst="rect">
            <a:avLst/>
          </a:prstGeom>
          <a:noFill/>
        </p:spPr>
      </p:pic>
      <p:pic>
        <p:nvPicPr>
          <p:cNvPr id="62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203848" y="5805264"/>
            <a:ext cx="617747" cy="648063"/>
          </a:xfrm>
          <a:prstGeom prst="rect">
            <a:avLst/>
          </a:prstGeom>
          <a:noFill/>
        </p:spPr>
      </p:pic>
      <p:pic>
        <p:nvPicPr>
          <p:cNvPr id="66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7164288" y="3933056"/>
            <a:ext cx="617747" cy="648063"/>
          </a:xfrm>
          <a:prstGeom prst="rect">
            <a:avLst/>
          </a:prstGeom>
          <a:noFill/>
        </p:spPr>
      </p:pic>
      <p:pic>
        <p:nvPicPr>
          <p:cNvPr id="67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5072066" y="3929066"/>
            <a:ext cx="617747" cy="648063"/>
          </a:xfrm>
          <a:prstGeom prst="rect">
            <a:avLst/>
          </a:prstGeom>
          <a:noFill/>
        </p:spPr>
      </p:pic>
      <p:pic>
        <p:nvPicPr>
          <p:cNvPr id="68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4071934" y="4714884"/>
            <a:ext cx="617747" cy="648063"/>
          </a:xfrm>
          <a:prstGeom prst="rect">
            <a:avLst/>
          </a:prstGeom>
          <a:noFill/>
        </p:spPr>
      </p:pic>
      <p:pic>
        <p:nvPicPr>
          <p:cNvPr id="69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5072066" y="4786322"/>
            <a:ext cx="617747" cy="648063"/>
          </a:xfrm>
          <a:prstGeom prst="rect">
            <a:avLst/>
          </a:prstGeom>
          <a:noFill/>
        </p:spPr>
      </p:pic>
      <p:pic>
        <p:nvPicPr>
          <p:cNvPr id="70" name="Picture 6" descr="C:\Users\Eva\AppData\Local\Microsoft\Windows\Temporary Internet Files\Content.IE5\7VXVB856\MC900371346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6000760" y="4857760"/>
            <a:ext cx="617747" cy="6480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81418" y="3573016"/>
            <a:ext cx="1062582" cy="1836000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645024"/>
            <a:ext cx="1062582" cy="18360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PXXO6DNX\MC9003441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221088"/>
            <a:ext cx="2347034" cy="1645006"/>
          </a:xfrm>
          <a:prstGeom prst="rect">
            <a:avLst/>
          </a:prstGeom>
          <a:noFill/>
        </p:spPr>
      </p:pic>
      <p:pic>
        <p:nvPicPr>
          <p:cNvPr id="2053" name="Picture 5" descr="C:\Users\Eva\AppData\Local\Microsoft\Windows\Temporary Internet Files\Content.IE5\7VXVB856\MC90044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8375" y="764704"/>
            <a:ext cx="1825625" cy="1711325"/>
          </a:xfrm>
          <a:prstGeom prst="rect">
            <a:avLst/>
          </a:prstGeom>
          <a:noFill/>
        </p:spPr>
      </p:pic>
      <p:sp>
        <p:nvSpPr>
          <p:cNvPr id="100" name="Mrak 99"/>
          <p:cNvSpPr/>
          <p:nvPr/>
        </p:nvSpPr>
        <p:spPr>
          <a:xfrm>
            <a:off x="7380312" y="116632"/>
            <a:ext cx="1080120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 r="-100000" b="-10000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30" name="Picture 34" descr="C:\Users\Eva\AppData\Local\Microsoft\Windows\Temporary Internet Files\Content.IE5\QG4WWQAA\MC9000552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0"/>
            <a:ext cx="2383294" cy="2232000"/>
          </a:xfrm>
          <a:prstGeom prst="rect">
            <a:avLst/>
          </a:prstGeom>
          <a:noFill/>
        </p:spPr>
      </p:pic>
      <p:pic>
        <p:nvPicPr>
          <p:cNvPr id="4122" name="Picture 26" descr="C:\Users\Eva\AppData\Local\Microsoft\Windows\Temporary Internet Files\Content.IE5\P354FRB2\MC9004418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08720"/>
            <a:ext cx="1440000" cy="1654884"/>
          </a:xfrm>
          <a:prstGeom prst="rect">
            <a:avLst/>
          </a:prstGeom>
          <a:noFill/>
        </p:spPr>
      </p:pic>
      <p:pic>
        <p:nvPicPr>
          <p:cNvPr id="4120" name="Picture 24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828800" cy="1828800"/>
          </a:xfrm>
          <a:prstGeom prst="rect">
            <a:avLst/>
          </a:prstGeom>
          <a:noFill/>
        </p:spPr>
      </p:pic>
      <p:pic>
        <p:nvPicPr>
          <p:cNvPr id="4119" name="Picture 23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828800" cy="1828800"/>
          </a:xfrm>
          <a:prstGeom prst="rect">
            <a:avLst/>
          </a:prstGeom>
          <a:noFill/>
        </p:spPr>
      </p:pic>
      <p:pic>
        <p:nvPicPr>
          <p:cNvPr id="63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5301208"/>
            <a:ext cx="762000" cy="733425"/>
          </a:xfrm>
          <a:prstGeom prst="rect">
            <a:avLst/>
          </a:prstGeom>
          <a:noFill/>
        </p:spPr>
      </p:pic>
      <p:pic>
        <p:nvPicPr>
          <p:cNvPr id="44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7067507" y="1818104"/>
            <a:ext cx="720000" cy="720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7VXVB856\MC9002791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332656"/>
            <a:ext cx="4896000" cy="3363686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P354FRB2\MC90023143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499992" y="1988840"/>
            <a:ext cx="2741691" cy="1932915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QG4WWQAA\MC90032646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491880" y="2708920"/>
            <a:ext cx="1181218" cy="972000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62269">
            <a:off x="6568989" y="1849630"/>
            <a:ext cx="972000" cy="972000"/>
          </a:xfrm>
          <a:prstGeom prst="rect">
            <a:avLst/>
          </a:prstGeom>
          <a:noFill/>
        </p:spPr>
      </p:pic>
      <p:pic>
        <p:nvPicPr>
          <p:cNvPr id="4108" name="Picture 12" descr="C:\Users\Eva\AppData\Local\Microsoft\Windows\Temporary Internet Files\Content.IE5\PXXO6DNX\MC900436334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2055180">
            <a:off x="7812360" y="2996952"/>
            <a:ext cx="900000" cy="900000"/>
          </a:xfrm>
          <a:prstGeom prst="rect">
            <a:avLst/>
          </a:prstGeom>
          <a:noFill/>
        </p:spPr>
      </p:pic>
      <p:pic>
        <p:nvPicPr>
          <p:cNvPr id="4110" name="Picture 14" descr="C:\Users\Eva\AppData\Local\Microsoft\Windows\Temporary Internet Files\Content.IE5\PXXO6DNX\MC900149645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2060848"/>
            <a:ext cx="1908000" cy="1776026"/>
          </a:xfrm>
          <a:prstGeom prst="rect">
            <a:avLst/>
          </a:prstGeom>
          <a:noFill/>
        </p:spPr>
      </p:pic>
      <p:pic>
        <p:nvPicPr>
          <p:cNvPr id="4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213210" y="2533705"/>
            <a:ext cx="1116000" cy="1116000"/>
          </a:xfrm>
          <a:prstGeom prst="rect">
            <a:avLst/>
          </a:prstGeom>
          <a:noFill/>
        </p:spPr>
      </p:pic>
      <p:pic>
        <p:nvPicPr>
          <p:cNvPr id="45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6722896" y="2961655"/>
            <a:ext cx="954479" cy="648000"/>
          </a:xfrm>
          <a:prstGeom prst="rect">
            <a:avLst/>
          </a:prstGeom>
          <a:noFill/>
        </p:spPr>
      </p:pic>
      <p:pic>
        <p:nvPicPr>
          <p:cNvPr id="46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3287124">
            <a:off x="7167911" y="2869942"/>
            <a:ext cx="1152000" cy="782096"/>
          </a:xfrm>
          <a:prstGeom prst="rect">
            <a:avLst/>
          </a:prstGeom>
          <a:noFill/>
        </p:spPr>
      </p:pic>
      <p:pic>
        <p:nvPicPr>
          <p:cNvPr id="4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080491" y="2160099"/>
            <a:ext cx="756000" cy="1305225"/>
          </a:xfrm>
          <a:prstGeom prst="rect">
            <a:avLst/>
          </a:prstGeom>
          <a:noFill/>
        </p:spPr>
      </p:pic>
      <p:pic>
        <p:nvPicPr>
          <p:cNvPr id="4114" name="Picture 18" descr="C:\Users\Eva\AppData\Local\Microsoft\Windows\Temporary Internet Files\Content.IE5\7VXVB856\MC900438219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308304" y="4797152"/>
            <a:ext cx="1691680" cy="1898650"/>
          </a:xfrm>
          <a:prstGeom prst="rect">
            <a:avLst/>
          </a:prstGeom>
          <a:noFill/>
        </p:spPr>
      </p:pic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259633" y="3789039"/>
          <a:ext cx="5400600" cy="2808313"/>
        </p:xfrm>
        <a:graphic>
          <a:graphicData uri="http://schemas.openxmlformats.org/drawingml/2006/table">
            <a:tbl>
              <a:tblPr firstRow="1" bandRow="1">
                <a:solidFill>
                  <a:schemeClr val="accent6">
                    <a:lumMod val="50000"/>
                  </a:schemeClr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tableStyleId>{18603FDC-E32A-4AB5-989C-0864C3EAD2B8}</a:tableStyleId>
              </a:tblPr>
              <a:tblGrid>
                <a:gridCol w="900100"/>
                <a:gridCol w="900100"/>
                <a:gridCol w="900100"/>
                <a:gridCol w="900100"/>
                <a:gridCol w="900100"/>
                <a:gridCol w="900100"/>
              </a:tblGrid>
              <a:tr h="912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JŮLI</a:t>
                      </a:r>
                    </a:p>
                    <a:p>
                      <a:pPr algn="l"/>
                      <a:r>
                        <a:rPr lang="cs-CZ" sz="1600" b="0" dirty="0" smtClean="0"/>
                        <a:t>sezobe</a:t>
                      </a:r>
                    </a:p>
                    <a:p>
                      <a:pPr algn="l"/>
                      <a:r>
                        <a:rPr lang="cs-CZ" sz="1600" b="0" baseline="0" dirty="0" smtClean="0"/>
                        <a:t>2 klásek</a:t>
                      </a:r>
                      <a:endParaRPr lang="cs-CZ" sz="16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121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PEPINA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sezobe</a:t>
                      </a:r>
                      <a:endParaRPr lang="cs-CZ" sz="1600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/>
                        <a:t>3 klásky</a:t>
                      </a:r>
                      <a:endParaRPr lang="cs-CZ" sz="16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NAPIPI</a:t>
                      </a:r>
                      <a:endParaRPr lang="cs-CZ" b="0" dirty="0" smtClean="0"/>
                    </a:p>
                    <a:p>
                      <a:pPr algn="l"/>
                      <a:r>
                        <a:rPr lang="cs-CZ" sz="1600" b="0" dirty="0" smtClean="0"/>
                        <a:t>sezobe</a:t>
                      </a:r>
                      <a:endParaRPr lang="cs-CZ" sz="1600" b="0" baseline="0" dirty="0" smtClean="0"/>
                    </a:p>
                    <a:p>
                      <a:pPr algn="l"/>
                      <a:r>
                        <a:rPr lang="cs-CZ" sz="1600" b="0" baseline="0" dirty="0" smtClean="0"/>
                        <a:t>3 klásky</a:t>
                      </a:r>
                      <a:endParaRPr lang="cs-CZ" sz="16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80" name="Mrak 79"/>
          <p:cNvSpPr/>
          <p:nvPr/>
        </p:nvSpPr>
        <p:spPr>
          <a:xfrm>
            <a:off x="0" y="188640"/>
            <a:ext cx="1368152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0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Mrak 80"/>
          <p:cNvSpPr/>
          <p:nvPr/>
        </p:nvSpPr>
        <p:spPr>
          <a:xfrm>
            <a:off x="2843808" y="260648"/>
            <a:ext cx="1512168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Mrak 81"/>
          <p:cNvSpPr/>
          <p:nvPr/>
        </p:nvSpPr>
        <p:spPr>
          <a:xfrm>
            <a:off x="4499992" y="0"/>
            <a:ext cx="1656184" cy="1103040"/>
          </a:xfrm>
          <a:prstGeom prst="cloud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27" name="Picture 31" descr="C:\Users\Eva\AppData\Local\Microsoft\Windows\Temporary Internet Files\Content.IE5\PXXO6DNX\MC900353835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8028384" y="1340768"/>
            <a:ext cx="951932" cy="1224000"/>
          </a:xfrm>
          <a:prstGeom prst="rect">
            <a:avLst/>
          </a:prstGeom>
          <a:noFill/>
        </p:spPr>
      </p:pic>
      <p:pic>
        <p:nvPicPr>
          <p:cNvPr id="4128" name="Picture 32" descr="C:\Users\Eva\AppData\Local\Microsoft\Windows\Temporary Internet Files\Content.IE5\P354FRB2\MC900078929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39552" y="1628800"/>
            <a:ext cx="576224" cy="612000"/>
          </a:xfrm>
          <a:prstGeom prst="rect">
            <a:avLst/>
          </a:prstGeom>
          <a:noFill/>
        </p:spPr>
      </p:pic>
      <p:pic>
        <p:nvPicPr>
          <p:cNvPr id="4129" name="Picture 33" descr="C:\Users\Eva\AppData\Local\Microsoft\Windows\Temporary Internet Files\Content.IE5\QG4WWQAA\MC900355985[1].wmf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524328" y="1268760"/>
            <a:ext cx="355342" cy="288000"/>
          </a:xfrm>
          <a:prstGeom prst="rect">
            <a:avLst/>
          </a:prstGeom>
          <a:noFill/>
        </p:spPr>
      </p:pic>
      <p:pic>
        <p:nvPicPr>
          <p:cNvPr id="101" name="Picture 29" descr="C:\Users\Eva\AppData\Local\Microsoft\Windows\Temporary Internet Files\Content.IE5\7VXVB856\MC900439221[1].pn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043608" y="0"/>
            <a:ext cx="1620000" cy="1565078"/>
          </a:xfrm>
          <a:prstGeom prst="rect">
            <a:avLst/>
          </a:prstGeom>
          <a:noFill/>
        </p:spPr>
      </p:pic>
      <p:pic>
        <p:nvPicPr>
          <p:cNvPr id="10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93472" y="3623891"/>
            <a:ext cx="936000" cy="1615995"/>
          </a:xfrm>
          <a:prstGeom prst="rect">
            <a:avLst/>
          </a:prstGeom>
          <a:noFill/>
        </p:spPr>
      </p:pic>
      <p:pic>
        <p:nvPicPr>
          <p:cNvPr id="10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1463" y="4559995"/>
            <a:ext cx="936000" cy="1615995"/>
          </a:xfrm>
          <a:prstGeom prst="rect">
            <a:avLst/>
          </a:prstGeom>
          <a:noFill/>
        </p:spPr>
      </p:pic>
      <p:pic>
        <p:nvPicPr>
          <p:cNvPr id="10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6" y="5039718"/>
            <a:ext cx="750654" cy="1296000"/>
          </a:xfrm>
          <a:prstGeom prst="rect">
            <a:avLst/>
          </a:prstGeom>
          <a:noFill/>
        </p:spPr>
      </p:pic>
      <p:pic>
        <p:nvPicPr>
          <p:cNvPr id="108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5" y="4031606"/>
            <a:ext cx="750654" cy="1296000"/>
          </a:xfrm>
          <a:prstGeom prst="rect">
            <a:avLst/>
          </a:prstGeom>
          <a:noFill/>
        </p:spPr>
      </p:pic>
      <p:pic>
        <p:nvPicPr>
          <p:cNvPr id="109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94584" y="5183733"/>
            <a:ext cx="750654" cy="1296000"/>
          </a:xfrm>
          <a:prstGeom prst="rect">
            <a:avLst/>
          </a:prstGeom>
          <a:noFill/>
        </p:spPr>
      </p:pic>
      <p:pic>
        <p:nvPicPr>
          <p:cNvPr id="110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62537" y="5327750"/>
            <a:ext cx="750654" cy="1296000"/>
          </a:xfrm>
          <a:prstGeom prst="rect">
            <a:avLst/>
          </a:prstGeom>
          <a:noFill/>
        </p:spPr>
      </p:pic>
      <p:pic>
        <p:nvPicPr>
          <p:cNvPr id="11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716463">
            <a:off x="8094949" y="2929980"/>
            <a:ext cx="900000" cy="900000"/>
          </a:xfrm>
          <a:prstGeom prst="rect">
            <a:avLst/>
          </a:prstGeom>
          <a:noFill/>
        </p:spPr>
      </p:pic>
      <p:pic>
        <p:nvPicPr>
          <p:cNvPr id="6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1698465" y="2367209"/>
            <a:ext cx="688100" cy="1188000"/>
          </a:xfrm>
          <a:prstGeom prst="rect">
            <a:avLst/>
          </a:prstGeom>
          <a:noFill/>
        </p:spPr>
      </p:pic>
      <p:pic>
        <p:nvPicPr>
          <p:cNvPr id="71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-29726" y="2439217"/>
            <a:ext cx="688100" cy="1188000"/>
          </a:xfrm>
          <a:prstGeom prst="rect">
            <a:avLst/>
          </a:prstGeom>
          <a:noFill/>
        </p:spPr>
      </p:pic>
      <p:pic>
        <p:nvPicPr>
          <p:cNvPr id="72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222810" y="2223193"/>
            <a:ext cx="688100" cy="1188000"/>
          </a:xfrm>
          <a:prstGeom prst="rect">
            <a:avLst/>
          </a:prstGeom>
          <a:noFill/>
        </p:spPr>
      </p:pic>
      <p:pic>
        <p:nvPicPr>
          <p:cNvPr id="73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402321" y="2655240"/>
            <a:ext cx="688100" cy="1188000"/>
          </a:xfrm>
          <a:prstGeom prst="rect">
            <a:avLst/>
          </a:prstGeom>
          <a:noFill/>
        </p:spPr>
      </p:pic>
      <p:pic>
        <p:nvPicPr>
          <p:cNvPr id="7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762360" y="2367210"/>
            <a:ext cx="688100" cy="1188000"/>
          </a:xfrm>
          <a:prstGeom prst="rect">
            <a:avLst/>
          </a:prstGeom>
          <a:noFill/>
        </p:spPr>
      </p:pic>
      <p:pic>
        <p:nvPicPr>
          <p:cNvPr id="7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20064664">
            <a:off x="978385" y="2511226"/>
            <a:ext cx="688100" cy="1188000"/>
          </a:xfrm>
          <a:prstGeom prst="rect">
            <a:avLst/>
          </a:prstGeom>
          <a:noFill/>
        </p:spPr>
      </p:pic>
      <p:pic>
        <p:nvPicPr>
          <p:cNvPr id="7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7" cstate="print"/>
          <a:srcRect l="44443" t="-4237" r="-29388" b="55498"/>
          <a:stretch>
            <a:fillRect/>
          </a:stretch>
        </p:blipFill>
        <p:spPr bwMode="auto">
          <a:xfrm rot="20064664">
            <a:off x="96377" y="2878759"/>
            <a:ext cx="584507" cy="579020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08720"/>
            <a:ext cx="1062582" cy="1836000"/>
          </a:xfrm>
          <a:prstGeom prst="rect">
            <a:avLst/>
          </a:prstGeom>
          <a:noFill/>
        </p:spPr>
      </p:pic>
      <p:sp>
        <p:nvSpPr>
          <p:cNvPr id="77" name="Mrak 76"/>
          <p:cNvSpPr/>
          <p:nvPr/>
        </p:nvSpPr>
        <p:spPr>
          <a:xfrm>
            <a:off x="7092280" y="3645024"/>
            <a:ext cx="1692000" cy="1152000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  = 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Eva\AppData\Local\Microsoft\Windows\Temporary Internet Files\Content.IE5\7VXVB856\MC900352137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796136" y="1628800"/>
            <a:ext cx="288000" cy="421388"/>
          </a:xfrm>
          <a:prstGeom prst="rect">
            <a:avLst/>
          </a:prstGeom>
          <a:noFill/>
        </p:spPr>
      </p:pic>
      <p:pic>
        <p:nvPicPr>
          <p:cNvPr id="78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259632" y="5805264"/>
            <a:ext cx="720000" cy="630764"/>
          </a:xfrm>
          <a:prstGeom prst="rect">
            <a:avLst/>
          </a:prstGeom>
          <a:noFill/>
        </p:spPr>
      </p:pic>
      <p:pic>
        <p:nvPicPr>
          <p:cNvPr id="79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331640" y="4869160"/>
            <a:ext cx="720000" cy="630764"/>
          </a:xfrm>
          <a:prstGeom prst="rect">
            <a:avLst/>
          </a:prstGeom>
          <a:noFill/>
        </p:spPr>
      </p:pic>
      <p:pic>
        <p:nvPicPr>
          <p:cNvPr id="86" name="Picture 6" descr="C:\Users\Eva\AppData\Local\Microsoft\Windows\Temporary Internet Files\Content.IE5\QG4WWQAA\MC900404613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259632" y="4005064"/>
            <a:ext cx="720000" cy="630764"/>
          </a:xfrm>
          <a:prstGeom prst="rect">
            <a:avLst/>
          </a:prstGeom>
          <a:noFill/>
        </p:spPr>
      </p:pic>
      <p:pic>
        <p:nvPicPr>
          <p:cNvPr id="1035" name="Picture 11" descr="C:\Users\Eva\AppData\Local\Microsoft\Windows\Temporary Internet Files\Content.IE5\7VXVB856\MC900214940[1].wmf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 rot="279594">
            <a:off x="7069355" y="5594079"/>
            <a:ext cx="1944216" cy="1287450"/>
          </a:xfrm>
          <a:prstGeom prst="rect">
            <a:avLst/>
          </a:prstGeom>
          <a:noFill/>
        </p:spPr>
      </p:pic>
      <p:pic>
        <p:nvPicPr>
          <p:cNvPr id="62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7236296" y="3861048"/>
            <a:ext cx="576064" cy="720000"/>
          </a:xfrm>
          <a:prstGeom prst="rect">
            <a:avLst/>
          </a:prstGeom>
          <a:noFill/>
        </p:spPr>
      </p:pic>
      <p:pic>
        <p:nvPicPr>
          <p:cNvPr id="67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flipH="1">
            <a:off x="3275856" y="3861048"/>
            <a:ext cx="576064" cy="720000"/>
          </a:xfrm>
          <a:prstGeom prst="rect">
            <a:avLst/>
          </a:prstGeom>
          <a:noFill/>
        </p:spPr>
      </p:pic>
      <p:pic>
        <p:nvPicPr>
          <p:cNvPr id="68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419872" y="5661248"/>
            <a:ext cx="576064" cy="720000"/>
          </a:xfrm>
          <a:prstGeom prst="rect">
            <a:avLst/>
          </a:prstGeom>
          <a:noFill/>
        </p:spPr>
      </p:pic>
      <p:pic>
        <p:nvPicPr>
          <p:cNvPr id="69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995936" y="4725144"/>
            <a:ext cx="576064" cy="720000"/>
          </a:xfrm>
          <a:prstGeom prst="rect">
            <a:avLst/>
          </a:prstGeom>
          <a:noFill/>
        </p:spPr>
      </p:pic>
      <p:pic>
        <p:nvPicPr>
          <p:cNvPr id="70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131840" y="4797152"/>
            <a:ext cx="576064" cy="720000"/>
          </a:xfrm>
          <a:prstGeom prst="rect">
            <a:avLst/>
          </a:prstGeom>
          <a:noFill/>
        </p:spPr>
      </p:pic>
      <p:pic>
        <p:nvPicPr>
          <p:cNvPr id="83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4283968" y="5661248"/>
            <a:ext cx="576064" cy="720000"/>
          </a:xfrm>
          <a:prstGeom prst="rect">
            <a:avLst/>
          </a:prstGeom>
          <a:noFill/>
        </p:spPr>
      </p:pic>
      <p:pic>
        <p:nvPicPr>
          <p:cNvPr id="84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5076056" y="5733256"/>
            <a:ext cx="576064" cy="720000"/>
          </a:xfrm>
          <a:prstGeom prst="rect">
            <a:avLst/>
          </a:prstGeom>
          <a:noFill/>
        </p:spPr>
      </p:pic>
      <p:pic>
        <p:nvPicPr>
          <p:cNvPr id="60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5072066" y="4714884"/>
            <a:ext cx="576064" cy="720000"/>
          </a:xfrm>
          <a:prstGeom prst="rect">
            <a:avLst/>
          </a:prstGeom>
          <a:noFill/>
        </p:spPr>
      </p:pic>
      <p:pic>
        <p:nvPicPr>
          <p:cNvPr id="61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flipH="1">
            <a:off x="4214810" y="3929066"/>
            <a:ext cx="576064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081418" y="3573016"/>
            <a:ext cx="1062582" cy="1836000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645024"/>
            <a:ext cx="1062582" cy="1836000"/>
          </a:xfrm>
          <a:prstGeom prst="rect">
            <a:avLst/>
          </a:prstGeom>
          <a:noFill/>
        </p:spPr>
      </p:pic>
      <p:pic>
        <p:nvPicPr>
          <p:cNvPr id="2055" name="Picture 7" descr="C:\Users\Eva\AppData\Local\Microsoft\Windows\Temporary Internet Files\Content.IE5\PXXO6DNX\MC9003441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221088"/>
            <a:ext cx="2347034" cy="1645006"/>
          </a:xfrm>
          <a:prstGeom prst="rect">
            <a:avLst/>
          </a:prstGeom>
          <a:noFill/>
        </p:spPr>
      </p:pic>
      <p:pic>
        <p:nvPicPr>
          <p:cNvPr id="2053" name="Picture 5" descr="C:\Users\Eva\AppData\Local\Microsoft\Windows\Temporary Internet Files\Content.IE5\7VXVB856\MC9004418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8375" y="764704"/>
            <a:ext cx="1825625" cy="1711325"/>
          </a:xfrm>
          <a:prstGeom prst="rect">
            <a:avLst/>
          </a:prstGeom>
          <a:noFill/>
        </p:spPr>
      </p:pic>
      <p:sp>
        <p:nvSpPr>
          <p:cNvPr id="100" name="Mrak 99"/>
          <p:cNvSpPr/>
          <p:nvPr/>
        </p:nvSpPr>
        <p:spPr>
          <a:xfrm>
            <a:off x="7380312" y="116632"/>
            <a:ext cx="1080120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 r="-100000" b="-10000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30" name="Picture 34" descr="C:\Users\Eva\AppData\Local\Microsoft\Windows\Temporary Internet Files\Content.IE5\QG4WWQAA\MC9000552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0"/>
            <a:ext cx="2383294" cy="2232000"/>
          </a:xfrm>
          <a:prstGeom prst="rect">
            <a:avLst/>
          </a:prstGeom>
          <a:noFill/>
        </p:spPr>
      </p:pic>
      <p:pic>
        <p:nvPicPr>
          <p:cNvPr id="4122" name="Picture 26" descr="C:\Users\Eva\AppData\Local\Microsoft\Windows\Temporary Internet Files\Content.IE5\P354FRB2\MC9004418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08720"/>
            <a:ext cx="1440000" cy="1654884"/>
          </a:xfrm>
          <a:prstGeom prst="rect">
            <a:avLst/>
          </a:prstGeom>
          <a:noFill/>
        </p:spPr>
      </p:pic>
      <p:pic>
        <p:nvPicPr>
          <p:cNvPr id="4120" name="Picture 24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836712"/>
            <a:ext cx="1828800" cy="1828800"/>
          </a:xfrm>
          <a:prstGeom prst="rect">
            <a:avLst/>
          </a:prstGeom>
          <a:noFill/>
        </p:spPr>
      </p:pic>
      <p:pic>
        <p:nvPicPr>
          <p:cNvPr id="4119" name="Picture 23" descr="C:\Users\Eva\AppData\Local\Microsoft\Windows\Temporary Internet Files\Content.IE5\QG4WWQAA\MC9004418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828800" cy="1828800"/>
          </a:xfrm>
          <a:prstGeom prst="rect">
            <a:avLst/>
          </a:prstGeom>
          <a:noFill/>
        </p:spPr>
      </p:pic>
      <p:pic>
        <p:nvPicPr>
          <p:cNvPr id="44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7716463">
            <a:off x="7067507" y="1818104"/>
            <a:ext cx="720000" cy="720000"/>
          </a:xfrm>
          <a:prstGeom prst="rect">
            <a:avLst/>
          </a:prstGeom>
          <a:noFill/>
        </p:spPr>
      </p:pic>
      <p:pic>
        <p:nvPicPr>
          <p:cNvPr id="14" name="Picture 2" descr="C:\Users\Eva\AppData\Local\Microsoft\Windows\Temporary Internet Files\Content.IE5\7VXVB856\MC90027919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32656"/>
            <a:ext cx="4896000" cy="3363686"/>
          </a:xfrm>
          <a:prstGeom prst="rect">
            <a:avLst/>
          </a:prstGeom>
          <a:noFill/>
        </p:spPr>
      </p:pic>
      <p:pic>
        <p:nvPicPr>
          <p:cNvPr id="15" name="Picture 5" descr="C:\Users\Eva\AppData\Local\Microsoft\Windows\Temporary Internet Files\Content.IE5\P354FRB2\MC90023143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99992" y="1988840"/>
            <a:ext cx="2741691" cy="1932915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QG4WWQAA\MC90032646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91880" y="2708920"/>
            <a:ext cx="1181218" cy="972000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7262269">
            <a:off x="6568989" y="1849630"/>
            <a:ext cx="972000" cy="972000"/>
          </a:xfrm>
          <a:prstGeom prst="rect">
            <a:avLst/>
          </a:prstGeom>
          <a:noFill/>
        </p:spPr>
      </p:pic>
      <p:pic>
        <p:nvPicPr>
          <p:cNvPr id="4108" name="Picture 12" descr="C:\Users\Eva\AppData\Local\Microsoft\Windows\Temporary Internet Files\Content.IE5\PXXO6DNX\MC900436334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rot="2055180">
            <a:off x="7812360" y="2996952"/>
            <a:ext cx="900000" cy="900000"/>
          </a:xfrm>
          <a:prstGeom prst="rect">
            <a:avLst/>
          </a:prstGeom>
          <a:noFill/>
        </p:spPr>
      </p:pic>
      <p:pic>
        <p:nvPicPr>
          <p:cNvPr id="4110" name="Picture 14" descr="C:\Users\Eva\AppData\Local\Microsoft\Windows\Temporary Internet Files\Content.IE5\PXXO6DNX\MC900149645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092280" y="2060848"/>
            <a:ext cx="1908000" cy="1776026"/>
          </a:xfrm>
          <a:prstGeom prst="rect">
            <a:avLst/>
          </a:prstGeom>
          <a:noFill/>
        </p:spPr>
      </p:pic>
      <p:pic>
        <p:nvPicPr>
          <p:cNvPr id="4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7716463">
            <a:off x="8213210" y="2533705"/>
            <a:ext cx="1116000" cy="1116000"/>
          </a:xfrm>
          <a:prstGeom prst="rect">
            <a:avLst/>
          </a:prstGeom>
          <a:noFill/>
        </p:spPr>
      </p:pic>
      <p:pic>
        <p:nvPicPr>
          <p:cNvPr id="45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3287124">
            <a:off x="6722896" y="2961655"/>
            <a:ext cx="954479" cy="648000"/>
          </a:xfrm>
          <a:prstGeom prst="rect">
            <a:avLst/>
          </a:prstGeom>
          <a:noFill/>
        </p:spPr>
      </p:pic>
      <p:pic>
        <p:nvPicPr>
          <p:cNvPr id="46" name="Picture 13" descr="C:\Users\Eva\AppData\Local\Microsoft\Windows\Temporary Internet Files\Content.IE5\QG4WWQAA\MC90033575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3287124">
            <a:off x="7167911" y="2869942"/>
            <a:ext cx="1152000" cy="782096"/>
          </a:xfrm>
          <a:prstGeom prst="rect">
            <a:avLst/>
          </a:prstGeom>
          <a:noFill/>
        </p:spPr>
      </p:pic>
      <p:pic>
        <p:nvPicPr>
          <p:cNvPr id="4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2080491" y="2160099"/>
            <a:ext cx="756000" cy="1305225"/>
          </a:xfrm>
          <a:prstGeom prst="rect">
            <a:avLst/>
          </a:prstGeom>
          <a:noFill/>
        </p:spPr>
      </p:pic>
      <p:pic>
        <p:nvPicPr>
          <p:cNvPr id="4114" name="Picture 18" descr="C:\Users\Eva\AppData\Local\Microsoft\Windows\Temporary Internet Files\Content.IE5\7VXVB856\MC900438219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308304" y="4797152"/>
            <a:ext cx="1691680" cy="1898650"/>
          </a:xfrm>
          <a:prstGeom prst="rect">
            <a:avLst/>
          </a:prstGeom>
          <a:noFill/>
        </p:spPr>
      </p:pic>
      <p:graphicFrame>
        <p:nvGraphicFramePr>
          <p:cNvPr id="65" name="Tabulka 64"/>
          <p:cNvGraphicFramePr>
            <a:graphicFrameLocks noGrp="1"/>
          </p:cNvGraphicFramePr>
          <p:nvPr/>
        </p:nvGraphicFramePr>
        <p:xfrm>
          <a:off x="1259633" y="3789039"/>
          <a:ext cx="5400598" cy="1790786"/>
        </p:xfrm>
        <a:graphic>
          <a:graphicData uri="http://schemas.openxmlformats.org/drawingml/2006/table">
            <a:tbl>
              <a:tblPr firstRow="1" bandRow="1">
                <a:solidFill>
                  <a:schemeClr val="accent6">
                    <a:lumMod val="50000"/>
                  </a:schemeClr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tableStyleId>{18603FDC-E32A-4AB5-989C-0864C3EAD2B8}</a:tableStyleId>
              </a:tblPr>
              <a:tblGrid>
                <a:gridCol w="771514"/>
                <a:gridCol w="771514"/>
                <a:gridCol w="771514"/>
                <a:gridCol w="771514"/>
                <a:gridCol w="771514"/>
                <a:gridCol w="771514"/>
                <a:gridCol w="771514"/>
              </a:tblGrid>
              <a:tr h="8953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None/>
                      </a:pPr>
                      <a:r>
                        <a:rPr lang="cs-CZ" sz="1400" b="0" baseline="0" dirty="0" smtClean="0"/>
                        <a:t>Klas má</a:t>
                      </a:r>
                    </a:p>
                    <a:p>
                      <a:pPr marL="342900" indent="-342900" algn="ctr">
                        <a:buNone/>
                      </a:pPr>
                      <a:r>
                        <a:rPr lang="cs-CZ" sz="1400" b="0" baseline="0" dirty="0" smtClean="0"/>
                        <a:t>5 zrn</a:t>
                      </a:r>
                      <a:endParaRPr lang="cs-CZ" sz="14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8953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ctr">
                        <a:buNone/>
                      </a:pPr>
                      <a:r>
                        <a:rPr lang="cs-CZ" sz="1400" b="0" dirty="0" smtClean="0"/>
                        <a:t>Klas</a:t>
                      </a:r>
                      <a:r>
                        <a:rPr lang="cs-CZ" sz="1400" b="0" baseline="0" dirty="0" smtClean="0"/>
                        <a:t> má</a:t>
                      </a:r>
                    </a:p>
                    <a:p>
                      <a:pPr marL="342900" indent="-342900" algn="ctr">
                        <a:buNone/>
                      </a:pPr>
                      <a:r>
                        <a:rPr lang="cs-CZ" sz="1400" b="0" baseline="0" dirty="0" smtClean="0"/>
                        <a:t>3 zrna</a:t>
                      </a:r>
                      <a:endParaRPr lang="cs-CZ" sz="14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5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5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5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80" name="Mrak 79"/>
          <p:cNvSpPr/>
          <p:nvPr/>
        </p:nvSpPr>
        <p:spPr>
          <a:xfrm>
            <a:off x="0" y="188640"/>
            <a:ext cx="1368152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900000" scaled="0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Mrak 80"/>
          <p:cNvSpPr/>
          <p:nvPr/>
        </p:nvSpPr>
        <p:spPr>
          <a:xfrm>
            <a:off x="2843808" y="260648"/>
            <a:ext cx="1512168" cy="914400"/>
          </a:xfrm>
          <a:prstGeom prst="cloud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Mrak 81"/>
          <p:cNvSpPr/>
          <p:nvPr/>
        </p:nvSpPr>
        <p:spPr>
          <a:xfrm>
            <a:off x="4499992" y="0"/>
            <a:ext cx="1656184" cy="1103040"/>
          </a:xfrm>
          <a:prstGeom prst="cloud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27" name="Picture 31" descr="C:\Users\Eva\AppData\Local\Microsoft\Windows\Temporary Internet Files\Content.IE5\PXXO6DNX\MC900353835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8028384" y="1340768"/>
            <a:ext cx="951932" cy="1224000"/>
          </a:xfrm>
          <a:prstGeom prst="rect">
            <a:avLst/>
          </a:prstGeom>
          <a:noFill/>
        </p:spPr>
      </p:pic>
      <p:pic>
        <p:nvPicPr>
          <p:cNvPr id="4128" name="Picture 32" descr="C:\Users\Eva\AppData\Local\Microsoft\Windows\Temporary Internet Files\Content.IE5\P354FRB2\MC900078929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539552" y="1628800"/>
            <a:ext cx="576224" cy="612000"/>
          </a:xfrm>
          <a:prstGeom prst="rect">
            <a:avLst/>
          </a:prstGeom>
          <a:noFill/>
        </p:spPr>
      </p:pic>
      <p:pic>
        <p:nvPicPr>
          <p:cNvPr id="4129" name="Picture 33" descr="C:\Users\Eva\AppData\Local\Microsoft\Windows\Temporary Internet Files\Content.IE5\QG4WWQAA\MC900355985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524328" y="1268760"/>
            <a:ext cx="355342" cy="288000"/>
          </a:xfrm>
          <a:prstGeom prst="rect">
            <a:avLst/>
          </a:prstGeom>
          <a:noFill/>
        </p:spPr>
      </p:pic>
      <p:pic>
        <p:nvPicPr>
          <p:cNvPr id="101" name="Picture 29" descr="C:\Users\Eva\AppData\Local\Microsoft\Windows\Temporary Internet Files\Content.IE5\7VXVB856\MC900439221[1]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43608" y="0"/>
            <a:ext cx="1620000" cy="1565078"/>
          </a:xfrm>
          <a:prstGeom prst="rect">
            <a:avLst/>
          </a:prstGeom>
          <a:noFill/>
        </p:spPr>
      </p:pic>
      <p:pic>
        <p:nvPicPr>
          <p:cNvPr id="10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-93472" y="3623891"/>
            <a:ext cx="936000" cy="1615995"/>
          </a:xfrm>
          <a:prstGeom prst="rect">
            <a:avLst/>
          </a:prstGeom>
          <a:noFill/>
        </p:spPr>
      </p:pic>
      <p:pic>
        <p:nvPicPr>
          <p:cNvPr id="10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-21463" y="4559995"/>
            <a:ext cx="936000" cy="1615995"/>
          </a:xfrm>
          <a:prstGeom prst="rect">
            <a:avLst/>
          </a:prstGeom>
          <a:noFill/>
        </p:spPr>
      </p:pic>
      <p:pic>
        <p:nvPicPr>
          <p:cNvPr id="107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494586" y="5039718"/>
            <a:ext cx="750654" cy="1296000"/>
          </a:xfrm>
          <a:prstGeom prst="rect">
            <a:avLst/>
          </a:prstGeom>
          <a:noFill/>
        </p:spPr>
      </p:pic>
      <p:pic>
        <p:nvPicPr>
          <p:cNvPr id="108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494585" y="4031606"/>
            <a:ext cx="750654" cy="1296000"/>
          </a:xfrm>
          <a:prstGeom prst="rect">
            <a:avLst/>
          </a:prstGeom>
          <a:noFill/>
        </p:spPr>
      </p:pic>
      <p:pic>
        <p:nvPicPr>
          <p:cNvPr id="109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494584" y="5183733"/>
            <a:ext cx="750654" cy="1296000"/>
          </a:xfrm>
          <a:prstGeom prst="rect">
            <a:avLst/>
          </a:prstGeom>
          <a:noFill/>
        </p:spPr>
      </p:pic>
      <p:pic>
        <p:nvPicPr>
          <p:cNvPr id="110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62537" y="5327750"/>
            <a:ext cx="750654" cy="1296000"/>
          </a:xfrm>
          <a:prstGeom prst="rect">
            <a:avLst/>
          </a:prstGeom>
          <a:noFill/>
        </p:spPr>
      </p:pic>
      <p:pic>
        <p:nvPicPr>
          <p:cNvPr id="113" name="Picture 11" descr="C:\Users\Eva\AppData\Local\Microsoft\Windows\Temporary Internet Files\Content.IE5\P354FRB2\MC900436357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7716463">
            <a:off x="8094949" y="2929980"/>
            <a:ext cx="900000" cy="900000"/>
          </a:xfrm>
          <a:prstGeom prst="rect">
            <a:avLst/>
          </a:prstGeom>
          <a:noFill/>
        </p:spPr>
      </p:pic>
      <p:pic>
        <p:nvPicPr>
          <p:cNvPr id="6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1698465" y="2367209"/>
            <a:ext cx="688100" cy="1188000"/>
          </a:xfrm>
          <a:prstGeom prst="rect">
            <a:avLst/>
          </a:prstGeom>
          <a:noFill/>
        </p:spPr>
      </p:pic>
      <p:pic>
        <p:nvPicPr>
          <p:cNvPr id="71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-29726" y="2439217"/>
            <a:ext cx="688100" cy="1188000"/>
          </a:xfrm>
          <a:prstGeom prst="rect">
            <a:avLst/>
          </a:prstGeom>
          <a:noFill/>
        </p:spPr>
      </p:pic>
      <p:pic>
        <p:nvPicPr>
          <p:cNvPr id="72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222810" y="2223193"/>
            <a:ext cx="688100" cy="1188000"/>
          </a:xfrm>
          <a:prstGeom prst="rect">
            <a:avLst/>
          </a:prstGeom>
          <a:noFill/>
        </p:spPr>
      </p:pic>
      <p:pic>
        <p:nvPicPr>
          <p:cNvPr id="73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402321" y="2655240"/>
            <a:ext cx="688100" cy="1188000"/>
          </a:xfrm>
          <a:prstGeom prst="rect">
            <a:avLst/>
          </a:prstGeom>
          <a:noFill/>
        </p:spPr>
      </p:pic>
      <p:pic>
        <p:nvPicPr>
          <p:cNvPr id="74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762360" y="2367210"/>
            <a:ext cx="688100" cy="1188000"/>
          </a:xfrm>
          <a:prstGeom prst="rect">
            <a:avLst/>
          </a:prstGeom>
          <a:noFill/>
        </p:spPr>
      </p:pic>
      <p:pic>
        <p:nvPicPr>
          <p:cNvPr id="75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20064664">
            <a:off x="978385" y="2511226"/>
            <a:ext cx="688100" cy="1188000"/>
          </a:xfrm>
          <a:prstGeom prst="rect">
            <a:avLst/>
          </a:prstGeom>
          <a:noFill/>
        </p:spPr>
      </p:pic>
      <p:pic>
        <p:nvPicPr>
          <p:cNvPr id="76" name="Picture 8" descr="C:\Users\Eva\AppData\Local\Microsoft\Windows\Temporary Internet Files\Content.IE5\QG4WWQAA\MC900334786[1].wmf"/>
          <p:cNvPicPr>
            <a:picLocks noChangeAspect="1" noChangeArrowheads="1"/>
          </p:cNvPicPr>
          <p:nvPr/>
        </p:nvPicPr>
        <p:blipFill>
          <a:blip r:embed="rId16" cstate="print"/>
          <a:srcRect l="44443" t="-4237" r="-29388" b="55498"/>
          <a:stretch>
            <a:fillRect/>
          </a:stretch>
        </p:blipFill>
        <p:spPr bwMode="auto">
          <a:xfrm rot="20064664">
            <a:off x="96377" y="2878759"/>
            <a:ext cx="584507" cy="579020"/>
          </a:xfrm>
          <a:prstGeom prst="rect">
            <a:avLst/>
          </a:prstGeom>
          <a:noFill/>
        </p:spPr>
      </p:pic>
      <p:pic>
        <p:nvPicPr>
          <p:cNvPr id="2050" name="Picture 2" descr="C:\Users\Eva\AppData\Local\Microsoft\Windows\Temporary Internet Files\Content.IE5\P354FRB2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908720"/>
            <a:ext cx="1062582" cy="1836000"/>
          </a:xfrm>
          <a:prstGeom prst="rect">
            <a:avLst/>
          </a:prstGeom>
          <a:noFill/>
        </p:spPr>
      </p:pic>
      <p:sp>
        <p:nvSpPr>
          <p:cNvPr id="77" name="Mrak 76"/>
          <p:cNvSpPr/>
          <p:nvPr/>
        </p:nvSpPr>
        <p:spPr>
          <a:xfrm>
            <a:off x="7092280" y="3645024"/>
            <a:ext cx="1692000" cy="1152000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  = 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Eva\AppData\Local\Microsoft\Windows\Temporary Internet Files\Content.IE5\7VXVB856\MC900352137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5796136" y="1628800"/>
            <a:ext cx="288000" cy="421388"/>
          </a:xfrm>
          <a:prstGeom prst="rect">
            <a:avLst/>
          </a:prstGeom>
          <a:noFill/>
        </p:spPr>
      </p:pic>
      <p:pic>
        <p:nvPicPr>
          <p:cNvPr id="2" name="Picture 2" descr="C:\Users\Eva\AppData\Local\Microsoft\Windows\Temporary Internet Files\Content.IE5\G8D7X1Y1\MC900290567[1].wmf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6948264" y="5601168"/>
            <a:ext cx="1152000" cy="1256832"/>
          </a:xfrm>
          <a:prstGeom prst="rect">
            <a:avLst/>
          </a:prstGeom>
          <a:noFill/>
        </p:spPr>
      </p:pic>
      <p:pic>
        <p:nvPicPr>
          <p:cNvPr id="3078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403648" y="3933056"/>
            <a:ext cx="576064" cy="720000"/>
          </a:xfrm>
          <a:prstGeom prst="rect">
            <a:avLst/>
          </a:prstGeom>
          <a:noFill/>
        </p:spPr>
      </p:pic>
      <p:pic>
        <p:nvPicPr>
          <p:cNvPr id="91" name="Picture 6" descr="C:\Users\Eva\AppData\Local\Microsoft\Windows\Temporary Internet Files\Content.IE5\KE00ZIYO\MC900370162[1].wm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403648" y="4869160"/>
            <a:ext cx="576064" cy="720000"/>
          </a:xfrm>
          <a:prstGeom prst="rect">
            <a:avLst/>
          </a:prstGeom>
          <a:noFill/>
        </p:spPr>
      </p:pic>
      <p:pic>
        <p:nvPicPr>
          <p:cNvPr id="98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2928926" y="4000504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14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7452320" y="4077072"/>
            <a:ext cx="324000" cy="309263"/>
          </a:xfrm>
          <a:prstGeom prst="rect">
            <a:avLst/>
          </a:prstGeom>
          <a:noFill/>
        </p:spPr>
      </p:pic>
      <p:pic>
        <p:nvPicPr>
          <p:cNvPr id="115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4429124" y="4857760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19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4429124" y="4000504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24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6000760" y="4000504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25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2928926" y="4857760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26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3643306" y="4000504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27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5286380" y="4000504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  <p:pic>
        <p:nvPicPr>
          <p:cNvPr id="128" name="Picture 17" descr="C:\Users\Eva\AppData\Local\Microsoft\Windows\Temporary Internet Files\Content.IE5\7VXVB856\MC900295767[1].wmf"/>
          <p:cNvPicPr>
            <a:picLocks noChangeAspect="1" noChangeArrowheads="1"/>
          </p:cNvPicPr>
          <p:nvPr/>
        </p:nvPicPr>
        <p:blipFill>
          <a:blip r:embed="rId25" cstate="print"/>
          <a:srcRect l="72464" t="38390" r="16553" b="50000"/>
          <a:stretch>
            <a:fillRect/>
          </a:stretch>
        </p:blipFill>
        <p:spPr bwMode="auto">
          <a:xfrm>
            <a:off x="3714744" y="4857760"/>
            <a:ext cx="540000" cy="51543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SLOVNÍ ÚLOHA</a:t>
            </a:r>
            <a:br>
              <a:rPr lang="cs-CZ" dirty="0" smtClean="0"/>
            </a:br>
            <a:r>
              <a:rPr lang="cs-CZ" sz="2000" dirty="0" smtClean="0"/>
              <a:t>Na jednu palačinku je potřeba 1             . Kolik vajec je potřeba na 8 palačinek?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Odpověď: </a:t>
            </a:r>
            <a:r>
              <a:rPr lang="cs-CZ" sz="2800" dirty="0" smtClean="0"/>
              <a:t>Na 8 palačinek je potřeba</a:t>
            </a:r>
            <a:endParaRPr lang="cs-CZ" sz="2800" dirty="0"/>
          </a:p>
        </p:txBody>
      </p:sp>
      <p:pic>
        <p:nvPicPr>
          <p:cNvPr id="3" name="Picture 12" descr="C:\Users\Eva\AppData\Local\Microsoft\Windows\Temporary Internet Files\Content.IE5\G8D7X1Y1\MC9003491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571744"/>
            <a:ext cx="2509653" cy="3228198"/>
          </a:xfrm>
          <a:prstGeom prst="rect">
            <a:avLst/>
          </a:prstGeom>
          <a:noFill/>
        </p:spPr>
      </p:pic>
      <p:pic>
        <p:nvPicPr>
          <p:cNvPr id="5" name="Picture 7" descr="C:\Users\Eva\AppData\Local\Microsoft\Windows\Temporary Internet Files\Content.IE5\95Z4MLRB\MC90023269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714752"/>
            <a:ext cx="1769952" cy="2133600"/>
          </a:xfrm>
          <a:prstGeom prst="rect">
            <a:avLst/>
          </a:prstGeom>
          <a:noFill/>
        </p:spPr>
      </p:pic>
      <p:pic>
        <p:nvPicPr>
          <p:cNvPr id="7" name="Picture 2" descr="C:\Users\Eva\AppData\Local\Microsoft\Windows\Temporary Internet Files\Content.IE5\P354FRB2\MM90028355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1000108"/>
            <a:ext cx="762000" cy="733425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6643702" y="1571612"/>
            <a:ext cx="1843094" cy="242889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973</TotalTime>
  <Words>98</Words>
  <Application>Microsoft Office PowerPoint</Application>
  <PresentationFormat>Předvádění na obrazovce (4:3)</PresentationFormat>
  <Paragraphs>66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Klíčová slova logické myšlení</vt:lpstr>
      <vt:lpstr>Snímek 3</vt:lpstr>
      <vt:lpstr>Snímek 4</vt:lpstr>
      <vt:lpstr>Snímek 5</vt:lpstr>
      <vt:lpstr>Snímek 6</vt:lpstr>
      <vt:lpstr>Snímek 7</vt:lpstr>
      <vt:lpstr>Snímek 8</vt:lpstr>
      <vt:lpstr>SLOVNÍ ÚLOHA Na jednu palačinku je potřeba 1             . Kolik vajec je potřeba na 8 palačinek?   Odpověď: Na 8 palačinek je potřeba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108</cp:revision>
  <dcterms:created xsi:type="dcterms:W3CDTF">2012-05-18T14:57:44Z</dcterms:created>
  <dcterms:modified xsi:type="dcterms:W3CDTF">2013-02-28T13:28:57Z</dcterms:modified>
</cp:coreProperties>
</file>