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A273D-6ACB-4D2C-A3C3-AA1DB1B4E2C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57488-50E2-43F9-B911-913E790FC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VY_32_INOVACE_31_Johan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Sebastian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Bach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Život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a dílo Johana Sebastiana Bacha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4424536" cy="1752600"/>
          </a:xfrm>
        </p:spPr>
        <p:txBody>
          <a:bodyPr/>
          <a:lstStyle/>
          <a:p>
            <a:r>
              <a:rPr lang="cs-CZ" dirty="0" smtClean="0"/>
              <a:t>Život a dílo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212976"/>
            <a:ext cx="3024336" cy="3402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tříd.</a:t>
            </a:r>
          </a:p>
          <a:p>
            <a:r>
              <a:rPr lang="cs-CZ" dirty="0" smtClean="0"/>
              <a:t>Seznamují se s největším představitelem barokní hudby J. S. </a:t>
            </a:r>
            <a:r>
              <a:rPr lang="cs-CZ" dirty="0" err="1" smtClean="0"/>
              <a:t>Bachem</a:t>
            </a:r>
            <a:r>
              <a:rPr lang="cs-CZ" dirty="0" smtClean="0"/>
              <a:t>. Jeho přínosem do hudební oblasti baroka.</a:t>
            </a:r>
          </a:p>
          <a:p>
            <a:r>
              <a:rPr lang="cs-CZ" dirty="0" smtClean="0"/>
              <a:t>Výklad je možný spojit s poslechem skladeb tohoto autora.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</a:t>
            </a:r>
            <a:r>
              <a:rPr lang="cs-CZ" dirty="0" err="1" smtClean="0"/>
              <a:t>Johanna</a:t>
            </a:r>
            <a:r>
              <a:rPr lang="cs-CZ" dirty="0" smtClean="0"/>
              <a:t> Sebastiana Bacha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* 1685 </a:t>
            </a:r>
            <a:r>
              <a:rPr lang="cs-CZ" dirty="0" err="1" smtClean="0"/>
              <a:t>Eisenach</a:t>
            </a:r>
            <a:endParaRPr lang="cs-CZ" dirty="0" smtClean="0"/>
          </a:p>
          <a:p>
            <a:r>
              <a:rPr lang="cs-CZ" dirty="0" smtClean="0"/>
              <a:t>+ 1750 Lipsko</a:t>
            </a:r>
          </a:p>
          <a:p>
            <a:r>
              <a:rPr lang="cs-CZ" dirty="0" smtClean="0"/>
              <a:t>Největší skladatel, virtuóz a hráč na klávesové nástroje ve své době.</a:t>
            </a:r>
          </a:p>
          <a:p>
            <a:r>
              <a:rPr lang="cs-CZ" dirty="0" smtClean="0"/>
              <a:t>Je považován za vrcholného </a:t>
            </a:r>
            <a:r>
              <a:rPr lang="cs-CZ" dirty="0" err="1" smtClean="0"/>
              <a:t>završitele</a:t>
            </a:r>
            <a:r>
              <a:rPr lang="cs-CZ" dirty="0" smtClean="0"/>
              <a:t>  barokního období.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životopisná fakta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Narozen jako čtvrté dítě dvorního měšťanského hudebníka </a:t>
            </a:r>
            <a:r>
              <a:rPr lang="cs-CZ" dirty="0" err="1" smtClean="0"/>
              <a:t>Johanna</a:t>
            </a:r>
            <a:r>
              <a:rPr lang="cs-CZ" dirty="0" smtClean="0"/>
              <a:t> </a:t>
            </a:r>
            <a:r>
              <a:rPr lang="cs-CZ" dirty="0" err="1" smtClean="0"/>
              <a:t>Ambrozia</a:t>
            </a:r>
            <a:r>
              <a:rPr lang="cs-CZ" dirty="0" smtClean="0"/>
              <a:t> Bacha.</a:t>
            </a:r>
          </a:p>
          <a:p>
            <a:r>
              <a:rPr lang="cs-CZ" dirty="0" err="1" smtClean="0"/>
              <a:t>Bachova</a:t>
            </a:r>
            <a:r>
              <a:rPr lang="cs-CZ" dirty="0" smtClean="0"/>
              <a:t> tradice v hudebnosti vycházela již od jeho předchůdců, hudební tradice zasahuje daleko do minulosti.</a:t>
            </a:r>
          </a:p>
          <a:p>
            <a:r>
              <a:rPr lang="cs-CZ" dirty="0" smtClean="0"/>
              <a:t>Po smrti otce a matky se ho ujal starší bratr </a:t>
            </a:r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Christoph</a:t>
            </a:r>
            <a:r>
              <a:rPr lang="cs-CZ" dirty="0" smtClean="0"/>
              <a:t> </a:t>
            </a:r>
            <a:r>
              <a:rPr lang="cs-CZ" dirty="0" err="1" smtClean="0"/>
              <a:t>Bach</a:t>
            </a:r>
            <a:r>
              <a:rPr lang="cs-CZ" dirty="0" smtClean="0"/>
              <a:t>, který jej zasvětil do varhaní hudby.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Nejdůležitější </a:t>
            </a:r>
            <a:r>
              <a:rPr lang="cs-CZ" dirty="0" err="1" smtClean="0"/>
              <a:t>Bachova</a:t>
            </a:r>
            <a:r>
              <a:rPr lang="cs-CZ" dirty="0" smtClean="0"/>
              <a:t>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1. Období: Od roku 1708 působí jako </a:t>
            </a:r>
            <a:r>
              <a:rPr lang="cs-CZ" dirty="0" err="1" smtClean="0"/>
              <a:t>vímarský</a:t>
            </a:r>
            <a:r>
              <a:rPr lang="cs-CZ" dirty="0" smtClean="0"/>
              <a:t> koncertní mistr v kapele </a:t>
            </a:r>
            <a:r>
              <a:rPr lang="cs-CZ" dirty="0" err="1" smtClean="0"/>
              <a:t>vímarského</a:t>
            </a:r>
            <a:r>
              <a:rPr lang="cs-CZ" dirty="0" smtClean="0"/>
              <a:t> vévody. V tomto období vzniká velké množství varhanních skladeb</a:t>
            </a:r>
          </a:p>
          <a:p>
            <a:r>
              <a:rPr lang="cs-CZ" dirty="0" smtClean="0"/>
              <a:t>2. období: 1717 – 1723 zastává funkci kapelníka v </a:t>
            </a:r>
            <a:r>
              <a:rPr lang="cs-CZ" dirty="0" err="1" smtClean="0"/>
              <a:t>Köthenské</a:t>
            </a:r>
            <a:r>
              <a:rPr lang="cs-CZ" dirty="0" smtClean="0"/>
              <a:t> </a:t>
            </a:r>
            <a:r>
              <a:rPr lang="cs-CZ" dirty="0" err="1" smtClean="0"/>
              <a:t>kapeli</a:t>
            </a:r>
            <a:r>
              <a:rPr lang="cs-CZ" dirty="0" smtClean="0"/>
              <a:t>, umírá jeho první žena Marie Barbara </a:t>
            </a:r>
            <a:r>
              <a:rPr lang="cs-CZ" dirty="0" err="1" smtClean="0"/>
              <a:t>Bachová</a:t>
            </a:r>
            <a:r>
              <a:rPr lang="cs-CZ" dirty="0" smtClean="0"/>
              <a:t>, znovu se oženil se zpěvačkou Annou Magdalenou. Zde vznikají např. Braniborské koncerty.</a:t>
            </a:r>
          </a:p>
          <a:p>
            <a:r>
              <a:rPr lang="cs-CZ" dirty="0" smtClean="0"/>
              <a:t>3. období: R. 1723 se stal kantorem v chrámu sv. Tomáše v Lipsku. Současně byl i rektorem hudby na univerzitě.  Zde píše svá vrcholná díla, projevuje se jeho nemoc, na konci svého života oslepl.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Díla </a:t>
            </a:r>
            <a:r>
              <a:rPr lang="cs-CZ" dirty="0" err="1" smtClean="0"/>
              <a:t>Johanna</a:t>
            </a:r>
            <a:r>
              <a:rPr lang="cs-CZ" dirty="0" smtClean="0"/>
              <a:t> Sebastiana Bacha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Bachovo</a:t>
            </a:r>
            <a:r>
              <a:rPr lang="cs-CZ" dirty="0" smtClean="0"/>
              <a:t> dílo je velice rozsáhlé, píše např. vokální díla, oratoria, koncerty, sonáty, variace, skladby pro housle, fugy.</a:t>
            </a:r>
          </a:p>
          <a:p>
            <a:r>
              <a:rPr lang="cs-CZ" dirty="0" err="1" smtClean="0"/>
              <a:t>Goldbergovy</a:t>
            </a:r>
            <a:r>
              <a:rPr lang="cs-CZ" dirty="0" smtClean="0"/>
              <a:t> variace, Dobře temperovaný klavír, Knížka skladeb pro A. M. </a:t>
            </a:r>
            <a:r>
              <a:rPr lang="cs-CZ" dirty="0" err="1" smtClean="0"/>
              <a:t>Bachovou</a:t>
            </a:r>
            <a:r>
              <a:rPr lang="cs-CZ" dirty="0" smtClean="0"/>
              <a:t> (klavírní skladby).</a:t>
            </a:r>
          </a:p>
          <a:p>
            <a:r>
              <a:rPr lang="cs-CZ" dirty="0" smtClean="0"/>
              <a:t>Malá preludia a fugy, Fuga d-moll (nejznámější).</a:t>
            </a:r>
          </a:p>
          <a:p>
            <a:r>
              <a:rPr lang="cs-CZ" dirty="0" smtClean="0"/>
              <a:t>Oratoria – Vánoční, Velikonoční, Svatodušní.</a:t>
            </a:r>
          </a:p>
          <a:p>
            <a:r>
              <a:rPr lang="cs-CZ" dirty="0" smtClean="0"/>
              <a:t>Pašije – Janovy a Matoušovy (na biblické texty – skladby hrané v kostele).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10. 5. 2008 11:59 </a:t>
            </a:r>
            <a:r>
              <a:rPr lang="en-US" sz="1700" dirty="0" smtClean="0"/>
              <a:t>- [cit. 2012-05-08].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http://cs.wikipedia.org/wiki/Soubor:Bach.jpg </a:t>
            </a:r>
            <a:endParaRPr lang="cs-CZ" sz="1700" dirty="0" smtClean="0"/>
          </a:p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 </a:t>
            </a:r>
            <a:r>
              <a:rPr lang="cs-CZ" sz="1700" i="1" dirty="0" err="1" smtClean="0"/>
              <a:t>Johann</a:t>
            </a:r>
            <a:r>
              <a:rPr lang="cs-CZ" sz="1700" i="1" dirty="0" smtClean="0"/>
              <a:t> Sebastian </a:t>
            </a:r>
            <a:r>
              <a:rPr lang="cs-CZ" sz="1700" i="1" dirty="0" err="1" smtClean="0"/>
              <a:t>Bach</a:t>
            </a:r>
            <a:r>
              <a:rPr lang="cs-CZ" sz="1700" i="1" dirty="0" smtClean="0"/>
              <a:t>. In: Základní pojmy hudební. </a:t>
            </a:r>
            <a:r>
              <a:rPr lang="cs-CZ" sz="1700" dirty="0" smtClean="0"/>
              <a:t>Praha: Státní nakladatelství krásné literatury, hudby a umění. 1957. str. 217 – 218.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424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Johann Sebastian Bach</vt:lpstr>
      <vt:lpstr>Anotace</vt:lpstr>
      <vt:lpstr>Život Johanna Sebastiana Bacha</vt:lpstr>
      <vt:lpstr>Základní životopisná fakta</vt:lpstr>
      <vt:lpstr>3. Nejdůležitější Bachova období</vt:lpstr>
      <vt:lpstr>Díla Johanna Sebastiana Bacha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10</cp:revision>
  <dcterms:created xsi:type="dcterms:W3CDTF">2012-05-07T16:28:31Z</dcterms:created>
  <dcterms:modified xsi:type="dcterms:W3CDTF">2012-10-31T21:10:53Z</dcterms:modified>
</cp:coreProperties>
</file>