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6" r:id="rId3"/>
    <p:sldId id="258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15C9ED-2143-4D0A-8195-A873F30F3C20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0F7387-20FD-4369-9BA0-021C1DBCEE3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0F7387-20FD-4369-9BA0-021C1DBCEE3D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6AB969-444B-402D-B9E6-651A5D21772C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3BB0CA-F559-48BD-8249-73625C11D7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utenberg.net_13504_illus6.jpg" TargetMode="External"/><Relationship Id="rId2" Type="http://schemas.openxmlformats.org/officeDocument/2006/relationships/hyperlink" Target="http://cs.wikipedia.org/wiki/Soubor:Joseph_Hayd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tephansdo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76470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852937"/>
          <a:ext cx="5849620" cy="3024337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ZŠ </a:t>
                      </a: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J</a:t>
                      </a: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. E.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Purkyně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Libochovice a ZUŠ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Bc. Jiří </a:t>
                      </a:r>
                      <a:r>
                        <a:rPr lang="cs-CZ" sz="2000" dirty="0" err="1">
                          <a:latin typeface="Times New Roman"/>
                          <a:ea typeface="Times New Roman"/>
                        </a:rPr>
                        <a:t>Grüner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0811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VY_32_INOVACE_32_Představitelé</a:t>
                      </a:r>
                      <a:r>
                        <a:rPr lang="cs-CZ" sz="2000" baseline="0" smtClean="0">
                          <a:latin typeface="Times New Roman"/>
                          <a:ea typeface="Times New Roman"/>
                        </a:rPr>
                        <a:t> 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klasicismu I. 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Život</a:t>
                      </a:r>
                      <a:r>
                        <a:rPr lang="cs-CZ" sz="2000" baseline="0" dirty="0" smtClean="0">
                          <a:latin typeface="Times New Roman"/>
                          <a:ea typeface="Times New Roman"/>
                        </a:rPr>
                        <a:t> a dílo – Josef </a:t>
                      </a:r>
                      <a:r>
                        <a:rPr lang="cs-CZ" sz="2000" baseline="0" dirty="0" err="1" smtClean="0">
                          <a:latin typeface="Times New Roman"/>
                          <a:ea typeface="Times New Roman"/>
                        </a:rPr>
                        <a:t>Hayden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Představitelé klasicismu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5072608" cy="1752600"/>
          </a:xfrm>
        </p:spPr>
        <p:txBody>
          <a:bodyPr/>
          <a:lstStyle/>
          <a:p>
            <a:r>
              <a:rPr lang="cs-CZ" dirty="0" smtClean="0"/>
              <a:t>Život a dílo Josefa Haydna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04664"/>
            <a:ext cx="7056784" cy="15306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140968"/>
            <a:ext cx="2761481" cy="35008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pro žáky 8. tříd.</a:t>
            </a:r>
          </a:p>
          <a:p>
            <a:r>
              <a:rPr lang="cs-CZ" dirty="0" smtClean="0"/>
              <a:t>Je zaměřena na prvního významného skladatele klasicistního období Josefa Haydna.</a:t>
            </a:r>
          </a:p>
          <a:p>
            <a:r>
              <a:rPr lang="cs-CZ" dirty="0" smtClean="0"/>
              <a:t>Prezentace je rozdělena na jeho životopis a dílo, které přispělo do prvopočátku klasicistního období.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Josefa Haydna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* 1732 – Rakousko</a:t>
            </a:r>
          </a:p>
          <a:p>
            <a:r>
              <a:rPr lang="cs-CZ" dirty="0" smtClean="0"/>
              <a:t>+ 1809 – Vídeň</a:t>
            </a:r>
          </a:p>
          <a:p>
            <a:r>
              <a:rPr lang="cs-CZ" dirty="0" smtClean="0"/>
              <a:t>Je prvním představitelem vídeňského klasicismu a poslední hudebník ve službách feudální společnosti.</a:t>
            </a:r>
          </a:p>
          <a:p>
            <a:r>
              <a:rPr lang="cs-CZ" dirty="0" smtClean="0"/>
              <a:t>Pocházel z venkova a zde se seznamoval s lidovou venkovskou hudbou.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Životní pouť Josefa Haydna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Jeho život můžeme rozdělit do tří období:</a:t>
            </a:r>
          </a:p>
          <a:p>
            <a:r>
              <a:rPr lang="cs-CZ" dirty="0" smtClean="0"/>
              <a:t>1) 1732 – 1759 – v mládí působil jako vokalista v chrámu sv. Štěpána ve Vídni, kvůli mutaci odchází.</a:t>
            </a:r>
          </a:p>
          <a:p>
            <a:r>
              <a:rPr lang="cs-CZ" dirty="0" smtClean="0"/>
              <a:t>2) 1759 – 1790 – odchází do šlechtických služeb – u hraběte </a:t>
            </a:r>
            <a:r>
              <a:rPr lang="cs-CZ" dirty="0" err="1" smtClean="0"/>
              <a:t>Morzina</a:t>
            </a:r>
            <a:r>
              <a:rPr lang="cs-CZ" dirty="0" smtClean="0"/>
              <a:t> (Dolní </a:t>
            </a:r>
            <a:r>
              <a:rPr lang="cs-CZ" dirty="0" err="1" smtClean="0"/>
              <a:t>Lukavice</a:t>
            </a:r>
            <a:r>
              <a:rPr lang="cs-CZ" dirty="0" smtClean="0"/>
              <a:t> u Plzně), stává se kapelníkem u hraběte </a:t>
            </a:r>
            <a:r>
              <a:rPr lang="cs-CZ" dirty="0" err="1" smtClean="0"/>
              <a:t>Esterháziho</a:t>
            </a:r>
            <a:r>
              <a:rPr lang="cs-CZ" dirty="0" smtClean="0"/>
              <a:t>. Zde tvoří symfonie a opery, titul </a:t>
            </a:r>
            <a:r>
              <a:rPr lang="cs-CZ" i="1" dirty="0" smtClean="0"/>
              <a:t>knížecí kapelník.</a:t>
            </a:r>
            <a:endParaRPr lang="cs-CZ" dirty="0" smtClean="0"/>
          </a:p>
          <a:p>
            <a:r>
              <a:rPr lang="cs-CZ" dirty="0" smtClean="0"/>
              <a:t>3) 1790 – 1809 – působí svobodným životem umělce, žije ve Vídni, 2x odcestoval do Anglie. Umírá ve Vídni.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 Josefa Haydna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Haydnovo dílo je velice rozsáhlé, převažují symfonie a smyčcové kvartety. Ovšem všechna díla nedosahují tak výrazné preciznosti. </a:t>
            </a:r>
          </a:p>
          <a:p>
            <a:r>
              <a:rPr lang="cs-CZ" sz="2200" b="1" dirty="0" smtClean="0"/>
              <a:t>Symfonie – </a:t>
            </a:r>
            <a:r>
              <a:rPr lang="cs-CZ" sz="2200" dirty="0" smtClean="0"/>
              <a:t>104 (některé prameny uvádějí 105), </a:t>
            </a:r>
            <a:r>
              <a:rPr lang="cs-CZ" sz="2200" i="1" dirty="0" smtClean="0"/>
              <a:t>S úderem kotlů č. 94 G dur, Ráno, Poledne, Večer, Hodiny, Medvěd, Slepice (názvy od publika)</a:t>
            </a:r>
            <a:r>
              <a:rPr lang="cs-CZ" sz="2200" b="1" dirty="0" smtClean="0"/>
              <a:t>.</a:t>
            </a:r>
          </a:p>
          <a:p>
            <a:r>
              <a:rPr lang="cs-CZ" sz="2200" b="1" dirty="0" smtClean="0"/>
              <a:t>Smyčcové kvartety – </a:t>
            </a:r>
            <a:r>
              <a:rPr lang="cs-CZ" sz="2200" dirty="0" smtClean="0"/>
              <a:t>77, melodicky nejdokonalejší part 1. houslí. </a:t>
            </a:r>
            <a:r>
              <a:rPr lang="cs-CZ" sz="2200" i="1" dirty="0" smtClean="0"/>
              <a:t>6. Ruských kvartetů, 6. slunečních kvartetů.</a:t>
            </a:r>
          </a:p>
          <a:p>
            <a:r>
              <a:rPr lang="cs-CZ" sz="2200" b="1" dirty="0" smtClean="0"/>
              <a:t>Koncerty – </a:t>
            </a:r>
            <a:r>
              <a:rPr lang="cs-CZ" sz="2200" dirty="0" smtClean="0"/>
              <a:t>nedosahují špičkové úrovně, sám nedokázal na žádný nástroj brilantně hrát – </a:t>
            </a:r>
            <a:r>
              <a:rPr lang="cs-CZ" sz="2200" i="1" dirty="0" smtClean="0"/>
              <a:t>Klavírní, varhanní, pro trubku, lesní rohy.</a:t>
            </a:r>
          </a:p>
          <a:p>
            <a:r>
              <a:rPr lang="cs-CZ" sz="2200" b="1" dirty="0" smtClean="0"/>
              <a:t>Oratoria – </a:t>
            </a:r>
            <a:r>
              <a:rPr lang="cs-CZ" sz="2200" dirty="0" smtClean="0"/>
              <a:t>Navázal na Händela – </a:t>
            </a:r>
            <a:r>
              <a:rPr lang="cs-CZ" sz="2200" i="1" dirty="0" smtClean="0"/>
              <a:t>Návrat Tobiášův, Stvoření, Roční doby.</a:t>
            </a:r>
          </a:p>
          <a:p>
            <a:r>
              <a:rPr lang="cs-CZ" sz="2200" dirty="0" smtClean="0"/>
              <a:t>Dále píše </a:t>
            </a:r>
            <a:r>
              <a:rPr lang="cs-CZ" sz="2200" b="1" dirty="0" smtClean="0"/>
              <a:t>mše, opery, klavírní sonáty a písně.</a:t>
            </a:r>
            <a:endParaRPr lang="cs-CZ" sz="2200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Obrázkový materiál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68760"/>
            <a:ext cx="4286250" cy="37444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268760"/>
            <a:ext cx="396044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700" dirty="0" smtClean="0"/>
              <a:t>THOMAS HARDY, Thomas. </a:t>
            </a:r>
            <a:r>
              <a:rPr lang="cs-CZ" sz="1700" i="1" dirty="0" err="1" smtClean="0"/>
              <a:t>Wikipedia</a:t>
            </a:r>
            <a:r>
              <a:rPr lang="cs-CZ" sz="1700" dirty="0" smtClean="0"/>
              <a:t>: </a:t>
            </a:r>
            <a:r>
              <a:rPr lang="cs-CZ" sz="1700" i="1" dirty="0" err="1" smtClean="0"/>
              <a:t>the</a:t>
            </a:r>
            <a:r>
              <a:rPr lang="cs-CZ" sz="1700" i="1" dirty="0" smtClean="0"/>
              <a:t> free </a:t>
            </a:r>
            <a:r>
              <a:rPr lang="cs-CZ" sz="1700" i="1" dirty="0" err="1" smtClean="0"/>
              <a:t>encyclopedia</a:t>
            </a:r>
            <a:r>
              <a:rPr lang="cs-CZ" sz="1700" dirty="0" smtClean="0"/>
              <a:t> [online]. San </a:t>
            </a:r>
            <a:r>
              <a:rPr lang="cs-CZ" sz="1700" dirty="0" err="1" smtClean="0"/>
              <a:t>Francisco</a:t>
            </a:r>
            <a:r>
              <a:rPr lang="cs-CZ" sz="1700" dirty="0" smtClean="0"/>
              <a:t> (CA): </a:t>
            </a:r>
            <a:r>
              <a:rPr lang="cs-CZ" sz="1700" dirty="0" err="1" smtClean="0"/>
              <a:t>Wikimedia</a:t>
            </a:r>
            <a:r>
              <a:rPr lang="cs-CZ" sz="1700" dirty="0" smtClean="0"/>
              <a:t> </a:t>
            </a:r>
            <a:r>
              <a:rPr lang="cs-CZ" sz="1700" dirty="0" err="1" smtClean="0"/>
              <a:t>Foundation</a:t>
            </a:r>
            <a:r>
              <a:rPr lang="cs-CZ" sz="1700" dirty="0" smtClean="0"/>
              <a:t>, 2. 7. 2006 12:52 - [cit. 2012-05-09]. Dostupné z: </a:t>
            </a:r>
            <a:r>
              <a:rPr lang="cs-CZ" sz="1700" dirty="0" smtClean="0">
                <a:hlinkClick r:id="rId2"/>
              </a:rPr>
              <a:t>http://cs.wikipedia.org/wiki/Soubor:Joseph_Haydn.jpg</a:t>
            </a:r>
            <a:endParaRPr lang="cs-CZ" sz="1700" dirty="0" smtClean="0"/>
          </a:p>
          <a:p>
            <a:r>
              <a:rPr lang="en-US" sz="1700" i="1" dirty="0" smtClean="0"/>
              <a:t>Wikipedia</a:t>
            </a:r>
            <a:r>
              <a:rPr lang="en-US" sz="1700" dirty="0" smtClean="0"/>
              <a:t>: </a:t>
            </a:r>
            <a:r>
              <a:rPr lang="en-US" sz="1700" i="1" dirty="0" smtClean="0"/>
              <a:t>the free encyclopedia</a:t>
            </a:r>
            <a:r>
              <a:rPr lang="en-US" sz="1700" dirty="0" smtClean="0"/>
              <a:t> [online]. San Francisco (CA): Wikimedia Foundation, </a:t>
            </a:r>
            <a:r>
              <a:rPr lang="cs-CZ" sz="1700" dirty="0" smtClean="0"/>
              <a:t>10. 1. 2006 13:28 </a:t>
            </a:r>
            <a:r>
              <a:rPr lang="en-US" sz="1700" dirty="0" smtClean="0"/>
              <a:t>- [cit. 2012-05-09]. </a:t>
            </a:r>
            <a:r>
              <a:rPr lang="en-US" sz="1700" dirty="0" err="1" smtClean="0"/>
              <a:t>Dostupné</a:t>
            </a:r>
            <a:r>
              <a:rPr lang="en-US" sz="1700" dirty="0" smtClean="0"/>
              <a:t> z: </a:t>
            </a:r>
            <a:r>
              <a:rPr lang="en-US" sz="1700" dirty="0" smtClean="0">
                <a:hlinkClick r:id="rId3"/>
              </a:rPr>
              <a:t>http://cs.wikipedia.org/wiki/Soubor:Gutenberg.net_13504_illus6.jpg</a:t>
            </a:r>
            <a:endParaRPr lang="cs-CZ" sz="1700" dirty="0" smtClean="0"/>
          </a:p>
          <a:p>
            <a:r>
              <a:rPr lang="en-US" sz="1800" i="1" dirty="0" smtClean="0"/>
              <a:t>Wikipedia</a:t>
            </a:r>
            <a:r>
              <a:rPr lang="en-US" sz="1800" dirty="0" smtClean="0"/>
              <a:t>: </a:t>
            </a:r>
            <a:r>
              <a:rPr lang="en-US" sz="1800" i="1" dirty="0" smtClean="0"/>
              <a:t>the free encyclopedia</a:t>
            </a:r>
            <a:r>
              <a:rPr lang="en-US" sz="1800" dirty="0" smtClean="0"/>
              <a:t> [online]. San Francisco (CA): Wikimedia Foundation, </a:t>
            </a:r>
            <a:r>
              <a:rPr lang="cs-CZ" sz="1800" dirty="0" smtClean="0"/>
              <a:t>7. 1. 2006 15:27 </a:t>
            </a:r>
            <a:r>
              <a:rPr lang="en-US" sz="1800" dirty="0" smtClean="0"/>
              <a:t>- [cit. 2012-05-09]. </a:t>
            </a:r>
            <a:r>
              <a:rPr lang="en-US" sz="1800" dirty="0" err="1" smtClean="0"/>
              <a:t>Dostupné</a:t>
            </a:r>
            <a:r>
              <a:rPr lang="en-US" sz="1800" dirty="0" smtClean="0"/>
              <a:t> z: </a:t>
            </a:r>
            <a:r>
              <a:rPr lang="en-US" sz="1800" dirty="0" smtClean="0">
                <a:hlinkClick r:id="rId4"/>
              </a:rPr>
              <a:t>http://cs.wikipedia.org/wiki/Soubor:Stephansdom.JPG</a:t>
            </a:r>
            <a:endParaRPr lang="cs-CZ" sz="1800" dirty="0" smtClean="0"/>
          </a:p>
          <a:p>
            <a:r>
              <a:rPr lang="cs-CZ" sz="1700" dirty="0" smtClean="0"/>
              <a:t>CMÍRAL, Adolf. </a:t>
            </a:r>
            <a:r>
              <a:rPr lang="cs-CZ" sz="1700" i="1" dirty="0" smtClean="0"/>
              <a:t>Heslo: Josef Haydn. In: Základní pojmy hudební. </a:t>
            </a:r>
            <a:r>
              <a:rPr lang="cs-CZ" sz="1700" dirty="0" smtClean="0"/>
              <a:t>Praha: Státní nakladatelství krásné literatury, hudby a umění. 1957. str. 220.</a:t>
            </a:r>
          </a:p>
          <a:p>
            <a:r>
              <a:rPr lang="cs-CZ" sz="1700" dirty="0" smtClean="0"/>
              <a:t>ČERNUŠÁK, </a:t>
            </a:r>
            <a:r>
              <a:rPr lang="cs-CZ" sz="1700" dirty="0" err="1" smtClean="0"/>
              <a:t>Gracián</a:t>
            </a:r>
            <a:r>
              <a:rPr lang="cs-CZ" sz="1700" dirty="0" smtClean="0"/>
              <a:t>. </a:t>
            </a:r>
            <a:r>
              <a:rPr lang="cs-CZ" sz="1700" i="1" dirty="0" smtClean="0"/>
              <a:t>Heslo: </a:t>
            </a:r>
            <a:r>
              <a:rPr lang="cs-CZ" sz="1700" i="1" dirty="0" err="1" smtClean="0"/>
              <a:t>Joseph</a:t>
            </a:r>
            <a:r>
              <a:rPr lang="cs-CZ" sz="1700" i="1" dirty="0" smtClean="0"/>
              <a:t> </a:t>
            </a:r>
            <a:r>
              <a:rPr lang="cs-CZ" sz="1700" i="1" dirty="0" err="1" smtClean="0"/>
              <a:t>Franz</a:t>
            </a:r>
            <a:r>
              <a:rPr lang="cs-CZ" sz="1700" i="1" dirty="0" smtClean="0"/>
              <a:t> Haydn. In: </a:t>
            </a:r>
            <a:r>
              <a:rPr lang="cs-CZ" sz="1700" i="1" dirty="0" err="1" smtClean="0"/>
              <a:t>Pazdírkův</a:t>
            </a:r>
            <a:r>
              <a:rPr lang="cs-CZ" sz="1700" i="1" dirty="0" smtClean="0"/>
              <a:t> slovník naučný. Část osobní A – K. </a:t>
            </a:r>
            <a:r>
              <a:rPr lang="cs-CZ" sz="1700" dirty="0" smtClean="0"/>
              <a:t>Brno: Nakladatelství Ol. </a:t>
            </a:r>
            <a:r>
              <a:rPr lang="cs-CZ" sz="1700" dirty="0" err="1" smtClean="0"/>
              <a:t>Padírek</a:t>
            </a:r>
            <a:r>
              <a:rPr lang="cs-CZ" sz="1700" dirty="0" smtClean="0"/>
              <a:t>. 1937. str. 373 – 375.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522</Words>
  <Application>Microsoft Office PowerPoint</Application>
  <PresentationFormat>Předvádění na obrazovce (4:3)</PresentationFormat>
  <Paragraphs>41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Představitelé klasicismu I.</vt:lpstr>
      <vt:lpstr>Anotace</vt:lpstr>
      <vt:lpstr>Život Josefa Haydna</vt:lpstr>
      <vt:lpstr>Životní pouť Josefa Haydna</vt:lpstr>
      <vt:lpstr>Dílo Josefa Haydna</vt:lpstr>
      <vt:lpstr>Obrázkový materiál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Jirka</cp:lastModifiedBy>
  <cp:revision>8</cp:revision>
  <dcterms:created xsi:type="dcterms:W3CDTF">2012-05-09T16:04:45Z</dcterms:created>
  <dcterms:modified xsi:type="dcterms:W3CDTF">2013-02-28T12:56:01Z</dcterms:modified>
</cp:coreProperties>
</file>