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68B28-5C96-4B42-B377-787BB3466A6A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102BA-4303-4682-BB6A-5D88A7B3E2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VY_32_INOVACE_33_Hudba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doby gotické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Gotická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hudba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doby gotické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Instrumentální hudba, nejstarší památky, hudba na královských dvorech.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6. ročníku.</a:t>
            </a:r>
          </a:p>
          <a:p>
            <a:r>
              <a:rPr lang="cs-CZ" dirty="0" smtClean="0"/>
              <a:t>Žáci se seznamují s gotickým obdobím a gotickou hudbou. </a:t>
            </a:r>
          </a:p>
          <a:p>
            <a:r>
              <a:rPr lang="cs-CZ" dirty="0" smtClean="0"/>
              <a:t>V prezentaci je naznačena gotická instrumentální hudba, nejstarší památky této doby a hudba na českých královských dvorech.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Instrumentální hudba gotiky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Hudba této doby měla především funkci doprovodnou.</a:t>
            </a:r>
          </a:p>
          <a:p>
            <a:r>
              <a:rPr lang="cs-CZ" dirty="0" smtClean="0"/>
              <a:t>Dobové nástroje této doby známe především z dochovaných maleb.</a:t>
            </a:r>
          </a:p>
          <a:p>
            <a:r>
              <a:rPr lang="cs-CZ" b="1" dirty="0" smtClean="0"/>
              <a:t>Používané nástroje</a:t>
            </a:r>
            <a:r>
              <a:rPr lang="cs-CZ" dirty="0" smtClean="0"/>
              <a:t>: 1) Drnkací – loutna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2) Smyčcové – </a:t>
            </a:r>
            <a:r>
              <a:rPr lang="cs-CZ" dirty="0" err="1" smtClean="0"/>
              <a:t>rybébka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3) Dechové – flétna </a:t>
            </a:r>
          </a:p>
          <a:p>
            <a:r>
              <a:rPr lang="cs-CZ" dirty="0" smtClean="0"/>
              <a:t>                                                            jednoručka</a:t>
            </a:r>
            <a:endParaRPr lang="cs-CZ" dirty="0"/>
          </a:p>
          <a:p>
            <a:r>
              <a:rPr lang="cs-CZ" dirty="0" smtClean="0"/>
              <a:t>                                    4) Bicí – řada bubnů a zvonů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Nejstarší dochované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300" dirty="0" smtClean="0"/>
              <a:t>Hudba byla tvořena především v těsné blízkosti s rozvojem jednotlivých států na našem území (např. Velkomoravská říše – přelom 9. – 10. století).</a:t>
            </a:r>
          </a:p>
          <a:p>
            <a:r>
              <a:rPr lang="cs-CZ" sz="2300" dirty="0" smtClean="0"/>
              <a:t>Zásadní význam je přikládán k příchodu křesťanského náboženství (863 – příchod Konstantina – Cyrila a Metoděje na Velkou Moravu).</a:t>
            </a:r>
          </a:p>
          <a:p>
            <a:r>
              <a:rPr lang="cs-CZ" sz="2300" b="1" dirty="0" smtClean="0"/>
              <a:t>Rozdělení památek: </a:t>
            </a:r>
            <a:r>
              <a:rPr lang="cs-CZ" sz="2300" u="sng" dirty="0" smtClean="0"/>
              <a:t>1. </a:t>
            </a:r>
            <a:r>
              <a:rPr lang="cs-CZ" sz="2300" i="1" u="sng" dirty="0" smtClean="0"/>
              <a:t>Duchovní hudba umělá </a:t>
            </a:r>
            <a:r>
              <a:rPr lang="cs-CZ" sz="2300" dirty="0" smtClean="0"/>
              <a:t>– od 11. století v klášterech – památky v podobě gregoriánského chorálu.</a:t>
            </a:r>
          </a:p>
          <a:p>
            <a:r>
              <a:rPr lang="cs-CZ" sz="2300" b="1" dirty="0"/>
              <a:t> </a:t>
            </a:r>
            <a:r>
              <a:rPr lang="cs-CZ" sz="2300" b="1" dirty="0" smtClean="0"/>
              <a:t>                                    </a:t>
            </a:r>
            <a:r>
              <a:rPr lang="cs-CZ" sz="2300" u="sng" dirty="0" smtClean="0"/>
              <a:t>2. </a:t>
            </a:r>
            <a:r>
              <a:rPr lang="cs-CZ" sz="2300" i="1" u="sng" dirty="0" smtClean="0"/>
              <a:t>Duchovní hudba lidová </a:t>
            </a:r>
            <a:r>
              <a:rPr lang="cs-CZ" sz="2300" dirty="0" smtClean="0"/>
              <a:t>– Hospodine pomiluj </a:t>
            </a:r>
            <a:r>
              <a:rPr lang="cs-CZ" sz="2300" dirty="0" err="1" smtClean="0"/>
              <a:t>ny</a:t>
            </a:r>
            <a:r>
              <a:rPr lang="cs-CZ" sz="2300" dirty="0" smtClean="0"/>
              <a:t> – vznik patrně v 11. stol., nejstarší dochovaná píseň, nejstarší zápis v Kosmově kronice.</a:t>
            </a:r>
          </a:p>
          <a:p>
            <a:r>
              <a:rPr lang="cs-CZ" sz="2300" b="1" dirty="0"/>
              <a:t> </a:t>
            </a:r>
            <a:r>
              <a:rPr lang="cs-CZ" sz="2300" b="1" dirty="0" smtClean="0"/>
              <a:t>                          </a:t>
            </a:r>
            <a:r>
              <a:rPr lang="cs-CZ" sz="2300" b="1" dirty="0" smtClean="0"/>
              <a:t>                                                        </a:t>
            </a:r>
            <a:r>
              <a:rPr lang="cs-CZ" sz="2300" dirty="0" smtClean="0"/>
              <a:t>- </a:t>
            </a:r>
            <a:r>
              <a:rPr lang="cs-CZ" sz="2300" b="1" dirty="0" smtClean="0"/>
              <a:t> </a:t>
            </a:r>
            <a:r>
              <a:rPr lang="cs-CZ" sz="2300" dirty="0" smtClean="0"/>
              <a:t>Svatý Václave – vznik ve 13. století, je mladší písní, nejstarší zápis z 15. století.</a:t>
            </a:r>
            <a:endParaRPr lang="cs-CZ" sz="23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Hudba doby Přemyslovců a Lucemburků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Přemyslovců se ve školách uplatňoval zpěv.</a:t>
            </a:r>
          </a:p>
          <a:p>
            <a:r>
              <a:rPr lang="cs-CZ" dirty="0" smtClean="0"/>
              <a:t>Snažili se o větší rozšíření hudebního vzdělávání, zakládali při kostelech školy, kde se učilo zpěvu.</a:t>
            </a:r>
          </a:p>
          <a:p>
            <a:r>
              <a:rPr lang="cs-CZ" dirty="0" smtClean="0"/>
              <a:t>Největšího rozmachu hudba dosáhla za vlády Karla IV. Nařídil sestavení kůrních sborů.</a:t>
            </a:r>
          </a:p>
          <a:p>
            <a:r>
              <a:rPr lang="cs-CZ" dirty="0" smtClean="0"/>
              <a:t>1348 – založena Karlova univerzita.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hudebních zpěvů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rytířský zpěv: uplatňuje se zpěv německých </a:t>
            </a:r>
            <a:r>
              <a:rPr lang="cs-CZ" dirty="0" err="1" smtClean="0"/>
              <a:t>Minessingrů</a:t>
            </a:r>
            <a:r>
              <a:rPr lang="cs-CZ" dirty="0"/>
              <a:t> </a:t>
            </a:r>
            <a:r>
              <a:rPr lang="cs-CZ" dirty="0" smtClean="0"/>
              <a:t>– uplatňoval se za vlády Přemyslovců i Lucemburků.</a:t>
            </a:r>
          </a:p>
          <a:p>
            <a:r>
              <a:rPr lang="cs-CZ" dirty="0" smtClean="0"/>
              <a:t>2. světská lidová píseň: vznik ve 14. – 15. století, autoři jsou převážně anonymní. Nejznámější písně: Andělíčku rozkochaný, </a:t>
            </a:r>
            <a:r>
              <a:rPr lang="cs-CZ" dirty="0" err="1" smtClean="0"/>
              <a:t>Dřěvo</a:t>
            </a:r>
            <a:r>
              <a:rPr lang="cs-CZ" dirty="0" smtClean="0"/>
              <a:t> </a:t>
            </a:r>
            <a:r>
              <a:rPr lang="cs-CZ" dirty="0" err="1" smtClean="0"/>
              <a:t>sě</a:t>
            </a:r>
            <a:r>
              <a:rPr lang="cs-CZ" dirty="0" smtClean="0"/>
              <a:t> listem </a:t>
            </a:r>
            <a:r>
              <a:rPr lang="cs-CZ" dirty="0" err="1" smtClean="0"/>
              <a:t>odievá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3. duchovní lidové písně: jsou nejznámější pouze dvě písně: </a:t>
            </a:r>
            <a:r>
              <a:rPr lang="cs-CZ" dirty="0" err="1" smtClean="0"/>
              <a:t>Buóh</a:t>
            </a:r>
            <a:r>
              <a:rPr lang="cs-CZ" dirty="0" smtClean="0"/>
              <a:t> </a:t>
            </a:r>
            <a:r>
              <a:rPr lang="cs-CZ" dirty="0" err="1" smtClean="0"/>
              <a:t>všemohúcí</a:t>
            </a:r>
            <a:r>
              <a:rPr lang="cs-CZ" dirty="0" smtClean="0"/>
              <a:t>, Jezu Kriste, </a:t>
            </a:r>
            <a:r>
              <a:rPr lang="cs-CZ" dirty="0" err="1" smtClean="0"/>
              <a:t>ščedrý</a:t>
            </a:r>
            <a:r>
              <a:rPr lang="cs-CZ" dirty="0" smtClean="0"/>
              <a:t> </a:t>
            </a:r>
            <a:r>
              <a:rPr lang="cs-CZ" dirty="0" err="1" smtClean="0"/>
              <a:t>kněže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Heslo: Zpěv a hudba za Přemyslovců a v době Karla IV. In: Základní pojmy hudební. </a:t>
            </a:r>
            <a:r>
              <a:rPr lang="cs-CZ" sz="1700" dirty="0" smtClean="0"/>
              <a:t>Praha: Státní nakladatelství krásné literatury, hudby a umění. 1957. str. 255 – 256.</a:t>
            </a:r>
            <a:endParaRPr lang="cs-CZ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427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Hudba doby gotické</vt:lpstr>
      <vt:lpstr>Anotace</vt:lpstr>
      <vt:lpstr>Instrumentální hudba gotiky</vt:lpstr>
      <vt:lpstr>Nejstarší dochované památky</vt:lpstr>
      <vt:lpstr>Hudba doby Přemyslovců a Lucemburků</vt:lpstr>
      <vt:lpstr>Druhy hudebních zpěvů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11</cp:revision>
  <dcterms:created xsi:type="dcterms:W3CDTF">2012-05-30T14:02:36Z</dcterms:created>
  <dcterms:modified xsi:type="dcterms:W3CDTF">2013-02-28T12:57:04Z</dcterms:modified>
</cp:coreProperties>
</file>