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64" r:id="rId4"/>
    <p:sldId id="268" r:id="rId5"/>
    <p:sldId id="276" r:id="rId6"/>
    <p:sldId id="269" r:id="rId7"/>
    <p:sldId id="278" r:id="rId8"/>
    <p:sldId id="270" r:id="rId9"/>
    <p:sldId id="257" r:id="rId10"/>
    <p:sldId id="27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Rg st="1" end="4"/>
    <p:penClr>
      <a:srgbClr val="FF0000"/>
    </p:penClr>
  </p:showPr>
  <p:clrMru>
    <a:srgbClr val="88D48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1657" autoAdjust="0"/>
    <p:restoredTop sz="94645" autoAdjust="0"/>
  </p:normalViewPr>
  <p:slideViewPr>
    <p:cSldViewPr>
      <p:cViewPr varScale="1">
        <p:scale>
          <a:sx n="116" d="100"/>
          <a:sy n="116" d="100"/>
        </p:scale>
        <p:origin x="-1692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  <p:sndAc>
      <p:stSnd loop="1"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D2D62B-04BB-4590-9953-A57A53FE88F3}" type="datetimeFigureOut">
              <a:rPr lang="cs-CZ" smtClean="0"/>
              <a:pPr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7A02A7-A065-486B-BB37-95962527A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  <p:sndAc>
      <p:stSnd loop="1"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7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png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13" Type="http://schemas.openxmlformats.org/officeDocument/2006/relationships/image" Target="../media/image31.png"/><Relationship Id="rId18" Type="http://schemas.openxmlformats.org/officeDocument/2006/relationships/image" Target="../media/image35.png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12" Type="http://schemas.openxmlformats.org/officeDocument/2006/relationships/image" Target="../media/image30.png"/><Relationship Id="rId17" Type="http://schemas.openxmlformats.org/officeDocument/2006/relationships/image" Target="../media/image34.png"/><Relationship Id="rId2" Type="http://schemas.openxmlformats.org/officeDocument/2006/relationships/audio" Target="../media/audio1.wav"/><Relationship Id="rId16" Type="http://schemas.openxmlformats.org/officeDocument/2006/relationships/image" Target="../media/image3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png"/><Relationship Id="rId5" Type="http://schemas.openxmlformats.org/officeDocument/2006/relationships/image" Target="../media/image23.wmf"/><Relationship Id="rId15" Type="http://schemas.openxmlformats.org/officeDocument/2006/relationships/image" Target="../media/image32.png"/><Relationship Id="rId10" Type="http://schemas.openxmlformats.org/officeDocument/2006/relationships/image" Target="../media/image28.wmf"/><Relationship Id="rId19" Type="http://schemas.openxmlformats.org/officeDocument/2006/relationships/image" Target="../media/image36.png"/><Relationship Id="rId4" Type="http://schemas.openxmlformats.org/officeDocument/2006/relationships/image" Target="../media/image22.wmf"/><Relationship Id="rId9" Type="http://schemas.openxmlformats.org/officeDocument/2006/relationships/image" Target="../media/image27.wmf"/><Relationship Id="rId1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7" Type="http://schemas.openxmlformats.org/officeDocument/2006/relationships/image" Target="../media/image4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wmf"/><Relationship Id="rId4" Type="http://schemas.openxmlformats.org/officeDocument/2006/relationships/image" Target="../media/image3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034" y="1843950"/>
            <a:ext cx="835824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Registrační číslo projektu: CZ.1.07/1.4.00/21.1689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Název: </a:t>
            </a:r>
            <a:r>
              <a:rPr lang="cs-CZ" sz="2400" dirty="0" smtClean="0">
                <a:solidFill>
                  <a:schemeClr val="bg1"/>
                </a:solidFill>
              </a:rPr>
              <a:t>VY_32_INOVACE_015</a:t>
            </a:r>
            <a:endParaRPr lang="cs-CZ" sz="2400" dirty="0" smtClean="0">
              <a:solidFill>
                <a:schemeClr val="bg1"/>
              </a:solidFill>
            </a:endParaRPr>
          </a:p>
          <a:p>
            <a:pPr fontAlgn="t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Šablona: III/2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fontAlgn="base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Téma: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početní operace v oboru 0 - 9</a:t>
            </a:r>
            <a:endParaRPr lang="cs-CZ" sz="2400" i="1" dirty="0" smtClean="0">
              <a:solidFill>
                <a:schemeClr val="bg1"/>
              </a:solidFill>
            </a:endParaRPr>
          </a:p>
          <a:p>
            <a:pPr fontAlgn="t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Autor: Eva </a:t>
            </a:r>
            <a:r>
              <a:rPr lang="cs-CZ" sz="2400" dirty="0" err="1" smtClean="0">
                <a:solidFill>
                  <a:schemeClr val="bg1"/>
                </a:solidFill>
              </a:rPr>
              <a:t>Kovaľáková</a:t>
            </a:r>
            <a:endParaRPr lang="cs-CZ" sz="2400" dirty="0" smtClean="0">
              <a:solidFill>
                <a:schemeClr val="bg1"/>
              </a:solidFill>
            </a:endParaRPr>
          </a:p>
          <a:p>
            <a:pPr fontAlgn="t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Datum: </a:t>
            </a:r>
            <a:r>
              <a:rPr lang="cs-CZ" sz="2400" dirty="0" smtClean="0">
                <a:solidFill>
                  <a:schemeClr val="bg1"/>
                </a:solidFill>
              </a:rPr>
              <a:t>10</a:t>
            </a:r>
            <a:r>
              <a:rPr lang="cs-CZ" sz="2400" dirty="0" smtClean="0">
                <a:solidFill>
                  <a:schemeClr val="bg1"/>
                </a:solidFill>
              </a:rPr>
              <a:t>. 8. 2012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357166"/>
            <a:ext cx="6500858" cy="121444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Klíčová slova</a:t>
            </a:r>
            <a:r>
              <a:rPr lang="cs-CZ" dirty="0" smtClean="0">
                <a:solidFill>
                  <a:schemeClr val="bg1"/>
                </a:solidFill>
              </a:rPr>
              <a:t>: vánoce,počítáme do 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</a:rPr>
              <a:t>Anotace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slouží k procvičování početních operací v oboru 0-9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pohyb myší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Poslední obrázek je s animací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85728"/>
            <a:ext cx="9144000" cy="5184577"/>
          </a:xfr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ZIMA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33" name="Picture 9" descr="C:\Users\Eva\AppData\Local\Microsoft\Windows\Temporary Internet Files\Content.IE5\V2D9FJ6S\MC9004119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412776"/>
            <a:ext cx="2257331" cy="3441826"/>
          </a:xfrm>
          <a:prstGeom prst="rect">
            <a:avLst/>
          </a:prstGeom>
          <a:noFill/>
        </p:spPr>
      </p:pic>
      <p:pic>
        <p:nvPicPr>
          <p:cNvPr id="1038" name="Picture 14" descr="C:\Users\Eva\AppData\Local\Microsoft\Windows\Temporary Internet Files\Content.IE5\G8D7X1Y1\MC9000885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4797152"/>
            <a:ext cx="8712968" cy="375818"/>
          </a:xfrm>
          <a:prstGeom prst="rect">
            <a:avLst/>
          </a:prstGeom>
          <a:noFill/>
        </p:spPr>
      </p:pic>
      <p:pic>
        <p:nvPicPr>
          <p:cNvPr id="3084" name="Picture 12" descr="C:\Users\Eva\AppData\Local\Microsoft\Windows\Temporary Internet Files\Content.IE5\KE00ZIYO\MC90041054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1412776"/>
            <a:ext cx="3250194" cy="3438808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1691680" y="5373216"/>
            <a:ext cx="590465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obláčku bylo 9 vloček, 5 jich spadlo. Zapiš příklad a vypočítej: </a:t>
            </a:r>
            <a:endParaRPr lang="cs-CZ" dirty="0"/>
          </a:p>
        </p:txBody>
      </p:sp>
      <p:pic>
        <p:nvPicPr>
          <p:cNvPr id="23" name="Picture 11" descr="C:\Users\Eva\AppData\Local\Microsoft\Windows\Temporary Internet Files\Content.IE5\95Z4MLRB\MC900432590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0"/>
            <a:ext cx="1828572" cy="1828572"/>
          </a:xfrm>
          <a:prstGeom prst="rect">
            <a:avLst/>
          </a:prstGeom>
          <a:noFill/>
        </p:spPr>
      </p:pic>
      <p:pic>
        <p:nvPicPr>
          <p:cNvPr id="24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864573">
            <a:off x="5457746" y="99928"/>
            <a:ext cx="1152000" cy="1152000"/>
          </a:xfrm>
          <a:prstGeom prst="rect">
            <a:avLst/>
          </a:prstGeom>
          <a:noFill/>
        </p:spPr>
      </p:pic>
      <p:pic>
        <p:nvPicPr>
          <p:cNvPr id="26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929322" y="1071546"/>
            <a:ext cx="576000" cy="576000"/>
          </a:xfrm>
          <a:prstGeom prst="rect">
            <a:avLst/>
          </a:prstGeom>
          <a:noFill/>
        </p:spPr>
      </p:pic>
      <p:pic>
        <p:nvPicPr>
          <p:cNvPr id="27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14942" y="1000108"/>
            <a:ext cx="576000" cy="576000"/>
          </a:xfrm>
          <a:prstGeom prst="rect">
            <a:avLst/>
          </a:prstGeom>
          <a:noFill/>
        </p:spPr>
      </p:pic>
      <p:pic>
        <p:nvPicPr>
          <p:cNvPr id="29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6116" y="3857628"/>
            <a:ext cx="576000" cy="576000"/>
          </a:xfrm>
          <a:prstGeom prst="rect">
            <a:avLst/>
          </a:prstGeom>
          <a:noFill/>
        </p:spPr>
      </p:pic>
      <p:pic>
        <p:nvPicPr>
          <p:cNvPr id="30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0628" y="4000504"/>
            <a:ext cx="576000" cy="576000"/>
          </a:xfrm>
          <a:prstGeom prst="rect">
            <a:avLst/>
          </a:prstGeom>
          <a:noFill/>
        </p:spPr>
      </p:pic>
      <p:pic>
        <p:nvPicPr>
          <p:cNvPr id="31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00760" y="4000504"/>
            <a:ext cx="576000" cy="576000"/>
          </a:xfrm>
          <a:prstGeom prst="rect">
            <a:avLst/>
          </a:prstGeom>
          <a:noFill/>
        </p:spPr>
      </p:pic>
      <p:pic>
        <p:nvPicPr>
          <p:cNvPr id="32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143380"/>
            <a:ext cx="576000" cy="576000"/>
          </a:xfrm>
          <a:prstGeom prst="rect">
            <a:avLst/>
          </a:prstGeom>
          <a:noFill/>
        </p:spPr>
      </p:pic>
      <p:pic>
        <p:nvPicPr>
          <p:cNvPr id="33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00496" y="3929066"/>
            <a:ext cx="576000" cy="576000"/>
          </a:xfrm>
          <a:prstGeom prst="rect">
            <a:avLst/>
          </a:prstGeom>
          <a:noFill/>
        </p:spPr>
      </p:pic>
      <p:pic>
        <p:nvPicPr>
          <p:cNvPr id="34" name="Picture 10" descr="C:\Users\Eva\AppData\Local\Microsoft\Windows\Temporary Internet Files\Content.IE5\KE00ZIYO\MC90043977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57752" y="785794"/>
            <a:ext cx="576000" cy="576000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1000">
    <p:fad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12" descr="C:\Users\Eva\AppData\Local\Microsoft\Windows\Temporary Internet Files\Content.IE5\V2D9FJ6S\MC9003986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2643182"/>
            <a:ext cx="1355141" cy="180228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</a:rPr>
              <a:t>Kolik musí chlapec postavit sněhuláků, aby jich bylo devět?                    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Postav sněhuláka:  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3" name="Picture 14" descr="C:\Users\Eva\AppData\Local\Microsoft\Windows\Temporary Internet Files\Content.IE5\G8D7X1Y1\MC9000885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5733256"/>
            <a:ext cx="8208912" cy="375818"/>
          </a:xfrm>
          <a:prstGeom prst="rect">
            <a:avLst/>
          </a:prstGeom>
          <a:noFill/>
        </p:spPr>
      </p:pic>
      <p:pic>
        <p:nvPicPr>
          <p:cNvPr id="22" name="Picture 12" descr="C:\Users\Eva\AppData\Local\Microsoft\Windows\Temporary Internet Files\Content.IE5\V2D9FJ6S\MC9003986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000372"/>
            <a:ext cx="1355141" cy="1802282"/>
          </a:xfrm>
          <a:prstGeom prst="rect">
            <a:avLst/>
          </a:prstGeom>
          <a:noFill/>
        </p:spPr>
      </p:pic>
      <p:pic>
        <p:nvPicPr>
          <p:cNvPr id="26" name="Picture 17" descr="C:\Users\Eva\AppData\Local\Microsoft\Windows\Temporary Internet Files\Content.IE5\V2D9FJ6S\MC9002326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143380"/>
            <a:ext cx="1902737" cy="1668855"/>
          </a:xfrm>
          <a:prstGeom prst="rect">
            <a:avLst/>
          </a:prstGeom>
          <a:noFill/>
        </p:spPr>
      </p:pic>
      <p:pic>
        <p:nvPicPr>
          <p:cNvPr id="30" name="Picture 12" descr="C:\Users\Eva\AppData\Local\Microsoft\Windows\Temporary Internet Files\Content.IE5\V2D9FJ6S\MC9003986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2428868"/>
            <a:ext cx="1355141" cy="1802282"/>
          </a:xfrm>
          <a:prstGeom prst="rect">
            <a:avLst/>
          </a:prstGeom>
          <a:noFill/>
        </p:spPr>
      </p:pic>
      <p:pic>
        <p:nvPicPr>
          <p:cNvPr id="31" name="Picture 12" descr="C:\Users\Eva\AppData\Local\Microsoft\Windows\Temporary Internet Files\Content.IE5\V2D9FJ6S\MC9003986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8859" y="4000504"/>
            <a:ext cx="1355141" cy="1802282"/>
          </a:xfrm>
          <a:prstGeom prst="rect">
            <a:avLst/>
          </a:prstGeom>
          <a:noFill/>
        </p:spPr>
      </p:pic>
      <p:pic>
        <p:nvPicPr>
          <p:cNvPr id="29" name="Picture 12" descr="C:\Users\Eva\AppData\Local\Microsoft\Windows\Temporary Internet Files\Content.IE5\V2D9FJ6S\MC9003986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2357430"/>
            <a:ext cx="1355141" cy="1802282"/>
          </a:xfrm>
          <a:prstGeom prst="rect">
            <a:avLst/>
          </a:prstGeom>
          <a:noFill/>
        </p:spPr>
      </p:pic>
      <p:pic>
        <p:nvPicPr>
          <p:cNvPr id="33" name="Picture 2" descr="C:\Users\Eva\AppData\Local\Microsoft\Windows\Temporary Internet Files\Content.IE5\95Z4MLRB\MC90030487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4000504"/>
            <a:ext cx="1830629" cy="1664208"/>
          </a:xfrm>
          <a:prstGeom prst="rect">
            <a:avLst/>
          </a:prstGeom>
          <a:noFill/>
        </p:spPr>
      </p:pic>
      <p:pic>
        <p:nvPicPr>
          <p:cNvPr id="23" name="Picture 2" descr="C:\Users\Eva\AppData\Local\Microsoft\Windows\Temporary Internet Files\Content.IE5\95Z4MLRB\MC90030487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14942" y="3929066"/>
            <a:ext cx="1830629" cy="1664208"/>
          </a:xfrm>
          <a:prstGeom prst="rect">
            <a:avLst/>
          </a:prstGeom>
          <a:noFill/>
        </p:spPr>
      </p:pic>
      <p:sp>
        <p:nvSpPr>
          <p:cNvPr id="34" name="Elipsa 33"/>
          <p:cNvSpPr/>
          <p:nvPr/>
        </p:nvSpPr>
        <p:spPr>
          <a:xfrm>
            <a:off x="928662" y="2643182"/>
            <a:ext cx="756000" cy="756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857356" y="2285992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428860" y="4572008"/>
            <a:ext cx="1188000" cy="11880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zpoždění 36"/>
          <p:cNvSpPr/>
          <p:nvPr/>
        </p:nvSpPr>
        <p:spPr>
          <a:xfrm>
            <a:off x="3929058" y="5357826"/>
            <a:ext cx="540000" cy="432000"/>
          </a:xfrm>
          <a:prstGeom prst="flowChartDelay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zpoždění 37"/>
          <p:cNvSpPr/>
          <p:nvPr/>
        </p:nvSpPr>
        <p:spPr>
          <a:xfrm flipH="1">
            <a:off x="3786182" y="4714884"/>
            <a:ext cx="540000" cy="432000"/>
          </a:xfrm>
          <a:prstGeom prst="flowChartDelay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 rot="21222358">
            <a:off x="4530074" y="5107831"/>
            <a:ext cx="684000" cy="57600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Eva\AppData\Local\Microsoft\Windows\Temporary Internet Files\Content.IE5\FY5YLS41\MC900112296[1].wmf"/>
          <p:cNvPicPr>
            <a:picLocks noChangeAspect="1" noChangeArrowheads="1"/>
          </p:cNvPicPr>
          <p:nvPr/>
        </p:nvPicPr>
        <p:blipFill>
          <a:blip r:embed="rId7"/>
          <a:srcRect l="14484"/>
          <a:stretch>
            <a:fillRect/>
          </a:stretch>
        </p:blipFill>
        <p:spPr bwMode="auto">
          <a:xfrm>
            <a:off x="4643438" y="4572008"/>
            <a:ext cx="720000" cy="278990"/>
          </a:xfrm>
          <a:prstGeom prst="rect">
            <a:avLst/>
          </a:prstGeom>
          <a:noFill/>
        </p:spPr>
      </p:pic>
      <p:sp>
        <p:nvSpPr>
          <p:cNvPr id="40" name="Osmiúhelník 39"/>
          <p:cNvSpPr/>
          <p:nvPr/>
        </p:nvSpPr>
        <p:spPr>
          <a:xfrm>
            <a:off x="1357290" y="3786190"/>
            <a:ext cx="144000" cy="144000"/>
          </a:xfrm>
          <a:prstGeom prst="octago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smiúhelník 40"/>
          <p:cNvSpPr/>
          <p:nvPr/>
        </p:nvSpPr>
        <p:spPr>
          <a:xfrm>
            <a:off x="1142976" y="3786190"/>
            <a:ext cx="144000" cy="144000"/>
          </a:xfrm>
          <a:prstGeom prst="octago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smiúhelník 41"/>
          <p:cNvSpPr/>
          <p:nvPr/>
        </p:nvSpPr>
        <p:spPr>
          <a:xfrm>
            <a:off x="1571604" y="3571876"/>
            <a:ext cx="144000" cy="144000"/>
          </a:xfrm>
          <a:prstGeom prst="octago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smiúhelník 42"/>
          <p:cNvSpPr/>
          <p:nvPr/>
        </p:nvSpPr>
        <p:spPr>
          <a:xfrm>
            <a:off x="1571604" y="3857628"/>
            <a:ext cx="144000" cy="144000"/>
          </a:xfrm>
          <a:prstGeom prst="octagon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" name="Picture 3" descr="C:\Users\Eva\AppData\Local\Microsoft\Windows\Temporary Internet Files\Content.IE5\KE00ZIYO\MC90033157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8805030">
            <a:off x="-208692" y="3494806"/>
            <a:ext cx="1555687" cy="1788059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5357818" y="928670"/>
            <a:ext cx="914400" cy="9144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wip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Dej na krb ponožky pro 9 dětí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15" descr="C:\Users\Eva\AppData\Local\Microsoft\Windows\Temporary Internet Files\Content.IE5\QG4WWQAA\MC900410829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785926"/>
            <a:ext cx="8643998" cy="4929222"/>
          </a:xfrm>
          <a:prstGeom prst="rect">
            <a:avLst/>
          </a:prstGeom>
          <a:noFill/>
        </p:spPr>
      </p:pic>
      <p:pic>
        <p:nvPicPr>
          <p:cNvPr id="15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7350">
            <a:off x="1650239" y="5795020"/>
            <a:ext cx="1224000" cy="960349"/>
          </a:xfrm>
          <a:prstGeom prst="rect">
            <a:avLst/>
          </a:prstGeom>
          <a:noFill/>
        </p:spPr>
      </p:pic>
      <p:pic>
        <p:nvPicPr>
          <p:cNvPr id="18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26757" flipH="1">
            <a:off x="6076263" y="5931385"/>
            <a:ext cx="1224000" cy="960349"/>
          </a:xfrm>
          <a:prstGeom prst="rect">
            <a:avLst/>
          </a:prstGeom>
          <a:noFill/>
        </p:spPr>
      </p:pic>
      <p:pic>
        <p:nvPicPr>
          <p:cNvPr id="20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32354" flipH="1">
            <a:off x="7065539" y="5701968"/>
            <a:ext cx="1224000" cy="960349"/>
          </a:xfrm>
          <a:prstGeom prst="rect">
            <a:avLst/>
          </a:prstGeom>
          <a:noFill/>
        </p:spPr>
      </p:pic>
      <p:pic>
        <p:nvPicPr>
          <p:cNvPr id="21" name="Picture 22" descr="C:\Users\Eva\AppData\Local\Microsoft\Windows\Temporary Internet Files\Content.IE5\V2D9FJ6S\MC9004362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14744" y="1714488"/>
            <a:ext cx="1828572" cy="1828572"/>
          </a:xfrm>
          <a:prstGeom prst="rect">
            <a:avLst/>
          </a:prstGeom>
          <a:noFill/>
        </p:spPr>
      </p:pic>
      <p:pic>
        <p:nvPicPr>
          <p:cNvPr id="23" name="Picture 10" descr="C:\Users\Eva\AppData\Local\Microsoft\Windows\Temporary Internet Files\Content.IE5\KE00ZIYO\MC90042839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1714488"/>
            <a:ext cx="1384300" cy="1844675"/>
          </a:xfrm>
          <a:prstGeom prst="rect">
            <a:avLst/>
          </a:prstGeom>
          <a:noFill/>
        </p:spPr>
      </p:pic>
      <p:pic>
        <p:nvPicPr>
          <p:cNvPr id="24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7350">
            <a:off x="2507496" y="5937897"/>
            <a:ext cx="1224000" cy="960349"/>
          </a:xfrm>
          <a:prstGeom prst="rect">
            <a:avLst/>
          </a:prstGeom>
          <a:noFill/>
        </p:spPr>
      </p:pic>
      <p:pic>
        <p:nvPicPr>
          <p:cNvPr id="25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7350">
            <a:off x="3007561" y="6009334"/>
            <a:ext cx="1224000" cy="960349"/>
          </a:xfrm>
          <a:prstGeom prst="rect">
            <a:avLst/>
          </a:prstGeom>
          <a:noFill/>
        </p:spPr>
      </p:pic>
      <p:pic>
        <p:nvPicPr>
          <p:cNvPr id="26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7350">
            <a:off x="4007694" y="6009334"/>
            <a:ext cx="1224000" cy="960349"/>
          </a:xfrm>
          <a:prstGeom prst="rect">
            <a:avLst/>
          </a:prstGeom>
          <a:noFill/>
        </p:spPr>
      </p:pic>
      <p:pic>
        <p:nvPicPr>
          <p:cNvPr id="27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07350">
            <a:off x="5150701" y="5674771"/>
            <a:ext cx="1224000" cy="960349"/>
          </a:xfrm>
          <a:prstGeom prst="rect">
            <a:avLst/>
          </a:prstGeom>
          <a:noFill/>
        </p:spPr>
      </p:pic>
      <p:pic>
        <p:nvPicPr>
          <p:cNvPr id="28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32354" flipH="1">
            <a:off x="7217939" y="5854368"/>
            <a:ext cx="1224000" cy="960349"/>
          </a:xfrm>
          <a:prstGeom prst="rect">
            <a:avLst/>
          </a:prstGeom>
          <a:noFill/>
        </p:spPr>
      </p:pic>
      <p:pic>
        <p:nvPicPr>
          <p:cNvPr id="29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32354" flipH="1">
            <a:off x="7922794" y="5701968"/>
            <a:ext cx="1224000" cy="960349"/>
          </a:xfrm>
          <a:prstGeom prst="rect">
            <a:avLst/>
          </a:prstGeom>
          <a:noFill/>
        </p:spPr>
      </p:pic>
      <p:pic>
        <p:nvPicPr>
          <p:cNvPr id="30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32354" flipH="1">
            <a:off x="778994" y="5910699"/>
            <a:ext cx="1224000" cy="960349"/>
          </a:xfrm>
          <a:prstGeom prst="rect">
            <a:avLst/>
          </a:prstGeom>
          <a:noFill/>
        </p:spPr>
      </p:pic>
      <p:pic>
        <p:nvPicPr>
          <p:cNvPr id="31" name="Picture 11" descr="C:\Users\Eva\AppData\Local\Microsoft\Windows\Temporary Internet Files\Content.IE5\7VXVB856\MC9003465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32354" flipH="1">
            <a:off x="136084" y="5910698"/>
            <a:ext cx="1224000" cy="96034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229600" cy="6240756"/>
          </a:xfr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Mamince se na plech vejde 6 perníčků. Kolik perníčků musí dopéct, aby jich bylo 9?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Zapiš příklad: …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" name="Picture 3" descr="C:\Users\Eva\AppData\Local\Microsoft\Windows\Temporary Internet Files\Content.IE5\P354FRB2\MC9003964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82789" y="285728"/>
            <a:ext cx="1461211" cy="1612087"/>
          </a:xfrm>
          <a:prstGeom prst="rect">
            <a:avLst/>
          </a:prstGeom>
          <a:noFill/>
        </p:spPr>
      </p:pic>
      <p:sp>
        <p:nvSpPr>
          <p:cNvPr id="30" name="Zaoblený obdélník 29"/>
          <p:cNvSpPr/>
          <p:nvPr/>
        </p:nvSpPr>
        <p:spPr>
          <a:xfrm>
            <a:off x="571472" y="2428868"/>
            <a:ext cx="3857652" cy="3286148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4572000" y="2428868"/>
            <a:ext cx="3857652" cy="3286148"/>
          </a:xfrm>
          <a:prstGeom prst="round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30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5143512"/>
            <a:ext cx="860557" cy="1188000"/>
          </a:xfrm>
          <a:prstGeom prst="rect">
            <a:avLst/>
          </a:prstGeom>
          <a:noFill/>
        </p:spPr>
      </p:pic>
      <p:pic>
        <p:nvPicPr>
          <p:cNvPr id="32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5143512"/>
            <a:ext cx="860557" cy="1188000"/>
          </a:xfrm>
          <a:prstGeom prst="rect">
            <a:avLst/>
          </a:prstGeom>
          <a:noFill/>
        </p:spPr>
      </p:pic>
      <p:pic>
        <p:nvPicPr>
          <p:cNvPr id="33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5143512"/>
            <a:ext cx="860557" cy="1188000"/>
          </a:xfrm>
          <a:prstGeom prst="rect">
            <a:avLst/>
          </a:prstGeom>
          <a:noFill/>
        </p:spPr>
      </p:pic>
      <p:pic>
        <p:nvPicPr>
          <p:cNvPr id="34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1670" y="5143512"/>
            <a:ext cx="860557" cy="1188000"/>
          </a:xfrm>
          <a:prstGeom prst="rect">
            <a:avLst/>
          </a:prstGeom>
          <a:noFill/>
        </p:spPr>
      </p:pic>
      <p:pic>
        <p:nvPicPr>
          <p:cNvPr id="35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5143512"/>
            <a:ext cx="860557" cy="1188000"/>
          </a:xfrm>
          <a:prstGeom prst="rect">
            <a:avLst/>
          </a:prstGeom>
          <a:noFill/>
        </p:spPr>
      </p:pic>
      <p:pic>
        <p:nvPicPr>
          <p:cNvPr id="36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2132" y="5214950"/>
            <a:ext cx="860557" cy="1188000"/>
          </a:xfrm>
          <a:prstGeom prst="rect">
            <a:avLst/>
          </a:prstGeom>
          <a:noFill/>
        </p:spPr>
      </p:pic>
      <p:pic>
        <p:nvPicPr>
          <p:cNvPr id="37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72396" y="5143512"/>
            <a:ext cx="860557" cy="1188000"/>
          </a:xfrm>
          <a:prstGeom prst="rect">
            <a:avLst/>
          </a:prstGeom>
          <a:noFill/>
        </p:spPr>
      </p:pic>
      <p:pic>
        <p:nvPicPr>
          <p:cNvPr id="38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5214950"/>
            <a:ext cx="860557" cy="1188000"/>
          </a:xfrm>
          <a:prstGeom prst="rect">
            <a:avLst/>
          </a:prstGeom>
          <a:noFill/>
        </p:spPr>
      </p:pic>
      <p:pic>
        <p:nvPicPr>
          <p:cNvPr id="39" name="Picture 6" descr="C:\Users\Eva\AppData\Local\Microsoft\Windows\Temporary Internet Files\Content.IE5\95Z4MLRB\MC9004321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5286388"/>
            <a:ext cx="860557" cy="1188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bg1"/>
                </a:solidFill>
              </a:rPr>
              <a:t>Poděl zvířátka dárky. Kolik jich </a:t>
            </a:r>
            <a:r>
              <a:rPr lang="cs-CZ" dirty="0" smtClean="0">
                <a:solidFill>
                  <a:schemeClr val="bg1"/>
                </a:solidFill>
              </a:rPr>
              <a:t>zbude </a:t>
            </a:r>
            <a:r>
              <a:rPr lang="cs-CZ" dirty="0" err="1" smtClean="0">
                <a:solidFill>
                  <a:schemeClr val="bg1"/>
                </a:solidFill>
              </a:rPr>
              <a:t>Santovi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Napiš příklad a vypočítej: 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9" name="Picture 5" descr="C:\Users\Eva\AppData\Local\Microsoft\Windows\Temporary Internet Files\Content.IE5\G8D7X1Y1\MC9004105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286124"/>
            <a:ext cx="2464051" cy="3446352"/>
          </a:xfrm>
          <a:prstGeom prst="rect">
            <a:avLst/>
          </a:prstGeom>
          <a:noFill/>
        </p:spPr>
      </p:pic>
      <p:pic>
        <p:nvPicPr>
          <p:cNvPr id="1035" name="Picture 11" descr="C:\Users\Eva\AppData\Local\Microsoft\Windows\Temporary Internet Files\Content.IE5\QG4WWQAA\MC90041057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47857" y="3666653"/>
            <a:ext cx="4596143" cy="3191347"/>
          </a:xfrm>
          <a:prstGeom prst="rect">
            <a:avLst/>
          </a:prstGeom>
          <a:noFill/>
        </p:spPr>
      </p:pic>
      <p:pic>
        <p:nvPicPr>
          <p:cNvPr id="7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5143512"/>
            <a:ext cx="684000" cy="684000"/>
          </a:xfrm>
          <a:prstGeom prst="rect">
            <a:avLst/>
          </a:prstGeom>
          <a:noFill/>
        </p:spPr>
      </p:pic>
      <p:pic>
        <p:nvPicPr>
          <p:cNvPr id="8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3108" y="6072206"/>
            <a:ext cx="684000" cy="684000"/>
          </a:xfrm>
          <a:prstGeom prst="rect">
            <a:avLst/>
          </a:prstGeom>
          <a:noFill/>
        </p:spPr>
      </p:pic>
      <p:pic>
        <p:nvPicPr>
          <p:cNvPr id="9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4500570"/>
            <a:ext cx="684000" cy="684000"/>
          </a:xfrm>
          <a:prstGeom prst="rect">
            <a:avLst/>
          </a:prstGeom>
          <a:noFill/>
        </p:spPr>
      </p:pic>
      <p:pic>
        <p:nvPicPr>
          <p:cNvPr id="10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5715016"/>
            <a:ext cx="684000" cy="684000"/>
          </a:xfrm>
          <a:prstGeom prst="rect">
            <a:avLst/>
          </a:prstGeom>
          <a:noFill/>
        </p:spPr>
      </p:pic>
      <p:pic>
        <p:nvPicPr>
          <p:cNvPr id="11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86050" y="6174000"/>
            <a:ext cx="684000" cy="684000"/>
          </a:xfrm>
          <a:prstGeom prst="rect">
            <a:avLst/>
          </a:prstGeom>
          <a:noFill/>
        </p:spPr>
      </p:pic>
      <p:pic>
        <p:nvPicPr>
          <p:cNvPr id="12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3929066"/>
            <a:ext cx="684000" cy="684000"/>
          </a:xfrm>
          <a:prstGeom prst="rect">
            <a:avLst/>
          </a:prstGeom>
          <a:noFill/>
        </p:spPr>
      </p:pic>
      <p:pic>
        <p:nvPicPr>
          <p:cNvPr id="13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71802" y="4643446"/>
            <a:ext cx="684000" cy="695332"/>
          </a:xfrm>
          <a:prstGeom prst="rect">
            <a:avLst/>
          </a:prstGeom>
          <a:noFill/>
        </p:spPr>
      </p:pic>
      <p:pic>
        <p:nvPicPr>
          <p:cNvPr id="14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728" y="6000768"/>
            <a:ext cx="684000" cy="684000"/>
          </a:xfrm>
          <a:prstGeom prst="rect">
            <a:avLst/>
          </a:prstGeom>
          <a:noFill/>
        </p:spPr>
      </p:pic>
      <p:pic>
        <p:nvPicPr>
          <p:cNvPr id="15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786" y="6000768"/>
            <a:ext cx="684000" cy="684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Eva\AppData\Local\Microsoft\Windows\Temporary Internet Files\Content.IE5\SES8VWHG\MC900019306[1].wmf"/>
          <p:cNvPicPr>
            <a:picLocks noChangeAspect="1" noChangeArrowheads="1"/>
          </p:cNvPicPr>
          <p:nvPr/>
        </p:nvPicPr>
        <p:blipFill>
          <a:blip r:embed="rId3"/>
          <a:srcRect r="8332"/>
          <a:stretch>
            <a:fillRect/>
          </a:stretch>
        </p:blipFill>
        <p:spPr bwMode="auto">
          <a:xfrm flipH="1">
            <a:off x="7072330" y="2571744"/>
            <a:ext cx="2214578" cy="948674"/>
          </a:xfrm>
          <a:prstGeom prst="rect">
            <a:avLst/>
          </a:prstGeom>
          <a:noFill/>
        </p:spPr>
      </p:pic>
      <p:pic>
        <p:nvPicPr>
          <p:cNvPr id="1036" name="Picture 12" descr="C:\Users\Eva\AppData\Local\Microsoft\Windows\Temporary Internet Files\Content.IE5\C2TSOT8N\MC90033147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37525">
            <a:off x="2646340" y="5338494"/>
            <a:ext cx="1810693" cy="1388198"/>
          </a:xfrm>
          <a:prstGeom prst="rect">
            <a:avLst/>
          </a:prstGeom>
          <a:noFill/>
        </p:spPr>
      </p:pic>
      <p:pic>
        <p:nvPicPr>
          <p:cNvPr id="1026" name="Picture 2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5"/>
          <a:srcRect l="19541"/>
          <a:stretch>
            <a:fillRect/>
          </a:stretch>
        </p:blipFill>
        <p:spPr bwMode="auto">
          <a:xfrm>
            <a:off x="5786446" y="1428736"/>
            <a:ext cx="1470696" cy="1504188"/>
          </a:xfrm>
          <a:prstGeom prst="rect">
            <a:avLst/>
          </a:prstGeom>
          <a:noFill/>
        </p:spPr>
      </p:pic>
      <p:pic>
        <p:nvPicPr>
          <p:cNvPr id="1027" name="Picture 3" descr="C:\Users\Eva\AppData\Local\Microsoft\Windows\Temporary Internet Files\Content.IE5\VARDREV2\MC90009812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0" y="142852"/>
            <a:ext cx="1157630" cy="1814170"/>
          </a:xfrm>
          <a:prstGeom prst="rect">
            <a:avLst/>
          </a:prstGeom>
          <a:noFill/>
        </p:spPr>
      </p:pic>
      <p:pic>
        <p:nvPicPr>
          <p:cNvPr id="1037" name="Picture 13" descr="C:\Users\Eva\AppData\Local\Microsoft\Windows\Temporary Internet Files\Content.IE5\VARDREV2\MC90009820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57686" y="2071678"/>
            <a:ext cx="857256" cy="741574"/>
          </a:xfrm>
          <a:prstGeom prst="rect">
            <a:avLst/>
          </a:prstGeom>
          <a:noFill/>
        </p:spPr>
      </p:pic>
      <p:pic>
        <p:nvPicPr>
          <p:cNvPr id="1033" name="Picture 9" descr="C:\Users\Eva\AppData\Local\Microsoft\Windows\Temporary Internet Files\Content.IE5\RXFF2WEO\MC90030546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43042" y="2143116"/>
            <a:ext cx="1634947" cy="1855318"/>
          </a:xfrm>
          <a:prstGeom prst="rect">
            <a:avLst/>
          </a:prstGeom>
          <a:noFill/>
        </p:spPr>
      </p:pic>
      <p:pic>
        <p:nvPicPr>
          <p:cNvPr id="18" name="Picture 10" descr="C:\Users\Eva\AppData\Local\Microsoft\Windows\Temporary Internet Files\Content.IE5\95Z4MLRB\MC90025085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14744" y="2714620"/>
            <a:ext cx="1887648" cy="1309735"/>
          </a:xfrm>
          <a:prstGeom prst="rect">
            <a:avLst/>
          </a:prstGeom>
          <a:noFill/>
        </p:spPr>
      </p:pic>
      <p:pic>
        <p:nvPicPr>
          <p:cNvPr id="1035" name="Picture 11" descr="C:\Users\Eva\AppData\Local\Microsoft\Windows\Temporary Internet Files\Content.IE5\SES8VWHG\MC90030987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000364" y="1500174"/>
            <a:ext cx="1335938" cy="181599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Najdi krabici pro dárek</a:t>
            </a:r>
            <a:endParaRPr lang="cs-CZ" dirty="0">
              <a:solidFill>
                <a:schemeClr val="bg2"/>
              </a:solidFill>
            </a:endParaRPr>
          </a:p>
        </p:txBody>
      </p:sp>
      <p:pic>
        <p:nvPicPr>
          <p:cNvPr id="1049" name="Picture 25" descr="C:\Users\Eva\AppData\Local\Microsoft\Windows\Temporary Internet Files\Content.IE5\KE00ZIYO\MC900434863[1].png"/>
          <p:cNvPicPr>
            <a:picLocks noChangeAspect="1" noChangeArrowheads="1"/>
          </p:cNvPicPr>
          <p:nvPr/>
        </p:nvPicPr>
        <p:blipFill>
          <a:blip r:embed="rId11" cstate="print"/>
          <a:srcRect t="18752" b="24990"/>
          <a:stretch>
            <a:fillRect/>
          </a:stretch>
        </p:blipFill>
        <p:spPr bwMode="auto">
          <a:xfrm>
            <a:off x="5000628" y="5072074"/>
            <a:ext cx="2714644" cy="1785926"/>
          </a:xfrm>
          <a:prstGeom prst="rect">
            <a:avLst/>
          </a:prstGeom>
          <a:noFill/>
        </p:spPr>
      </p:pic>
      <p:pic>
        <p:nvPicPr>
          <p:cNvPr id="1050" name="Picture 26" descr="C:\Users\Eva\AppData\Local\Microsoft\Windows\Temporary Internet Files\Content.IE5\V2D9FJ6S\MC900436344[1].png"/>
          <p:cNvPicPr>
            <a:picLocks noChangeAspect="1" noChangeArrowheads="1"/>
          </p:cNvPicPr>
          <p:nvPr/>
        </p:nvPicPr>
        <p:blipFill>
          <a:blip r:embed="rId12" cstate="print"/>
          <a:srcRect l="5714" t="13954" r="5714" b="11627"/>
          <a:stretch>
            <a:fillRect/>
          </a:stretch>
        </p:blipFill>
        <p:spPr bwMode="auto">
          <a:xfrm>
            <a:off x="5357818" y="2928934"/>
            <a:ext cx="2214578" cy="2286016"/>
          </a:xfrm>
          <a:prstGeom prst="rect">
            <a:avLst/>
          </a:prstGeom>
          <a:noFill/>
        </p:spPr>
      </p:pic>
      <p:pic>
        <p:nvPicPr>
          <p:cNvPr id="1051" name="Picture 27" descr="C:\Users\Eva\AppData\Local\Microsoft\Windows\Temporary Internet Files\Content.IE5\95Z4MLRB\MC900436274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72330" y="4000504"/>
            <a:ext cx="2471514" cy="2971580"/>
          </a:xfrm>
          <a:prstGeom prst="rect">
            <a:avLst/>
          </a:prstGeom>
          <a:noFill/>
        </p:spPr>
      </p:pic>
      <p:pic>
        <p:nvPicPr>
          <p:cNvPr id="1052" name="Picture 28" descr="C:\Users\Eva\AppData\Local\Microsoft\Windows\Temporary Internet Files\Content.IE5\KE00ZIYO\MC900436296[1].png"/>
          <p:cNvPicPr>
            <a:picLocks noChangeAspect="1" noChangeArrowheads="1"/>
          </p:cNvPicPr>
          <p:nvPr/>
        </p:nvPicPr>
        <p:blipFill>
          <a:blip r:embed="rId14" cstate="print"/>
          <a:srcRect l="10081" r="9268"/>
          <a:stretch>
            <a:fillRect/>
          </a:stretch>
        </p:blipFill>
        <p:spPr bwMode="auto">
          <a:xfrm>
            <a:off x="1928794" y="3857628"/>
            <a:ext cx="2143140" cy="1857388"/>
          </a:xfrm>
          <a:prstGeom prst="rect">
            <a:avLst/>
          </a:prstGeom>
          <a:noFill/>
        </p:spPr>
      </p:pic>
      <p:pic>
        <p:nvPicPr>
          <p:cNvPr id="1053" name="Picture 29" descr="C:\Users\Eva\AppData\Local\Microsoft\Windows\Temporary Internet Files\Content.IE5\95Z4MLRB\MC900436403[1]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071934" y="4071942"/>
            <a:ext cx="1371600" cy="1371600"/>
          </a:xfrm>
          <a:prstGeom prst="rect">
            <a:avLst/>
          </a:prstGeom>
          <a:noFill/>
        </p:spPr>
      </p:pic>
      <p:pic>
        <p:nvPicPr>
          <p:cNvPr id="1061" name="Picture 37" descr="C:\Users\Eva\AppData\Local\Microsoft\Windows\Temporary Internet Files\Content.IE5\95Z4MLRB\MC900438239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572396" y="0"/>
            <a:ext cx="1831975" cy="1828800"/>
          </a:xfrm>
          <a:prstGeom prst="rect">
            <a:avLst/>
          </a:prstGeom>
          <a:noFill/>
        </p:spPr>
      </p:pic>
      <p:pic>
        <p:nvPicPr>
          <p:cNvPr id="1063" name="Picture 39" descr="C:\Users\Eva\AppData\Local\Microsoft\Windows\Temporary Internet Files\Content.IE5\G8D7X1Y1\MC900434746[1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214346" y="4572286"/>
            <a:ext cx="2285714" cy="2285714"/>
          </a:xfrm>
          <a:prstGeom prst="rect">
            <a:avLst/>
          </a:prstGeom>
          <a:noFill/>
        </p:spPr>
      </p:pic>
      <p:pic>
        <p:nvPicPr>
          <p:cNvPr id="1064" name="Picture 40" descr="C:\Users\Eva\AppData\Local\Microsoft\Windows\Temporary Internet Files\Content.IE5\V2D9FJ6S\MC900432642[1].png"/>
          <p:cNvPicPr>
            <a:picLocks noChangeAspect="1" noChangeArrowheads="1"/>
          </p:cNvPicPr>
          <p:nvPr/>
        </p:nvPicPr>
        <p:blipFill>
          <a:blip r:embed="rId18" cstate="print"/>
          <a:srcRect t="16667" r="12499" b="8332"/>
          <a:stretch>
            <a:fillRect/>
          </a:stretch>
        </p:blipFill>
        <p:spPr bwMode="auto">
          <a:xfrm>
            <a:off x="2071670" y="5429264"/>
            <a:ext cx="2928958" cy="1285884"/>
          </a:xfrm>
          <a:prstGeom prst="rect">
            <a:avLst/>
          </a:prstGeom>
          <a:noFill/>
        </p:spPr>
      </p:pic>
      <p:pic>
        <p:nvPicPr>
          <p:cNvPr id="1065" name="Picture 41" descr="C:\Users\Eva\AppData\Local\Microsoft\Windows\Temporary Internet Files\Content.IE5\G8D7X1Y1\MC900436390[1]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-142908" y="1928802"/>
            <a:ext cx="1765079" cy="28575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Eva\AppData\Local\Microsoft\Windows\Temporary Internet Files\Content.IE5\QG4WWQAA\MC9004120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948264" y="4221088"/>
            <a:ext cx="1457369" cy="2340000"/>
          </a:xfrm>
          <a:prstGeom prst="rect">
            <a:avLst/>
          </a:prstGeom>
          <a:noFill/>
        </p:spPr>
      </p:pic>
      <p:sp>
        <p:nvSpPr>
          <p:cNvPr id="1031" name="Tree"/>
          <p:cNvSpPr>
            <a:spLocks noEditPoints="1" noChangeArrowheads="1"/>
          </p:cNvSpPr>
          <p:nvPr/>
        </p:nvSpPr>
        <p:spPr bwMode="auto">
          <a:xfrm>
            <a:off x="3059832" y="1340768"/>
            <a:ext cx="3924000" cy="496855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652120" y="4509120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Picture 9" descr="C:\Users\Eva\AppData\Local\Microsoft\Windows\Temporary Internet Files\Content.IE5\G8D7X1Y1\MC9004127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2060848"/>
            <a:ext cx="497270" cy="7560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21" name="Picture 9" descr="C:\Users\Eva\AppData\Local\Microsoft\Windows\Temporary Internet Files\Content.IE5\G8D7X1Y1\MC9004127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501008"/>
            <a:ext cx="497270" cy="756000"/>
          </a:xfrm>
          <a:prstGeom prst="rect">
            <a:avLst/>
          </a:prstGeom>
          <a:noFill/>
        </p:spPr>
      </p:pic>
      <p:pic>
        <p:nvPicPr>
          <p:cNvPr id="22" name="Picture 9" descr="C:\Users\Eva\AppData\Local\Microsoft\Windows\Temporary Internet Files\Content.IE5\G8D7X1Y1\MC9004127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4941168"/>
            <a:ext cx="497270" cy="7560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23" name="Picture 9" descr="C:\Users\Eva\AppData\Local\Microsoft\Windows\Temporary Internet Files\Content.IE5\G8D7X1Y1\MC9004127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4941168"/>
            <a:ext cx="497270" cy="7560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24" name="Picture 9" descr="C:\Users\Eva\AppData\Local\Microsoft\Windows\Temporary Internet Files\Content.IE5\G8D7X1Y1\MC9004127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501008"/>
            <a:ext cx="497270" cy="7560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pic>
        <p:nvPicPr>
          <p:cNvPr id="25" name="Picture 9" descr="C:\Users\Eva\AppData\Local\Microsoft\Windows\Temporary Internet Files\Content.IE5\G8D7X1Y1\MC9004127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060848"/>
            <a:ext cx="497270" cy="7560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26" name="Elipsa 25"/>
          <p:cNvSpPr/>
          <p:nvPr/>
        </p:nvSpPr>
        <p:spPr>
          <a:xfrm>
            <a:off x="4499992" y="1772816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067944" y="3140968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5292080" y="1772816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5580112" y="3068960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580112" y="3789040"/>
            <a:ext cx="360000" cy="360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932040" y="2348880"/>
            <a:ext cx="360000" cy="360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4067944" y="3789040"/>
            <a:ext cx="360000" cy="360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6156176" y="4869160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3995936" y="4437112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3563888" y="4941168"/>
            <a:ext cx="360000" cy="3600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860032" y="3356992"/>
            <a:ext cx="360000" cy="36000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4" name="Picture 20" descr="C:\Users\Eva\AppData\Local\Microsoft\Windows\Temporary Internet Files\Content.IE5\QG4WWQAA\MC9004105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-2259247" y="4698000"/>
            <a:ext cx="4518494" cy="2160000"/>
          </a:xfrm>
          <a:prstGeom prst="rect">
            <a:avLst/>
          </a:prstGeom>
          <a:noFill/>
        </p:spPr>
      </p:pic>
      <p:pic>
        <p:nvPicPr>
          <p:cNvPr id="34" name="Picture 36" descr="C:\Users\Eva\AppData\Local\Microsoft\Windows\Temporary Internet Files\Content.IE5\G8D7X1Y1\MC90043629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3645024"/>
            <a:ext cx="1828572" cy="1828572"/>
          </a:xfrm>
          <a:prstGeom prst="rect">
            <a:avLst/>
          </a:prstGeom>
          <a:noFill/>
          <a:effectLst>
            <a:softEdge rad="31750"/>
          </a:effectLst>
        </p:spPr>
      </p:pic>
      <p:pic>
        <p:nvPicPr>
          <p:cNvPr id="1028" name="Picture 4" descr="C:\Users\Eva\AppData\Local\Microsoft\Windows\Temporary Internet Files\Content.IE5\QG4WWQAA\MC90044136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764704"/>
            <a:ext cx="900000" cy="9000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35" name="TextovéPole 34"/>
          <p:cNvSpPr txBox="1"/>
          <p:nvPr/>
        </p:nvSpPr>
        <p:spPr>
          <a:xfrm>
            <a:off x="500034" y="357166"/>
            <a:ext cx="1715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Přehrát  animaci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857884" y="571480"/>
            <a:ext cx="1720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VESELÉ VÁNOCE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spd="slow" advClick="0">
    <p:wip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4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4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67 0.0533  C 0.081 0.06529  0.102 0.07195  0.124 0.07195  C 0.149 0.07195  0.169 0.06529  0.183 0.0533  L 0.25 0  E" pathEditMode="relative" ptsTypes="">
                                      <p:cBhvr>
                                        <p:cTn id="96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44" grpId="0" animBg="1"/>
      <p:bldP spid="46" grpId="0" animBg="1"/>
      <p:bldP spid="47" grpId="0" animBg="1"/>
      <p:bldP spid="33" grpId="0" animBg="1"/>
      <p:bldP spid="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zdroje: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office.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microsoft.com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cs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-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cz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images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/>
    <p:sndAc>
      <p:stSnd loop="1"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814</TotalTime>
  <Words>151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Klíčová slova: vánoce,počítáme do 9</vt:lpstr>
      <vt:lpstr>Snímek 3</vt:lpstr>
      <vt:lpstr>Kolik musí chlapec postavit sněhuláků, aby jich bylo devět?                      Postav sněhuláka:   </vt:lpstr>
      <vt:lpstr>Dej na krb ponožky pro 9 dětí</vt:lpstr>
      <vt:lpstr>Snímek 6</vt:lpstr>
      <vt:lpstr>Poděl zvířátka dárky. Kolik jich zbude Santovi?</vt:lpstr>
      <vt:lpstr>Najdi krabici pro dárek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91</cp:revision>
  <dcterms:created xsi:type="dcterms:W3CDTF">2012-06-16T09:54:39Z</dcterms:created>
  <dcterms:modified xsi:type="dcterms:W3CDTF">2013-02-23T18:24:51Z</dcterms:modified>
</cp:coreProperties>
</file>