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9" r:id="rId3"/>
    <p:sldId id="271" r:id="rId4"/>
    <p:sldId id="261" r:id="rId5"/>
    <p:sldId id="268" r:id="rId6"/>
    <p:sldId id="269" r:id="rId7"/>
    <p:sldId id="270" r:id="rId8"/>
    <p:sldId id="272" r:id="rId9"/>
    <p:sldId id="273" r:id="rId10"/>
    <p:sldId id="275" r:id="rId11"/>
    <p:sldId id="274" r:id="rId12"/>
    <p:sldId id="276" r:id="rId13"/>
    <p:sldId id="277" r:id="rId14"/>
    <p:sldId id="278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AAC5EF-9E76-4361-8A2F-9C95E4BDD132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E288E-7465-4885-83A6-89E5D6E6A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F99E0-CC07-47F1-9568-D16D461449CA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576AB-3E37-4E43-8DA7-6F7D750D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8"/>
            <a:ext cx="8462744" cy="121444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28596" y="1714488"/>
            <a:ext cx="814393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VY_32_INOVACE_016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sz="2400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sz="24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škola Panenský Týnec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439 05 Panenský Týnec 166</a:t>
            </a:r>
          </a:p>
          <a:p>
            <a:pPr fontAlgn="base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Sčítání v oboru 0 - 10</a:t>
            </a:r>
            <a:endParaRPr lang="cs-CZ" sz="2400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1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9.5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2012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Počítáme do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Procvičování sčítání v oboru 0 – 10.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4 + </a:t>
            </a:r>
            <a:r>
              <a:rPr lang="cs-CZ" dirty="0" err="1" smtClean="0"/>
              <a:t>4</a:t>
            </a:r>
            <a:r>
              <a:rPr lang="cs-CZ" dirty="0" smtClean="0"/>
              <a:t>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3 + 2 =  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3419872" y="386104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Šestnácticípá hvězda 57"/>
          <p:cNvSpPr/>
          <p:nvPr/>
        </p:nvSpPr>
        <p:spPr>
          <a:xfrm>
            <a:off x="2771800" y="314096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Šestnácticípá hvězda 58"/>
          <p:cNvSpPr/>
          <p:nvPr/>
        </p:nvSpPr>
        <p:spPr>
          <a:xfrm>
            <a:off x="3203848" y="350100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estnácticípá hvězda 59"/>
          <p:cNvSpPr/>
          <p:nvPr/>
        </p:nvSpPr>
        <p:spPr>
          <a:xfrm>
            <a:off x="6660232" y="27809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Šestnácticípá hvězda 61"/>
          <p:cNvSpPr/>
          <p:nvPr/>
        </p:nvSpPr>
        <p:spPr>
          <a:xfrm>
            <a:off x="7020272" y="31409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4 + 5 = 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28" name="Šestnácticípá hvězda 27"/>
          <p:cNvSpPr/>
          <p:nvPr/>
        </p:nvSpPr>
        <p:spPr>
          <a:xfrm>
            <a:off x="4503779" y="4755831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nácticípá hvězda 28"/>
          <p:cNvSpPr/>
          <p:nvPr/>
        </p:nvSpPr>
        <p:spPr>
          <a:xfrm>
            <a:off x="4860032" y="515719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3419872" y="386104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lechovka 48"/>
          <p:cNvSpPr/>
          <p:nvPr/>
        </p:nvSpPr>
        <p:spPr>
          <a:xfrm>
            <a:off x="3779912" y="494116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a:endParaRPr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2699792" y="3140968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059832" y="3501008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estnácticípá hvězda 52"/>
          <p:cNvSpPr/>
          <p:nvPr/>
        </p:nvSpPr>
        <p:spPr>
          <a:xfrm>
            <a:off x="3203848" y="436510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estnácticípá hvězda 53"/>
          <p:cNvSpPr/>
          <p:nvPr/>
        </p:nvSpPr>
        <p:spPr>
          <a:xfrm>
            <a:off x="3524559" y="4725728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3 + </a:t>
            </a:r>
            <a:r>
              <a:rPr lang="cs-CZ" dirty="0" err="1" smtClean="0"/>
              <a:t>3</a:t>
            </a:r>
            <a:r>
              <a:rPr lang="cs-CZ" dirty="0" smtClean="0"/>
              <a:t>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nácticípá hvězda 30"/>
          <p:cNvSpPr/>
          <p:nvPr/>
        </p:nvSpPr>
        <p:spPr>
          <a:xfrm>
            <a:off x="971600" y="314096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nácticípá hvězda 34"/>
          <p:cNvSpPr/>
          <p:nvPr/>
        </p:nvSpPr>
        <p:spPr>
          <a:xfrm>
            <a:off x="1331640" y="350100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4 + 3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6 + 2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123728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5 + 3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3</a:t>
            </a:r>
            <a:endParaRPr lang="cs-CZ" sz="4000" b="1" dirty="0" smtClean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2 + 7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nácticípá hvězda 30"/>
          <p:cNvSpPr/>
          <p:nvPr/>
        </p:nvSpPr>
        <p:spPr>
          <a:xfrm>
            <a:off x="3275856" y="4869160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estnácticípá hvězda 48"/>
          <p:cNvSpPr/>
          <p:nvPr/>
        </p:nvSpPr>
        <p:spPr>
          <a:xfrm>
            <a:off x="3635896" y="5229200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5 + 4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nácticípá hvězda 30"/>
          <p:cNvSpPr/>
          <p:nvPr/>
        </p:nvSpPr>
        <p:spPr>
          <a:xfrm>
            <a:off x="3851920" y="494116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nácticípá hvězda 34"/>
          <p:cNvSpPr/>
          <p:nvPr/>
        </p:nvSpPr>
        <p:spPr>
          <a:xfrm>
            <a:off x="4211960" y="530120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6 + 4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nácticípá hvězda 30"/>
          <p:cNvSpPr/>
          <p:nvPr/>
        </p:nvSpPr>
        <p:spPr>
          <a:xfrm>
            <a:off x="4499992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nácticípá hvězda 34"/>
          <p:cNvSpPr/>
          <p:nvPr/>
        </p:nvSpPr>
        <p:spPr>
          <a:xfrm>
            <a:off x="3347864" y="5013176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estnácticípá hvězda 48"/>
          <p:cNvSpPr/>
          <p:nvPr/>
        </p:nvSpPr>
        <p:spPr>
          <a:xfrm>
            <a:off x="3707904" y="5373216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3" name="Šestnácticípá hvězda 52"/>
          <p:cNvSpPr/>
          <p:nvPr/>
        </p:nvSpPr>
        <p:spPr>
          <a:xfrm>
            <a:off x="4860032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4 + 2 + </a:t>
            </a:r>
            <a:r>
              <a:rPr lang="cs-CZ" dirty="0" err="1" smtClean="0"/>
              <a:t>2</a:t>
            </a:r>
            <a:r>
              <a:rPr lang="cs-CZ" dirty="0" smtClean="0"/>
              <a:t>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estnácticípá hvězda 35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63888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35" name="Šestnácticípá hvězda 34"/>
          <p:cNvSpPr/>
          <p:nvPr/>
        </p:nvSpPr>
        <p:spPr>
          <a:xfrm>
            <a:off x="4644008" y="260648"/>
            <a:ext cx="1440000" cy="1440000"/>
          </a:xfrm>
          <a:prstGeom prst="star16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estnácticípá hvězda 48"/>
          <p:cNvSpPr/>
          <p:nvPr/>
        </p:nvSpPr>
        <p:spPr>
          <a:xfrm>
            <a:off x="5004048" y="620688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  4 + </a:t>
            </a:r>
            <a:r>
              <a:rPr lang="cs-CZ" dirty="0" err="1" smtClean="0"/>
              <a:t>4</a:t>
            </a:r>
            <a:r>
              <a:rPr lang="cs-CZ" dirty="0" smtClean="0"/>
              <a:t> =    </a:t>
            </a:r>
            <a:endParaRPr lang="cs-CZ" dirty="0"/>
          </a:p>
        </p:txBody>
      </p:sp>
      <p:pic>
        <p:nvPicPr>
          <p:cNvPr id="1027" name="Picture 3" descr="C:\Users\Eva\AppData\Local\Microsoft\Windows\Temporary Internet Files\Content.IE5\G8D7X1Y1\MP9004331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9144000" cy="4437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30" name="Šestnácticípá hvězda 29"/>
          <p:cNvSpPr/>
          <p:nvPr/>
        </p:nvSpPr>
        <p:spPr>
          <a:xfrm>
            <a:off x="323528" y="37890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nácticípá hvězda 31"/>
          <p:cNvSpPr/>
          <p:nvPr/>
        </p:nvSpPr>
        <p:spPr>
          <a:xfrm>
            <a:off x="5868144" y="4365104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nácticípá hvězda 32"/>
          <p:cNvSpPr/>
          <p:nvPr/>
        </p:nvSpPr>
        <p:spPr>
          <a:xfrm>
            <a:off x="7452320" y="4437112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nácticípá hvězda 33"/>
          <p:cNvSpPr/>
          <p:nvPr/>
        </p:nvSpPr>
        <p:spPr>
          <a:xfrm>
            <a:off x="683568" y="41490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nácticípá hvězda 36"/>
          <p:cNvSpPr/>
          <p:nvPr/>
        </p:nvSpPr>
        <p:spPr>
          <a:xfrm>
            <a:off x="7812360" y="4797152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4283968" y="422108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7236296" y="3501008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5580112" y="407707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lechovka 63"/>
          <p:cNvSpPr/>
          <p:nvPr/>
        </p:nvSpPr>
        <p:spPr>
          <a:xfrm>
            <a:off x="1691680" y="3717032"/>
            <a:ext cx="144016" cy="2016224"/>
          </a:xfrm>
          <a:prstGeom prst="can">
            <a:avLst>
              <a:gd name="adj" fmla="val 0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nácticípá hvězda 40"/>
          <p:cNvSpPr/>
          <p:nvPr/>
        </p:nvSpPr>
        <p:spPr>
          <a:xfrm>
            <a:off x="467544" y="188640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3" name="Šestnácticípá hvězda 42"/>
          <p:cNvSpPr/>
          <p:nvPr/>
        </p:nvSpPr>
        <p:spPr>
          <a:xfrm>
            <a:off x="827584" y="548680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548680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6156176" y="476672"/>
            <a:ext cx="914400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2" name="Šestnácticípá hvězda 41"/>
          <p:cNvSpPr/>
          <p:nvPr/>
        </p:nvSpPr>
        <p:spPr>
          <a:xfrm>
            <a:off x="1115616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nácticípá hvězda 49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7308304" y="33265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nácticípá hvězda 26"/>
          <p:cNvSpPr/>
          <p:nvPr/>
        </p:nvSpPr>
        <p:spPr>
          <a:xfrm>
            <a:off x="1979712" y="4581128"/>
            <a:ext cx="1440000" cy="144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nácticípá hvězda 37"/>
          <p:cNvSpPr/>
          <p:nvPr/>
        </p:nvSpPr>
        <p:spPr>
          <a:xfrm>
            <a:off x="2339752" y="4941168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nácticípá hvězda 38"/>
          <p:cNvSpPr/>
          <p:nvPr/>
        </p:nvSpPr>
        <p:spPr>
          <a:xfrm>
            <a:off x="3563888" y="3284984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nácticípá hvězda 39"/>
          <p:cNvSpPr/>
          <p:nvPr/>
        </p:nvSpPr>
        <p:spPr>
          <a:xfrm>
            <a:off x="1475656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nácticípá hvězda 45"/>
          <p:cNvSpPr/>
          <p:nvPr/>
        </p:nvSpPr>
        <p:spPr>
          <a:xfrm>
            <a:off x="3923928" y="3645024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estnácticípá hvězda 46"/>
          <p:cNvSpPr/>
          <p:nvPr/>
        </p:nvSpPr>
        <p:spPr>
          <a:xfrm>
            <a:off x="4932040" y="2996952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nácticípá hvězda 47"/>
          <p:cNvSpPr/>
          <p:nvPr/>
        </p:nvSpPr>
        <p:spPr>
          <a:xfrm>
            <a:off x="6588224" y="2852936"/>
            <a:ext cx="1440000" cy="1440000"/>
          </a:xfrm>
          <a:prstGeom prst="star16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nácticípá hvězda 54"/>
          <p:cNvSpPr/>
          <p:nvPr/>
        </p:nvSpPr>
        <p:spPr>
          <a:xfrm>
            <a:off x="5292080" y="3356992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nácticípá hvězda 55"/>
          <p:cNvSpPr/>
          <p:nvPr/>
        </p:nvSpPr>
        <p:spPr>
          <a:xfrm>
            <a:off x="6948264" y="321297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nácticípá hvězda 56"/>
          <p:cNvSpPr/>
          <p:nvPr/>
        </p:nvSpPr>
        <p:spPr>
          <a:xfrm>
            <a:off x="7668344" y="692696"/>
            <a:ext cx="720000" cy="720000"/>
          </a:xfrm>
          <a:prstGeom prst="star16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nácticípá hvězda 30"/>
          <p:cNvSpPr/>
          <p:nvPr/>
        </p:nvSpPr>
        <p:spPr>
          <a:xfrm>
            <a:off x="6228184" y="4725144"/>
            <a:ext cx="720000" cy="720000"/>
          </a:xfrm>
          <a:prstGeom prst="star16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132</Words>
  <Application>Microsoft Office PowerPoint</Application>
  <PresentationFormat>Předvádění na obrazovce (4:3)</PresentationFormat>
  <Paragraphs>54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Počítáme do 10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23</cp:revision>
  <dcterms:created xsi:type="dcterms:W3CDTF">2012-05-02T18:06:48Z</dcterms:created>
  <dcterms:modified xsi:type="dcterms:W3CDTF">2013-02-17T19:21:19Z</dcterms:modified>
</cp:coreProperties>
</file>