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3B549-D705-4B6C-82CD-35BB4316CB9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8D821-273D-4260-915C-9E912B3E74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VY_32_INOVACE_35_Hudba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doby husitské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Husitská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hudba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doby husitské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Česká reformace 1415 - 1434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tříd.</a:t>
            </a:r>
          </a:p>
          <a:p>
            <a:r>
              <a:rPr lang="cs-CZ" dirty="0" smtClean="0"/>
              <a:t>Seznamují se s nástinem české husitské reformace po roce 1415 s návazností na českou husitskou hudbu.</a:t>
            </a:r>
          </a:p>
          <a:p>
            <a:r>
              <a:rPr lang="cs-CZ" dirty="0" smtClean="0"/>
              <a:t>Prezentace je zaměřena i na různé druhy kancionálů (církevních zpěvníků), které byly z této doby nalezeny.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reformace 1415 - 1434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Husitské hnutí nebylo zaměřeno jen na náboženství a sociálnost, ale bylo zaměřeno převážně i na hudební dění v Čechách.</a:t>
            </a:r>
          </a:p>
          <a:p>
            <a:r>
              <a:rPr lang="cs-CZ" dirty="0" smtClean="0"/>
              <a:t>Zde se ve 14. století vyhrotily rozpory s feudální společností (odpor proti církvi, přistěhovalcům a mezilidským vztahům).</a:t>
            </a:r>
          </a:p>
          <a:p>
            <a:r>
              <a:rPr lang="cs-CZ" dirty="0" smtClean="0"/>
              <a:t>Ve světě se začíná utvářet systém vícehlasu, Čechy jsou spíše zaměřené na jednohlasé písně.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93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Mistr Jan Hus – vrcholný ideolog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* ??1370</a:t>
            </a:r>
          </a:p>
          <a:p>
            <a:r>
              <a:rPr lang="cs-CZ" dirty="0" smtClean="0"/>
              <a:t>+ 1415</a:t>
            </a:r>
          </a:p>
          <a:p>
            <a:r>
              <a:rPr lang="cs-CZ" dirty="0" smtClean="0"/>
              <a:t>By římskokatolický kněz, myslitel, reformátor a kazatel.</a:t>
            </a:r>
          </a:p>
          <a:p>
            <a:r>
              <a:rPr lang="cs-CZ" dirty="0" smtClean="0"/>
              <a:t>Vyučoval na pražské univerzitě a v letech 1409 – 1410 se stal jejím rektorem. </a:t>
            </a:r>
          </a:p>
          <a:p>
            <a:r>
              <a:rPr lang="cs-CZ" dirty="0" smtClean="0"/>
              <a:t>Kritizoval mravní úpadek katolické církve, díky tomu byl označen za kacíře a 6. července 1415 upálen na hranici v Kostnici.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88640"/>
            <a:ext cx="223224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Husitský chorál a jeho jazyková stránka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Husitský chorál je soubor zpěvů a na rozdíl od gregoriánského chorálu má lidovější charakter.</a:t>
            </a:r>
          </a:p>
          <a:p>
            <a:r>
              <a:rPr lang="cs-CZ" dirty="0" smtClean="0"/>
              <a:t>Husité velmi rychle nahradili nesrozumitelnou latinu za češtinu, které rozuměl prostý člověk.</a:t>
            </a:r>
          </a:p>
          <a:p>
            <a:r>
              <a:rPr lang="cs-CZ" dirty="0" smtClean="0"/>
              <a:t>Celá bohoslužba byla sloužena v češtině.</a:t>
            </a:r>
          </a:p>
          <a:p>
            <a:r>
              <a:rPr lang="cs-CZ" dirty="0" smtClean="0"/>
              <a:t>Nástrojová hudba se zde prakticky nevedla, neuznávaly ji a proto byla z chrámu vyloučena.</a:t>
            </a:r>
          </a:p>
          <a:p>
            <a:r>
              <a:rPr lang="cs-CZ" dirty="0" smtClean="0"/>
              <a:t>Chrámové varhany byly pro ně přepychem a proto je rozbíjeli.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husitského zpěvu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husitské době vznikalo mnoho krásných písní, které můžeme rozdělit do 3 skupin.</a:t>
            </a:r>
          </a:p>
          <a:p>
            <a:endParaRPr lang="cs-CZ" dirty="0" smtClean="0"/>
          </a:p>
          <a:p>
            <a:r>
              <a:rPr lang="cs-CZ" dirty="0" smtClean="0"/>
              <a:t>1. písně duchovní (Jezu Kriste, štědrý </a:t>
            </a:r>
            <a:r>
              <a:rPr lang="cs-CZ" dirty="0" err="1" smtClean="0"/>
              <a:t>kněže</a:t>
            </a:r>
            <a:r>
              <a:rPr lang="cs-CZ" dirty="0" smtClean="0"/>
              <a:t>)</a:t>
            </a:r>
          </a:p>
          <a:p>
            <a:r>
              <a:rPr lang="cs-CZ" dirty="0" smtClean="0"/>
              <a:t>2. písně válečné (</a:t>
            </a:r>
            <a:r>
              <a:rPr lang="cs-CZ" dirty="0" err="1" smtClean="0"/>
              <a:t>Ktož</a:t>
            </a:r>
            <a:r>
              <a:rPr lang="cs-CZ" dirty="0" smtClean="0"/>
              <a:t> </a:t>
            </a:r>
            <a:r>
              <a:rPr lang="cs-CZ" dirty="0" err="1" smtClean="0"/>
              <a:t>jsú</a:t>
            </a:r>
            <a:r>
              <a:rPr lang="cs-CZ" dirty="0" smtClean="0"/>
              <a:t> boží bojovníci)</a:t>
            </a:r>
          </a:p>
          <a:p>
            <a:r>
              <a:rPr lang="cs-CZ" dirty="0" smtClean="0"/>
              <a:t>3. písně časové (Povstaň, </a:t>
            </a:r>
            <a:r>
              <a:rPr lang="cs-CZ" dirty="0" err="1" smtClean="0"/>
              <a:t>povstaň</a:t>
            </a:r>
            <a:r>
              <a:rPr lang="cs-CZ" dirty="0" smtClean="0"/>
              <a:t> velké město pražské)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Kancionály jsou zpěvníky určené buď k náboženským i jiným obřadům. </a:t>
            </a:r>
          </a:p>
          <a:p>
            <a:r>
              <a:rPr lang="cs-CZ" dirty="0" smtClean="0"/>
              <a:t>JISTEBNICKÝ KANCIONÁL – nejdůležitější památka, soubor 77 husitských písní – většinou zpěvy anonymní. Nalezen v </a:t>
            </a:r>
            <a:r>
              <a:rPr lang="cs-CZ" dirty="0" err="1" smtClean="0"/>
              <a:t>Jistebnici</a:t>
            </a:r>
            <a:r>
              <a:rPr lang="cs-CZ" dirty="0" smtClean="0"/>
              <a:t> u Tábora r. 1872</a:t>
            </a:r>
          </a:p>
          <a:p>
            <a:r>
              <a:rPr lang="cs-CZ" dirty="0" smtClean="0"/>
              <a:t>Dále z našeho regionu známe kancionály: </a:t>
            </a:r>
            <a:r>
              <a:rPr lang="cs-CZ" dirty="0" err="1" smtClean="0"/>
              <a:t>třebenický</a:t>
            </a:r>
            <a:r>
              <a:rPr lang="cs-CZ" dirty="0" smtClean="0"/>
              <a:t> a litoměřický kancionál.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Vliv husitského chorálu na české skladatele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Bedřich Smetana – Symfonická báseň Tábor a Blaník</a:t>
            </a:r>
          </a:p>
          <a:p>
            <a:r>
              <a:rPr lang="cs-CZ" dirty="0" smtClean="0"/>
              <a:t>Antonín Dvořák – předehra Husitská</a:t>
            </a:r>
          </a:p>
          <a:p>
            <a:r>
              <a:rPr lang="cs-CZ" dirty="0" smtClean="0"/>
              <a:t>Leoš Janáček – Výlety pana Broučka do 15. století</a:t>
            </a:r>
          </a:p>
          <a:p>
            <a:r>
              <a:rPr lang="cs-CZ" dirty="0" smtClean="0"/>
              <a:t>Vítězslav Novák – Jihočeská suita – část Pochod Táboritů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15. 1 2009 12:19 </a:t>
            </a:r>
            <a:r>
              <a:rPr lang="en-US" sz="1700" dirty="0" smtClean="0"/>
              <a:t>- [cit. 2012-05-09].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http://cs.wikipedia.org/wiki/Soubor:Jan_Vil%C3%ADmek_-_Mistr_Jan_Hus.jpg </a:t>
            </a:r>
            <a:endParaRPr lang="cs-CZ" sz="1700" dirty="0" smtClean="0"/>
          </a:p>
          <a:p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8. 5. 2012 17:37 </a:t>
            </a:r>
            <a:r>
              <a:rPr lang="en-US" sz="1800" dirty="0" smtClean="0"/>
              <a:t>- [cit. 2012-05-09].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http://cs.wikipedia.org/wiki/Jan_Hus </a:t>
            </a:r>
            <a:endParaRPr lang="cs-CZ" sz="1800" dirty="0" smtClean="0"/>
          </a:p>
          <a:p>
            <a:r>
              <a:rPr lang="cs-CZ" sz="1800" dirty="0" smtClean="0"/>
              <a:t>CMÍRAL, Adolf. </a:t>
            </a:r>
            <a:r>
              <a:rPr lang="cs-CZ" sz="1800" i="1" dirty="0" smtClean="0"/>
              <a:t>Heslo: Písně husitské revoluce. In: Základní pojmy hudební. </a:t>
            </a:r>
            <a:r>
              <a:rPr lang="cs-CZ" sz="1800" dirty="0" smtClean="0"/>
              <a:t>Praha: Státní nakladatelství krásné literatury, hudby a umění. 1957. str. 256 – 257.</a:t>
            </a:r>
          </a:p>
          <a:p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516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Hudba doby husitské</vt:lpstr>
      <vt:lpstr>Anotace</vt:lpstr>
      <vt:lpstr>Česká reformace 1415 - 1434</vt:lpstr>
      <vt:lpstr>Mistr Jan Hus – vrcholný ideolog</vt:lpstr>
      <vt:lpstr>Husitský chorál a jeho jazyková stránka</vt:lpstr>
      <vt:lpstr>Druhy husitského zpěvu</vt:lpstr>
      <vt:lpstr>Kancionály</vt:lpstr>
      <vt:lpstr>Vliv husitského chorálu na české skladatele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12</cp:revision>
  <dcterms:created xsi:type="dcterms:W3CDTF">2012-05-09T13:01:32Z</dcterms:created>
  <dcterms:modified xsi:type="dcterms:W3CDTF">2013-01-21T16:31:50Z</dcterms:modified>
</cp:coreProperties>
</file>